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430" r:id="rId2"/>
    <p:sldId id="419" r:id="rId3"/>
    <p:sldId id="426" r:id="rId4"/>
    <p:sldId id="428" r:id="rId5"/>
    <p:sldId id="392" r:id="rId6"/>
    <p:sldId id="393" r:id="rId7"/>
    <p:sldId id="394" r:id="rId8"/>
    <p:sldId id="395" r:id="rId9"/>
    <p:sldId id="425" r:id="rId10"/>
    <p:sldId id="421" r:id="rId11"/>
    <p:sldId id="397" r:id="rId12"/>
    <p:sldId id="398" r:id="rId13"/>
    <p:sldId id="399" r:id="rId14"/>
    <p:sldId id="400" r:id="rId15"/>
    <p:sldId id="429" r:id="rId16"/>
  </p:sldIdLst>
  <p:sldSz cx="10058400" cy="7772400"/>
  <p:notesSz cx="10058400" cy="7772400"/>
  <p:defaultTextStyle>
    <a:defPPr>
      <a:defRPr lang="en-US"/>
    </a:defPPr>
    <a:lvl1pPr marL="0" algn="l" defTabSz="914294" rtl="0" eaLnBrk="1" latinLnBrk="0" hangingPunct="1">
      <a:defRPr sz="1800" kern="1200">
        <a:solidFill>
          <a:schemeClr val="tx1"/>
        </a:solidFill>
        <a:latin typeface="+mn-lt"/>
        <a:ea typeface="+mn-ea"/>
        <a:cs typeface="+mn-cs"/>
      </a:defRPr>
    </a:lvl1pPr>
    <a:lvl2pPr marL="457146" algn="l" defTabSz="914294" rtl="0" eaLnBrk="1" latinLnBrk="0" hangingPunct="1">
      <a:defRPr sz="1800" kern="1200">
        <a:solidFill>
          <a:schemeClr val="tx1"/>
        </a:solidFill>
        <a:latin typeface="+mn-lt"/>
        <a:ea typeface="+mn-ea"/>
        <a:cs typeface="+mn-cs"/>
      </a:defRPr>
    </a:lvl2pPr>
    <a:lvl3pPr marL="914294" algn="l" defTabSz="914294" rtl="0" eaLnBrk="1" latinLnBrk="0" hangingPunct="1">
      <a:defRPr sz="1800" kern="1200">
        <a:solidFill>
          <a:schemeClr val="tx1"/>
        </a:solidFill>
        <a:latin typeface="+mn-lt"/>
        <a:ea typeface="+mn-ea"/>
        <a:cs typeface="+mn-cs"/>
      </a:defRPr>
    </a:lvl3pPr>
    <a:lvl4pPr marL="1371440" algn="l" defTabSz="914294" rtl="0" eaLnBrk="1" latinLnBrk="0" hangingPunct="1">
      <a:defRPr sz="1800" kern="1200">
        <a:solidFill>
          <a:schemeClr val="tx1"/>
        </a:solidFill>
        <a:latin typeface="+mn-lt"/>
        <a:ea typeface="+mn-ea"/>
        <a:cs typeface="+mn-cs"/>
      </a:defRPr>
    </a:lvl4pPr>
    <a:lvl5pPr marL="1828586" algn="l" defTabSz="914294" rtl="0" eaLnBrk="1" latinLnBrk="0" hangingPunct="1">
      <a:defRPr sz="1800" kern="1200">
        <a:solidFill>
          <a:schemeClr val="tx1"/>
        </a:solidFill>
        <a:latin typeface="+mn-lt"/>
        <a:ea typeface="+mn-ea"/>
        <a:cs typeface="+mn-cs"/>
      </a:defRPr>
    </a:lvl5pPr>
    <a:lvl6pPr marL="2285732" algn="l" defTabSz="914294" rtl="0" eaLnBrk="1" latinLnBrk="0" hangingPunct="1">
      <a:defRPr sz="1800" kern="1200">
        <a:solidFill>
          <a:schemeClr val="tx1"/>
        </a:solidFill>
        <a:latin typeface="+mn-lt"/>
        <a:ea typeface="+mn-ea"/>
        <a:cs typeface="+mn-cs"/>
      </a:defRPr>
    </a:lvl6pPr>
    <a:lvl7pPr marL="2742880" algn="l" defTabSz="914294" rtl="0" eaLnBrk="1" latinLnBrk="0" hangingPunct="1">
      <a:defRPr sz="1800" kern="1200">
        <a:solidFill>
          <a:schemeClr val="tx1"/>
        </a:solidFill>
        <a:latin typeface="+mn-lt"/>
        <a:ea typeface="+mn-ea"/>
        <a:cs typeface="+mn-cs"/>
      </a:defRPr>
    </a:lvl7pPr>
    <a:lvl8pPr marL="3200026" algn="l" defTabSz="914294" rtl="0" eaLnBrk="1" latinLnBrk="0" hangingPunct="1">
      <a:defRPr sz="1800" kern="1200">
        <a:solidFill>
          <a:schemeClr val="tx1"/>
        </a:solidFill>
        <a:latin typeface="+mn-lt"/>
        <a:ea typeface="+mn-ea"/>
        <a:cs typeface="+mn-cs"/>
      </a:defRPr>
    </a:lvl8pPr>
    <a:lvl9pPr marL="3657172" algn="l" defTabSz="91429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7" autoAdjust="0"/>
    <p:restoredTop sz="81739" autoAdjust="0"/>
  </p:normalViewPr>
  <p:slideViewPr>
    <p:cSldViewPr>
      <p:cViewPr varScale="1">
        <p:scale>
          <a:sx n="59" d="100"/>
          <a:sy n="59" d="100"/>
        </p:scale>
        <p:origin x="1164" y="68"/>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BD3F978B-3A84-47C1-A5CC-9315D2829C40}" type="datetimeFigureOut">
              <a:rPr lang="en-US" smtClean="0"/>
              <a:pPr/>
              <a:t>2/3/2022</a:t>
            </a:fld>
            <a:endParaRPr lang="en-US"/>
          </a:p>
        </p:txBody>
      </p:sp>
      <p:sp>
        <p:nvSpPr>
          <p:cNvPr id="4" name="Slide Image Placeholder 3"/>
          <p:cNvSpPr>
            <a:spLocks noGrp="1" noRot="1" noChangeAspect="1"/>
          </p:cNvSpPr>
          <p:nvPr>
            <p:ph type="sldImg" idx="2"/>
          </p:nvPr>
        </p:nvSpPr>
        <p:spPr>
          <a:xfrm>
            <a:off x="3143250" y="582613"/>
            <a:ext cx="3771900" cy="29146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692525"/>
            <a:ext cx="8045450" cy="34972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381875"/>
            <a:ext cx="4359275" cy="3889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1875"/>
            <a:ext cx="4359275" cy="388938"/>
          </a:xfrm>
          <a:prstGeom prst="rect">
            <a:avLst/>
          </a:prstGeom>
        </p:spPr>
        <p:txBody>
          <a:bodyPr vert="horz" lIns="91440" tIns="45720" rIns="91440" bIns="45720" rtlCol="0" anchor="b"/>
          <a:lstStyle>
            <a:lvl1pPr algn="r">
              <a:defRPr sz="1200"/>
            </a:lvl1pPr>
          </a:lstStyle>
          <a:p>
            <a:fld id="{6E3B1818-E28D-47E5-9AEA-25F96652C4F2}" type="slidenum">
              <a:rPr lang="en-US" smtClean="0"/>
              <a:pPr/>
              <a:t>‹#›</a:t>
            </a:fld>
            <a:endParaRPr lang="en-US"/>
          </a:p>
        </p:txBody>
      </p:sp>
    </p:spTree>
    <p:extLst>
      <p:ext uri="{BB962C8B-B14F-4D97-AF65-F5344CB8AC3E}">
        <p14:creationId xmlns:p14="http://schemas.microsoft.com/office/powerpoint/2010/main" val="1781330136"/>
      </p:ext>
    </p:extLst>
  </p:cSld>
  <p:clrMap bg1="lt1" tx1="dk1" bg2="lt2" tx2="dk2" accent1="accent1" accent2="accent2" accent3="accent3" accent4="accent4" accent5="accent5" accent6="accent6" hlink="hlink" folHlink="folHlink"/>
  <p:notesStyle>
    <a:lvl1pPr marL="0" algn="l" defTabSz="914294" rtl="0" eaLnBrk="1" latinLnBrk="0" hangingPunct="1">
      <a:defRPr sz="1200" kern="1200">
        <a:solidFill>
          <a:schemeClr val="tx1"/>
        </a:solidFill>
        <a:latin typeface="+mn-lt"/>
        <a:ea typeface="+mn-ea"/>
        <a:cs typeface="+mn-cs"/>
      </a:defRPr>
    </a:lvl1pPr>
    <a:lvl2pPr marL="457146" algn="l" defTabSz="914294" rtl="0" eaLnBrk="1" latinLnBrk="0" hangingPunct="1">
      <a:defRPr sz="1200" kern="1200">
        <a:solidFill>
          <a:schemeClr val="tx1"/>
        </a:solidFill>
        <a:latin typeface="+mn-lt"/>
        <a:ea typeface="+mn-ea"/>
        <a:cs typeface="+mn-cs"/>
      </a:defRPr>
    </a:lvl2pPr>
    <a:lvl3pPr marL="914294" algn="l" defTabSz="914294" rtl="0" eaLnBrk="1" latinLnBrk="0" hangingPunct="1">
      <a:defRPr sz="1200" kern="1200">
        <a:solidFill>
          <a:schemeClr val="tx1"/>
        </a:solidFill>
        <a:latin typeface="+mn-lt"/>
        <a:ea typeface="+mn-ea"/>
        <a:cs typeface="+mn-cs"/>
      </a:defRPr>
    </a:lvl3pPr>
    <a:lvl4pPr marL="1371440" algn="l" defTabSz="914294" rtl="0" eaLnBrk="1" latinLnBrk="0" hangingPunct="1">
      <a:defRPr sz="1200" kern="1200">
        <a:solidFill>
          <a:schemeClr val="tx1"/>
        </a:solidFill>
        <a:latin typeface="+mn-lt"/>
        <a:ea typeface="+mn-ea"/>
        <a:cs typeface="+mn-cs"/>
      </a:defRPr>
    </a:lvl4pPr>
    <a:lvl5pPr marL="1828586" algn="l" defTabSz="914294" rtl="0" eaLnBrk="1" latinLnBrk="0" hangingPunct="1">
      <a:defRPr sz="1200" kern="1200">
        <a:solidFill>
          <a:schemeClr val="tx1"/>
        </a:solidFill>
        <a:latin typeface="+mn-lt"/>
        <a:ea typeface="+mn-ea"/>
        <a:cs typeface="+mn-cs"/>
      </a:defRPr>
    </a:lvl5pPr>
    <a:lvl6pPr marL="2285732" algn="l" defTabSz="914294" rtl="0" eaLnBrk="1" latinLnBrk="0" hangingPunct="1">
      <a:defRPr sz="1200" kern="1200">
        <a:solidFill>
          <a:schemeClr val="tx1"/>
        </a:solidFill>
        <a:latin typeface="+mn-lt"/>
        <a:ea typeface="+mn-ea"/>
        <a:cs typeface="+mn-cs"/>
      </a:defRPr>
    </a:lvl6pPr>
    <a:lvl7pPr marL="2742880" algn="l" defTabSz="914294" rtl="0" eaLnBrk="1" latinLnBrk="0" hangingPunct="1">
      <a:defRPr sz="1200" kern="1200">
        <a:solidFill>
          <a:schemeClr val="tx1"/>
        </a:solidFill>
        <a:latin typeface="+mn-lt"/>
        <a:ea typeface="+mn-ea"/>
        <a:cs typeface="+mn-cs"/>
      </a:defRPr>
    </a:lvl7pPr>
    <a:lvl8pPr marL="3200026" algn="l" defTabSz="914294" rtl="0" eaLnBrk="1" latinLnBrk="0" hangingPunct="1">
      <a:defRPr sz="1200" kern="1200">
        <a:solidFill>
          <a:schemeClr val="tx1"/>
        </a:solidFill>
        <a:latin typeface="+mn-lt"/>
        <a:ea typeface="+mn-ea"/>
        <a:cs typeface="+mn-cs"/>
      </a:defRPr>
    </a:lvl8pPr>
    <a:lvl9pPr marL="3657172" algn="l" defTabSz="91429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BAE4E1-D37D-4D16-AA3E-6279097F699C}" type="slidenum">
              <a:rPr lang="en-US"/>
              <a:pPr/>
              <a:t>2</a:t>
            </a:fld>
            <a:endParaRPr lang="en-US"/>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itchFamily="18" charset="0"/>
              </a:defRPr>
            </a:lvl1pPr>
            <a:lvl2pPr marL="742950" indent="-285750" defTabSz="930275" eaLnBrk="0" hangingPunct="0">
              <a:defRPr sz="2400">
                <a:solidFill>
                  <a:schemeClr val="tx1"/>
                </a:solidFill>
                <a:latin typeface="Times New Roman" pitchFamily="18" charset="0"/>
              </a:defRPr>
            </a:lvl2pPr>
            <a:lvl3pPr marL="1143000" indent="-228600" defTabSz="930275" eaLnBrk="0" hangingPunct="0">
              <a:defRPr sz="2400">
                <a:solidFill>
                  <a:schemeClr val="tx1"/>
                </a:solidFill>
                <a:latin typeface="Times New Roman" pitchFamily="18" charset="0"/>
              </a:defRPr>
            </a:lvl3pPr>
            <a:lvl4pPr marL="1600200" indent="-228600" defTabSz="930275" eaLnBrk="0" hangingPunct="0">
              <a:defRPr sz="2400">
                <a:solidFill>
                  <a:schemeClr val="tx1"/>
                </a:solidFill>
                <a:latin typeface="Times New Roman" pitchFamily="18" charset="0"/>
              </a:defRPr>
            </a:lvl4pPr>
            <a:lvl5pPr marL="2057400" indent="-228600" defTabSz="930275" eaLnBrk="0" hangingPunct="0">
              <a:defRPr sz="2400">
                <a:solidFill>
                  <a:schemeClr val="tx1"/>
                </a:solidFill>
                <a:latin typeface="Times New Roman"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itchFamily="18" charset="0"/>
              </a:defRPr>
            </a:lvl9pPr>
          </a:lstStyle>
          <a:p>
            <a:fld id="{9ACD42F4-40DA-444E-9A75-F85E12E758F5}" type="slidenum">
              <a:rPr lang="he-IL" sz="1200" smtClean="0"/>
              <a:pPr/>
              <a:t>15</a:t>
            </a:fld>
            <a:endParaRPr lang="en-US" sz="1200"/>
          </a:p>
        </p:txBody>
      </p:sp>
      <p:sp>
        <p:nvSpPr>
          <p:cNvPr id="77827" name="Rectangle 2"/>
          <p:cNvSpPr>
            <a:spLocks noGrp="1" noRot="1" noChangeAspect="1" noChangeArrowheads="1" noTextEdit="1"/>
          </p:cNvSpPr>
          <p:nvPr>
            <p:ph type="sldImg"/>
          </p:nvPr>
        </p:nvSpPr>
        <p:spPr>
          <a:xfrm>
            <a:off x="3143250" y="582613"/>
            <a:ext cx="3771900" cy="2914650"/>
          </a:xfrm>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itchFamily="18" charset="0"/>
              </a:defRPr>
            </a:lvl1pPr>
            <a:lvl2pPr marL="742950" indent="-285750" defTabSz="930275" eaLnBrk="0" hangingPunct="0">
              <a:defRPr sz="2400">
                <a:solidFill>
                  <a:schemeClr val="tx1"/>
                </a:solidFill>
                <a:latin typeface="Times New Roman" pitchFamily="18" charset="0"/>
              </a:defRPr>
            </a:lvl2pPr>
            <a:lvl3pPr marL="1143000" indent="-228600" defTabSz="930275" eaLnBrk="0" hangingPunct="0">
              <a:defRPr sz="2400">
                <a:solidFill>
                  <a:schemeClr val="tx1"/>
                </a:solidFill>
                <a:latin typeface="Times New Roman" pitchFamily="18" charset="0"/>
              </a:defRPr>
            </a:lvl3pPr>
            <a:lvl4pPr marL="1600200" indent="-228600" defTabSz="930275" eaLnBrk="0" hangingPunct="0">
              <a:defRPr sz="2400">
                <a:solidFill>
                  <a:schemeClr val="tx1"/>
                </a:solidFill>
                <a:latin typeface="Times New Roman" pitchFamily="18" charset="0"/>
              </a:defRPr>
            </a:lvl4pPr>
            <a:lvl5pPr marL="2057400" indent="-228600" defTabSz="930275" eaLnBrk="0" hangingPunct="0">
              <a:defRPr sz="2400">
                <a:solidFill>
                  <a:schemeClr val="tx1"/>
                </a:solidFill>
                <a:latin typeface="Times New Roman"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itchFamily="18" charset="0"/>
              </a:defRPr>
            </a:lvl9pPr>
          </a:lstStyle>
          <a:p>
            <a:fld id="{F90246CD-76BA-447B-8EFD-A39DFA9DA96F}" type="slidenum">
              <a:rPr lang="he-IL" sz="1200" smtClean="0"/>
              <a:pPr/>
              <a:t>6</a:t>
            </a:fld>
            <a:endParaRPr lang="en-US" sz="1200"/>
          </a:p>
        </p:txBody>
      </p:sp>
      <p:sp>
        <p:nvSpPr>
          <p:cNvPr id="67587" name="Rectangle 2"/>
          <p:cNvSpPr>
            <a:spLocks noGrp="1" noRot="1" noChangeAspect="1" noChangeArrowheads="1" noTextEdit="1"/>
          </p:cNvSpPr>
          <p:nvPr>
            <p:ph type="sldImg"/>
          </p:nvPr>
        </p:nvSpPr>
        <p:spPr>
          <a:xfrm>
            <a:off x="3143250" y="582613"/>
            <a:ext cx="3771900" cy="2914650"/>
          </a:xfrm>
          <a:solidFill>
            <a:srgbClr val="FFFFFF"/>
          </a:solidFill>
          <a:ln/>
        </p:spPr>
      </p:sp>
      <p:sp>
        <p:nvSpPr>
          <p:cNvPr id="67588" name="Rectangle 3"/>
          <p:cNvSpPr>
            <a:spLocks noGrp="1" noChangeArrowheads="1"/>
          </p:cNvSpPr>
          <p:nvPr>
            <p:ph type="body" idx="1"/>
          </p:nvPr>
        </p:nvSpPr>
        <p:spPr>
          <a:xfrm>
            <a:off x="1340022" y="3691362"/>
            <a:ext cx="7378357" cy="3498389"/>
          </a:xfrm>
          <a:solidFill>
            <a:srgbClr val="FFFFFF"/>
          </a:solidFill>
          <a:ln>
            <a:solidFill>
              <a:srgbClr val="000000"/>
            </a:solidFill>
          </a:ln>
        </p:spPr>
        <p:txBody>
          <a:bodyPr/>
          <a:lstStyle/>
          <a:p>
            <a:endParaRPr lang="he-I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itchFamily="18" charset="0"/>
              </a:defRPr>
            </a:lvl1pPr>
            <a:lvl2pPr marL="742950" indent="-285750" defTabSz="930275" eaLnBrk="0" hangingPunct="0">
              <a:defRPr sz="2400">
                <a:solidFill>
                  <a:schemeClr val="tx1"/>
                </a:solidFill>
                <a:latin typeface="Times New Roman" pitchFamily="18" charset="0"/>
              </a:defRPr>
            </a:lvl2pPr>
            <a:lvl3pPr marL="1143000" indent="-228600" defTabSz="930275" eaLnBrk="0" hangingPunct="0">
              <a:defRPr sz="2400">
                <a:solidFill>
                  <a:schemeClr val="tx1"/>
                </a:solidFill>
                <a:latin typeface="Times New Roman" pitchFamily="18" charset="0"/>
              </a:defRPr>
            </a:lvl3pPr>
            <a:lvl4pPr marL="1600200" indent="-228600" defTabSz="930275" eaLnBrk="0" hangingPunct="0">
              <a:defRPr sz="2400">
                <a:solidFill>
                  <a:schemeClr val="tx1"/>
                </a:solidFill>
                <a:latin typeface="Times New Roman" pitchFamily="18" charset="0"/>
              </a:defRPr>
            </a:lvl4pPr>
            <a:lvl5pPr marL="2057400" indent="-228600" defTabSz="930275" eaLnBrk="0" hangingPunct="0">
              <a:defRPr sz="2400">
                <a:solidFill>
                  <a:schemeClr val="tx1"/>
                </a:solidFill>
                <a:latin typeface="Times New Roman"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itchFamily="18" charset="0"/>
              </a:defRPr>
            </a:lvl9pPr>
          </a:lstStyle>
          <a:p>
            <a:fld id="{EDF9A9E1-44B8-4731-BEA7-CA25EAB13DAF}" type="slidenum">
              <a:rPr lang="he-IL" sz="1200" smtClean="0"/>
              <a:pPr/>
              <a:t>7</a:t>
            </a:fld>
            <a:endParaRPr lang="en-US" sz="1200"/>
          </a:p>
        </p:txBody>
      </p:sp>
      <p:sp>
        <p:nvSpPr>
          <p:cNvPr id="68611" name="Rectangle 2"/>
          <p:cNvSpPr>
            <a:spLocks noGrp="1" noRot="1" noChangeAspect="1" noChangeArrowheads="1" noTextEdit="1"/>
          </p:cNvSpPr>
          <p:nvPr>
            <p:ph type="sldImg"/>
          </p:nvPr>
        </p:nvSpPr>
        <p:spPr>
          <a:xfrm>
            <a:off x="3143250" y="582613"/>
            <a:ext cx="3771900" cy="2914650"/>
          </a:xfrm>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itchFamily="18" charset="0"/>
              </a:defRPr>
            </a:lvl1pPr>
            <a:lvl2pPr marL="742950" indent="-285750" defTabSz="930275" eaLnBrk="0" hangingPunct="0">
              <a:defRPr sz="2400">
                <a:solidFill>
                  <a:schemeClr val="tx1"/>
                </a:solidFill>
                <a:latin typeface="Times New Roman" pitchFamily="18" charset="0"/>
              </a:defRPr>
            </a:lvl2pPr>
            <a:lvl3pPr marL="1143000" indent="-228600" defTabSz="930275" eaLnBrk="0" hangingPunct="0">
              <a:defRPr sz="2400">
                <a:solidFill>
                  <a:schemeClr val="tx1"/>
                </a:solidFill>
                <a:latin typeface="Times New Roman" pitchFamily="18" charset="0"/>
              </a:defRPr>
            </a:lvl3pPr>
            <a:lvl4pPr marL="1600200" indent="-228600" defTabSz="930275" eaLnBrk="0" hangingPunct="0">
              <a:defRPr sz="2400">
                <a:solidFill>
                  <a:schemeClr val="tx1"/>
                </a:solidFill>
                <a:latin typeface="Times New Roman" pitchFamily="18" charset="0"/>
              </a:defRPr>
            </a:lvl4pPr>
            <a:lvl5pPr marL="2057400" indent="-228600" defTabSz="930275" eaLnBrk="0" hangingPunct="0">
              <a:defRPr sz="2400">
                <a:solidFill>
                  <a:schemeClr val="tx1"/>
                </a:solidFill>
                <a:latin typeface="Times New Roman"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itchFamily="18" charset="0"/>
              </a:defRPr>
            </a:lvl9pPr>
          </a:lstStyle>
          <a:p>
            <a:fld id="{9CB2306A-F9F9-4C99-BD24-C0537BD84065}" type="slidenum">
              <a:rPr lang="he-IL" sz="1200" smtClean="0"/>
              <a:pPr/>
              <a:t>8</a:t>
            </a:fld>
            <a:endParaRPr lang="en-US" sz="1200"/>
          </a:p>
        </p:txBody>
      </p:sp>
      <p:sp>
        <p:nvSpPr>
          <p:cNvPr id="69635" name="Rectangle 2"/>
          <p:cNvSpPr>
            <a:spLocks noGrp="1" noRot="1" noChangeAspect="1" noChangeArrowheads="1" noTextEdit="1"/>
          </p:cNvSpPr>
          <p:nvPr>
            <p:ph type="sldImg"/>
          </p:nvPr>
        </p:nvSpPr>
        <p:spPr>
          <a:xfrm>
            <a:off x="3144838" y="584200"/>
            <a:ext cx="3768725" cy="2911475"/>
          </a:xfrm>
          <a:ln w="12700" cap="flat">
            <a:solidFill>
              <a:schemeClr val="tx1"/>
            </a:solidFill>
          </a:ln>
        </p:spPr>
      </p:sp>
      <p:sp>
        <p:nvSpPr>
          <p:cNvPr id="69636" name="Rectangle 3"/>
          <p:cNvSpPr>
            <a:spLocks noGrp="1" noChangeArrowheads="1"/>
          </p:cNvSpPr>
          <p:nvPr>
            <p:ph type="body" idx="1"/>
          </p:nvPr>
        </p:nvSpPr>
        <p:spPr>
          <a:xfrm>
            <a:off x="1340022" y="3691361"/>
            <a:ext cx="7376002" cy="34996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10" tIns="45197" rIns="92010" bIns="45197"/>
          <a:lstStyle/>
          <a:p>
            <a:endParaRPr lang="he-I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B1818-E28D-47E5-9AEA-25F96652C4F2}" type="slidenum">
              <a:rPr lang="en-US" smtClean="0"/>
              <a:pPr/>
              <a:t>10</a:t>
            </a:fld>
            <a:endParaRPr lang="en-US"/>
          </a:p>
        </p:txBody>
      </p:sp>
    </p:spTree>
    <p:extLst>
      <p:ext uri="{BB962C8B-B14F-4D97-AF65-F5344CB8AC3E}">
        <p14:creationId xmlns:p14="http://schemas.microsoft.com/office/powerpoint/2010/main" val="3327927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itchFamily="18" charset="0"/>
              </a:defRPr>
            </a:lvl1pPr>
            <a:lvl2pPr marL="742950" indent="-285750" defTabSz="930275" eaLnBrk="0" hangingPunct="0">
              <a:defRPr sz="2400">
                <a:solidFill>
                  <a:schemeClr val="tx1"/>
                </a:solidFill>
                <a:latin typeface="Times New Roman" pitchFamily="18" charset="0"/>
              </a:defRPr>
            </a:lvl2pPr>
            <a:lvl3pPr marL="1143000" indent="-228600" defTabSz="930275" eaLnBrk="0" hangingPunct="0">
              <a:defRPr sz="2400">
                <a:solidFill>
                  <a:schemeClr val="tx1"/>
                </a:solidFill>
                <a:latin typeface="Times New Roman" pitchFamily="18" charset="0"/>
              </a:defRPr>
            </a:lvl3pPr>
            <a:lvl4pPr marL="1600200" indent="-228600" defTabSz="930275" eaLnBrk="0" hangingPunct="0">
              <a:defRPr sz="2400">
                <a:solidFill>
                  <a:schemeClr val="tx1"/>
                </a:solidFill>
                <a:latin typeface="Times New Roman" pitchFamily="18" charset="0"/>
              </a:defRPr>
            </a:lvl4pPr>
            <a:lvl5pPr marL="2057400" indent="-228600" defTabSz="930275" eaLnBrk="0" hangingPunct="0">
              <a:defRPr sz="2400">
                <a:solidFill>
                  <a:schemeClr val="tx1"/>
                </a:solidFill>
                <a:latin typeface="Times New Roman"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itchFamily="18" charset="0"/>
              </a:defRPr>
            </a:lvl9pPr>
          </a:lstStyle>
          <a:p>
            <a:fld id="{59A01510-419B-47D1-B7D6-01CFA967C17C}" type="slidenum">
              <a:rPr lang="he-IL" sz="1200" smtClean="0"/>
              <a:pPr/>
              <a:t>11</a:t>
            </a:fld>
            <a:endParaRPr lang="en-US" sz="1200"/>
          </a:p>
        </p:txBody>
      </p:sp>
      <p:sp>
        <p:nvSpPr>
          <p:cNvPr id="71683" name="Rectangle 2"/>
          <p:cNvSpPr>
            <a:spLocks noGrp="1" noRot="1" noChangeAspect="1" noChangeArrowheads="1" noTextEdit="1"/>
          </p:cNvSpPr>
          <p:nvPr>
            <p:ph type="sldImg"/>
          </p:nvPr>
        </p:nvSpPr>
        <p:spPr>
          <a:xfrm>
            <a:off x="3143250" y="582613"/>
            <a:ext cx="3771900" cy="2914650"/>
          </a:xfrm>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itchFamily="18" charset="0"/>
              </a:defRPr>
            </a:lvl1pPr>
            <a:lvl2pPr marL="742950" indent="-285750" defTabSz="930275" eaLnBrk="0" hangingPunct="0">
              <a:defRPr sz="2400">
                <a:solidFill>
                  <a:schemeClr val="tx1"/>
                </a:solidFill>
                <a:latin typeface="Times New Roman" pitchFamily="18" charset="0"/>
              </a:defRPr>
            </a:lvl2pPr>
            <a:lvl3pPr marL="1143000" indent="-228600" defTabSz="930275" eaLnBrk="0" hangingPunct="0">
              <a:defRPr sz="2400">
                <a:solidFill>
                  <a:schemeClr val="tx1"/>
                </a:solidFill>
                <a:latin typeface="Times New Roman" pitchFamily="18" charset="0"/>
              </a:defRPr>
            </a:lvl3pPr>
            <a:lvl4pPr marL="1600200" indent="-228600" defTabSz="930275" eaLnBrk="0" hangingPunct="0">
              <a:defRPr sz="2400">
                <a:solidFill>
                  <a:schemeClr val="tx1"/>
                </a:solidFill>
                <a:latin typeface="Times New Roman" pitchFamily="18" charset="0"/>
              </a:defRPr>
            </a:lvl4pPr>
            <a:lvl5pPr marL="2057400" indent="-228600" defTabSz="930275" eaLnBrk="0" hangingPunct="0">
              <a:defRPr sz="2400">
                <a:solidFill>
                  <a:schemeClr val="tx1"/>
                </a:solidFill>
                <a:latin typeface="Times New Roman"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itchFamily="18" charset="0"/>
              </a:defRPr>
            </a:lvl9pPr>
          </a:lstStyle>
          <a:p>
            <a:fld id="{8C49D9A3-AB1F-414C-BF80-A4BF38AAD28B}" type="slidenum">
              <a:rPr lang="he-IL" sz="1200" smtClean="0"/>
              <a:pPr/>
              <a:t>12</a:t>
            </a:fld>
            <a:endParaRPr lang="en-US" sz="1200"/>
          </a:p>
        </p:txBody>
      </p:sp>
      <p:sp>
        <p:nvSpPr>
          <p:cNvPr id="72707" name="Rectangle 2"/>
          <p:cNvSpPr>
            <a:spLocks noGrp="1" noRot="1" noChangeAspect="1" noChangeArrowheads="1" noTextEdit="1"/>
          </p:cNvSpPr>
          <p:nvPr>
            <p:ph type="sldImg"/>
          </p:nvPr>
        </p:nvSpPr>
        <p:spPr>
          <a:xfrm>
            <a:off x="3143250" y="582613"/>
            <a:ext cx="3771900" cy="2914650"/>
          </a:xfrm>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3143250" y="582613"/>
            <a:ext cx="3771900" cy="2914650"/>
          </a:xfrm>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dirty="0"/>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itchFamily="18" charset="0"/>
              </a:defRPr>
            </a:lvl1pPr>
            <a:lvl2pPr marL="742950" indent="-285750" defTabSz="930275" eaLnBrk="0" hangingPunct="0">
              <a:defRPr sz="2400">
                <a:solidFill>
                  <a:schemeClr val="tx1"/>
                </a:solidFill>
                <a:latin typeface="Times New Roman" pitchFamily="18" charset="0"/>
              </a:defRPr>
            </a:lvl2pPr>
            <a:lvl3pPr marL="1143000" indent="-228600" defTabSz="930275" eaLnBrk="0" hangingPunct="0">
              <a:defRPr sz="2400">
                <a:solidFill>
                  <a:schemeClr val="tx1"/>
                </a:solidFill>
                <a:latin typeface="Times New Roman" pitchFamily="18" charset="0"/>
              </a:defRPr>
            </a:lvl3pPr>
            <a:lvl4pPr marL="1600200" indent="-228600" defTabSz="930275" eaLnBrk="0" hangingPunct="0">
              <a:defRPr sz="2400">
                <a:solidFill>
                  <a:schemeClr val="tx1"/>
                </a:solidFill>
                <a:latin typeface="Times New Roman" pitchFamily="18" charset="0"/>
              </a:defRPr>
            </a:lvl4pPr>
            <a:lvl5pPr marL="2057400" indent="-228600" defTabSz="930275" eaLnBrk="0" hangingPunct="0">
              <a:defRPr sz="2400">
                <a:solidFill>
                  <a:schemeClr val="tx1"/>
                </a:solidFill>
                <a:latin typeface="Times New Roman"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itchFamily="18" charset="0"/>
              </a:defRPr>
            </a:lvl9pPr>
          </a:lstStyle>
          <a:p>
            <a:fld id="{135696A5-A99C-4FCC-BC5D-1684A0F04A9F}" type="slidenum">
              <a:rPr lang="he-IL" sz="1200" smtClean="0"/>
              <a:pPr/>
              <a:t>13</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itchFamily="18" charset="0"/>
              </a:defRPr>
            </a:lvl1pPr>
            <a:lvl2pPr marL="742950" indent="-285750" defTabSz="930275" eaLnBrk="0" hangingPunct="0">
              <a:defRPr sz="2400">
                <a:solidFill>
                  <a:schemeClr val="tx1"/>
                </a:solidFill>
                <a:latin typeface="Times New Roman" pitchFamily="18" charset="0"/>
              </a:defRPr>
            </a:lvl2pPr>
            <a:lvl3pPr marL="1143000" indent="-228600" defTabSz="930275" eaLnBrk="0" hangingPunct="0">
              <a:defRPr sz="2400">
                <a:solidFill>
                  <a:schemeClr val="tx1"/>
                </a:solidFill>
                <a:latin typeface="Times New Roman" pitchFamily="18" charset="0"/>
              </a:defRPr>
            </a:lvl3pPr>
            <a:lvl4pPr marL="1600200" indent="-228600" defTabSz="930275" eaLnBrk="0" hangingPunct="0">
              <a:defRPr sz="2400">
                <a:solidFill>
                  <a:schemeClr val="tx1"/>
                </a:solidFill>
                <a:latin typeface="Times New Roman" pitchFamily="18" charset="0"/>
              </a:defRPr>
            </a:lvl4pPr>
            <a:lvl5pPr marL="2057400" indent="-228600" defTabSz="930275" eaLnBrk="0" hangingPunct="0">
              <a:defRPr sz="2400">
                <a:solidFill>
                  <a:schemeClr val="tx1"/>
                </a:solidFill>
                <a:latin typeface="Times New Roman"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itchFamily="18" charset="0"/>
              </a:defRPr>
            </a:lvl9pPr>
          </a:lstStyle>
          <a:p>
            <a:fld id="{209B93AA-9728-4E67-BF3D-596A52809F9C}" type="slidenum">
              <a:rPr lang="he-IL" sz="1200" smtClean="0"/>
              <a:pPr/>
              <a:t>14</a:t>
            </a:fld>
            <a:endParaRPr lang="en-US" sz="1200"/>
          </a:p>
        </p:txBody>
      </p:sp>
      <p:sp>
        <p:nvSpPr>
          <p:cNvPr id="75779" name="Rectangle 2"/>
          <p:cNvSpPr>
            <a:spLocks noGrp="1" noRot="1" noChangeAspect="1" noChangeArrowheads="1" noTextEdit="1"/>
          </p:cNvSpPr>
          <p:nvPr>
            <p:ph type="sldImg"/>
          </p:nvPr>
        </p:nvSpPr>
        <p:spPr>
          <a:xfrm>
            <a:off x="3143250" y="582613"/>
            <a:ext cx="3771900" cy="2914650"/>
          </a:xfrm>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36933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23083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marL="12699">
              <a:spcBef>
                <a:spcPts val="100"/>
              </a:spcBef>
              <a:defRPr sz="1400" b="0" i="0" spc="-4" dirty="0">
                <a:solidFill>
                  <a:srgbClr val="FFFF00"/>
                </a:solidFill>
                <a:latin typeface="Verdana"/>
                <a:cs typeface="Verdana"/>
              </a:defRPr>
            </a:lvl1pPr>
          </a:lstStyle>
          <a:p>
            <a:r>
              <a:rPr lang="en-IN" dirty="0"/>
              <a:t>Chapter 14: Operating</a:t>
            </a:r>
            <a:r>
              <a:rPr lang="en-IN" spc="-60" dirty="0"/>
              <a:t> </a:t>
            </a:r>
            <a:r>
              <a:rPr lang="en-IN" spc="-10" dirty="0"/>
              <a:t>Systems</a:t>
            </a:r>
          </a:p>
        </p:txBody>
      </p:sp>
      <p:sp>
        <p:nvSpPr>
          <p:cNvPr id="5" name="Holder 5"/>
          <p:cNvSpPr>
            <a:spLocks noGrp="1"/>
          </p:cNvSpPr>
          <p:nvPr>
            <p:ph type="dt" sz="half" idx="6"/>
          </p:nvPr>
        </p:nvSpPr>
        <p:spPr/>
        <p:txBody>
          <a:bodyPr lIns="0" tIns="0" rIns="0" bIns="0"/>
          <a:lstStyle>
            <a:lvl1pPr marL="12699">
              <a:spcBef>
                <a:spcPts val="100"/>
              </a:spcBef>
              <a:defRPr sz="1400" b="0" i="0" spc="-4" dirty="0">
                <a:solidFill>
                  <a:srgbClr val="FFFF00"/>
                </a:solidFill>
                <a:latin typeface="Verdana"/>
                <a:cs typeface="Verdana"/>
              </a:defRPr>
            </a:lvl1pPr>
          </a:lstStyle>
          <a:p>
            <a:r>
              <a:rPr lang="en-IN" dirty="0"/>
              <a:t>Ref</a:t>
            </a:r>
            <a:r>
              <a:rPr lang="en-IN" spc="-85" dirty="0"/>
              <a:t> </a:t>
            </a:r>
            <a:r>
              <a:rPr lang="en-IN" dirty="0"/>
              <a:t>Page</a:t>
            </a:r>
          </a:p>
        </p:txBody>
      </p:sp>
      <p:sp>
        <p:nvSpPr>
          <p:cNvPr id="6" name="Holder 6"/>
          <p:cNvSpPr>
            <a:spLocks noGrp="1"/>
          </p:cNvSpPr>
          <p:nvPr>
            <p:ph type="sldNum" sz="quarter" idx="7"/>
          </p:nvPr>
        </p:nvSpPr>
        <p:spPr/>
        <p:txBody>
          <a:bodyPr lIns="0" tIns="0" rIns="0" bIns="0"/>
          <a:lstStyle>
            <a:lvl1pPr marL="12699">
              <a:spcBef>
                <a:spcPts val="100"/>
              </a:spcBef>
              <a:defRPr sz="1400" b="0" i="0" spc="-4" dirty="0">
                <a:solidFill>
                  <a:srgbClr val="FFFF00"/>
                </a:solidFill>
                <a:latin typeface="Verdana"/>
                <a:cs typeface="Verdana"/>
              </a:defRPr>
            </a:lvl1pPr>
          </a:lstStyle>
          <a:p>
            <a:r>
              <a:rPr lang="en-IN" dirty="0"/>
              <a:t>Slide</a:t>
            </a:r>
            <a:r>
              <a:rPr lang="en-IN" spc="-65" dirty="0"/>
              <a:t> </a:t>
            </a:r>
            <a:fld id="{81D60167-4931-47E6-BA6A-407CBD079E47}" type="slidenum">
              <a:rPr lang="en-IN" spc="-10" smtClean="0"/>
              <a:pPr/>
              <a:t>‹#›</a:t>
            </a:fld>
            <a:r>
              <a:rPr lang="en-IN" spc="-10" dirty="0"/>
              <a:t>/54</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032764" y="667004"/>
            <a:ext cx="7494905" cy="383695"/>
          </a:xfrm>
        </p:spPr>
        <p:txBody>
          <a:bodyPr lIns="0" tIns="0" rIns="0" bIns="0"/>
          <a:lstStyle>
            <a:lvl1pPr>
              <a:defRPr sz="2500" b="1" i="0">
                <a:solidFill>
                  <a:schemeClr val="tx1"/>
                </a:solidFill>
                <a:latin typeface="Verdana"/>
                <a:cs typeface="Verdana"/>
              </a:defRPr>
            </a:lvl1pPr>
          </a:lstStyle>
          <a:p>
            <a:endParaRPr/>
          </a:p>
        </p:txBody>
      </p:sp>
      <p:sp>
        <p:nvSpPr>
          <p:cNvPr id="3" name="Holder 3"/>
          <p:cNvSpPr>
            <a:spLocks noGrp="1"/>
          </p:cNvSpPr>
          <p:nvPr>
            <p:ph type="body" idx="1"/>
          </p:nvPr>
        </p:nvSpPr>
        <p:spPr>
          <a:xfrm>
            <a:off x="785370" y="1630174"/>
            <a:ext cx="8487663" cy="215444"/>
          </a:xfrm>
        </p:spPr>
        <p:txBody>
          <a:bodyPr lIns="0" tIns="0" rIns="0" bIns="0"/>
          <a:lstStyle>
            <a:lvl1pPr>
              <a:defRPr sz="14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marL="12699">
              <a:spcBef>
                <a:spcPts val="100"/>
              </a:spcBef>
              <a:defRPr sz="1400" b="0" i="0" spc="-4" dirty="0">
                <a:solidFill>
                  <a:srgbClr val="FFFF00"/>
                </a:solidFill>
                <a:latin typeface="Verdana"/>
                <a:cs typeface="Verdana"/>
              </a:defRPr>
            </a:lvl1pPr>
          </a:lstStyle>
          <a:p>
            <a:r>
              <a:rPr lang="en-IN" dirty="0"/>
              <a:t>Chapter 14: Operating</a:t>
            </a:r>
            <a:r>
              <a:rPr lang="en-IN" spc="-60" dirty="0"/>
              <a:t> </a:t>
            </a:r>
            <a:r>
              <a:rPr lang="en-IN" spc="-10" dirty="0"/>
              <a:t>Systems</a:t>
            </a:r>
          </a:p>
        </p:txBody>
      </p:sp>
      <p:sp>
        <p:nvSpPr>
          <p:cNvPr id="5" name="Holder 5"/>
          <p:cNvSpPr>
            <a:spLocks noGrp="1"/>
          </p:cNvSpPr>
          <p:nvPr>
            <p:ph type="dt" sz="half" idx="6"/>
          </p:nvPr>
        </p:nvSpPr>
        <p:spPr/>
        <p:txBody>
          <a:bodyPr lIns="0" tIns="0" rIns="0" bIns="0"/>
          <a:lstStyle>
            <a:lvl1pPr marL="12699">
              <a:spcBef>
                <a:spcPts val="100"/>
              </a:spcBef>
              <a:defRPr sz="1400" b="0" i="0" spc="-4" dirty="0">
                <a:solidFill>
                  <a:srgbClr val="FFFF00"/>
                </a:solidFill>
                <a:latin typeface="Verdana"/>
                <a:cs typeface="Verdana"/>
              </a:defRPr>
            </a:lvl1pPr>
          </a:lstStyle>
          <a:p>
            <a:r>
              <a:rPr lang="en-IN" dirty="0"/>
              <a:t>Ref</a:t>
            </a:r>
            <a:r>
              <a:rPr lang="en-IN" spc="-85" dirty="0"/>
              <a:t> </a:t>
            </a:r>
            <a:r>
              <a:rPr lang="en-IN" dirty="0"/>
              <a:t>Page</a:t>
            </a:r>
          </a:p>
        </p:txBody>
      </p:sp>
      <p:sp>
        <p:nvSpPr>
          <p:cNvPr id="6" name="Holder 6"/>
          <p:cNvSpPr>
            <a:spLocks noGrp="1"/>
          </p:cNvSpPr>
          <p:nvPr>
            <p:ph type="sldNum" sz="quarter" idx="7"/>
          </p:nvPr>
        </p:nvSpPr>
        <p:spPr/>
        <p:txBody>
          <a:bodyPr lIns="0" tIns="0" rIns="0" bIns="0"/>
          <a:lstStyle>
            <a:lvl1pPr marL="12699">
              <a:spcBef>
                <a:spcPts val="100"/>
              </a:spcBef>
              <a:defRPr sz="1400" b="0" i="0" spc="-4" dirty="0">
                <a:solidFill>
                  <a:srgbClr val="FFFF00"/>
                </a:solidFill>
                <a:latin typeface="Verdana"/>
                <a:cs typeface="Verdana"/>
              </a:defRPr>
            </a:lvl1pPr>
          </a:lstStyle>
          <a:p>
            <a:r>
              <a:rPr lang="en-IN" dirty="0"/>
              <a:t>Slide</a:t>
            </a:r>
            <a:r>
              <a:rPr lang="en-IN" spc="-65" dirty="0"/>
              <a:t> </a:t>
            </a:r>
            <a:fld id="{81D60167-4931-47E6-BA6A-407CBD079E47}" type="slidenum">
              <a:rPr lang="en-IN" spc="-10" smtClean="0"/>
              <a:pPr/>
              <a:t>‹#›</a:t>
            </a:fld>
            <a:r>
              <a:rPr lang="en-IN" spc="-10" dirty="0"/>
              <a:t>/54</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032764" y="667004"/>
            <a:ext cx="7494905" cy="383695"/>
          </a:xfrm>
        </p:spPr>
        <p:txBody>
          <a:bodyPr lIns="0" tIns="0" rIns="0" bIns="0"/>
          <a:lstStyle>
            <a:lvl1pPr>
              <a:defRPr sz="2500" b="1" i="0">
                <a:solidFill>
                  <a:schemeClr val="tx1"/>
                </a:solidFill>
                <a:latin typeface="Verdana"/>
                <a:cs typeface="Verdana"/>
              </a:defRPr>
            </a:lvl1pPr>
          </a:lstStyle>
          <a:p>
            <a:endParaRPr/>
          </a:p>
        </p:txBody>
      </p:sp>
      <p:sp>
        <p:nvSpPr>
          <p:cNvPr id="3" name="Holder 3"/>
          <p:cNvSpPr>
            <a:spLocks noGrp="1"/>
          </p:cNvSpPr>
          <p:nvPr>
            <p:ph sz="half" idx="2"/>
          </p:nvPr>
        </p:nvSpPr>
        <p:spPr>
          <a:xfrm>
            <a:off x="502920" y="1787652"/>
            <a:ext cx="4375404" cy="2308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2308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marL="12699">
              <a:spcBef>
                <a:spcPts val="100"/>
              </a:spcBef>
              <a:defRPr sz="1400" b="0" i="0" spc="-4" dirty="0">
                <a:solidFill>
                  <a:srgbClr val="FFFF00"/>
                </a:solidFill>
                <a:latin typeface="Verdana"/>
                <a:cs typeface="Verdana"/>
              </a:defRPr>
            </a:lvl1pPr>
          </a:lstStyle>
          <a:p>
            <a:r>
              <a:rPr lang="en-IN" dirty="0"/>
              <a:t>Chapter 14: Operating</a:t>
            </a:r>
            <a:r>
              <a:rPr lang="en-IN" spc="-60" dirty="0"/>
              <a:t> </a:t>
            </a:r>
            <a:r>
              <a:rPr lang="en-IN" spc="-10" dirty="0"/>
              <a:t>Systems</a:t>
            </a:r>
          </a:p>
        </p:txBody>
      </p:sp>
      <p:sp>
        <p:nvSpPr>
          <p:cNvPr id="6" name="Holder 6"/>
          <p:cNvSpPr>
            <a:spLocks noGrp="1"/>
          </p:cNvSpPr>
          <p:nvPr>
            <p:ph type="dt" sz="half" idx="6"/>
          </p:nvPr>
        </p:nvSpPr>
        <p:spPr/>
        <p:txBody>
          <a:bodyPr lIns="0" tIns="0" rIns="0" bIns="0"/>
          <a:lstStyle>
            <a:lvl1pPr marL="12699">
              <a:spcBef>
                <a:spcPts val="100"/>
              </a:spcBef>
              <a:defRPr sz="1400" b="0" i="0" spc="-4" dirty="0">
                <a:solidFill>
                  <a:srgbClr val="FFFF00"/>
                </a:solidFill>
                <a:latin typeface="Verdana"/>
                <a:cs typeface="Verdana"/>
              </a:defRPr>
            </a:lvl1pPr>
          </a:lstStyle>
          <a:p>
            <a:r>
              <a:rPr lang="en-IN" dirty="0"/>
              <a:t>Ref</a:t>
            </a:r>
            <a:r>
              <a:rPr lang="en-IN" spc="-85" dirty="0"/>
              <a:t> </a:t>
            </a:r>
            <a:r>
              <a:rPr lang="en-IN" dirty="0"/>
              <a:t>Page</a:t>
            </a:r>
          </a:p>
        </p:txBody>
      </p:sp>
      <p:sp>
        <p:nvSpPr>
          <p:cNvPr id="7" name="Holder 7"/>
          <p:cNvSpPr>
            <a:spLocks noGrp="1"/>
          </p:cNvSpPr>
          <p:nvPr>
            <p:ph type="sldNum" sz="quarter" idx="7"/>
          </p:nvPr>
        </p:nvSpPr>
        <p:spPr/>
        <p:txBody>
          <a:bodyPr lIns="0" tIns="0" rIns="0" bIns="0"/>
          <a:lstStyle>
            <a:lvl1pPr marL="12699">
              <a:spcBef>
                <a:spcPts val="100"/>
              </a:spcBef>
              <a:defRPr sz="1400" b="0" i="0" spc="-4" dirty="0">
                <a:solidFill>
                  <a:srgbClr val="FFFF00"/>
                </a:solidFill>
                <a:latin typeface="Verdana"/>
                <a:cs typeface="Verdana"/>
              </a:defRPr>
            </a:lvl1pPr>
          </a:lstStyle>
          <a:p>
            <a:r>
              <a:rPr lang="en-IN" dirty="0"/>
              <a:t>Slide</a:t>
            </a:r>
            <a:r>
              <a:rPr lang="en-IN" spc="-65" dirty="0"/>
              <a:t> </a:t>
            </a:r>
            <a:fld id="{81D60167-4931-47E6-BA6A-407CBD079E47}" type="slidenum">
              <a:rPr lang="en-IN" spc="-10" smtClean="0"/>
              <a:pPr/>
              <a:t>‹#›</a:t>
            </a:fld>
            <a:r>
              <a:rPr lang="en-IN" spc="-10" dirty="0"/>
              <a:t>/54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032764" y="667004"/>
            <a:ext cx="7494905" cy="383695"/>
          </a:xfrm>
        </p:spPr>
        <p:txBody>
          <a:bodyPr lIns="0" tIns="0" rIns="0" bIns="0"/>
          <a:lstStyle>
            <a:lvl1pPr>
              <a:defRPr sz="2500" b="1" i="0">
                <a:solidFill>
                  <a:schemeClr val="tx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marL="12699">
              <a:spcBef>
                <a:spcPts val="100"/>
              </a:spcBef>
              <a:defRPr sz="1400" b="0" i="0" spc="-4" dirty="0">
                <a:solidFill>
                  <a:srgbClr val="FFFF00"/>
                </a:solidFill>
                <a:latin typeface="Verdana"/>
                <a:cs typeface="Verdana"/>
              </a:defRPr>
            </a:lvl1pPr>
          </a:lstStyle>
          <a:p>
            <a:r>
              <a:rPr lang="en-IN" dirty="0"/>
              <a:t>Chapter 14: Operating</a:t>
            </a:r>
            <a:r>
              <a:rPr lang="en-IN" spc="-60" dirty="0"/>
              <a:t> </a:t>
            </a:r>
            <a:r>
              <a:rPr lang="en-IN" spc="-10" dirty="0"/>
              <a:t>Systems</a:t>
            </a:r>
          </a:p>
        </p:txBody>
      </p:sp>
      <p:sp>
        <p:nvSpPr>
          <p:cNvPr id="4" name="Holder 4"/>
          <p:cNvSpPr>
            <a:spLocks noGrp="1"/>
          </p:cNvSpPr>
          <p:nvPr>
            <p:ph type="dt" sz="half" idx="6"/>
          </p:nvPr>
        </p:nvSpPr>
        <p:spPr/>
        <p:txBody>
          <a:bodyPr lIns="0" tIns="0" rIns="0" bIns="0"/>
          <a:lstStyle>
            <a:lvl1pPr marL="12699">
              <a:spcBef>
                <a:spcPts val="100"/>
              </a:spcBef>
              <a:defRPr sz="1400" b="0" i="0" spc="-4" dirty="0">
                <a:solidFill>
                  <a:srgbClr val="FFFF00"/>
                </a:solidFill>
                <a:latin typeface="Verdana"/>
                <a:cs typeface="Verdana"/>
              </a:defRPr>
            </a:lvl1pPr>
          </a:lstStyle>
          <a:p>
            <a:r>
              <a:rPr lang="en-IN" dirty="0"/>
              <a:t>Ref</a:t>
            </a:r>
            <a:r>
              <a:rPr lang="en-IN" spc="-85" dirty="0"/>
              <a:t> </a:t>
            </a:r>
            <a:r>
              <a:rPr lang="en-IN" dirty="0"/>
              <a:t>Page</a:t>
            </a:r>
          </a:p>
        </p:txBody>
      </p:sp>
      <p:sp>
        <p:nvSpPr>
          <p:cNvPr id="5" name="Holder 5"/>
          <p:cNvSpPr>
            <a:spLocks noGrp="1"/>
          </p:cNvSpPr>
          <p:nvPr>
            <p:ph type="sldNum" sz="quarter" idx="7"/>
          </p:nvPr>
        </p:nvSpPr>
        <p:spPr/>
        <p:txBody>
          <a:bodyPr lIns="0" tIns="0" rIns="0" bIns="0"/>
          <a:lstStyle>
            <a:lvl1pPr marL="12699">
              <a:spcBef>
                <a:spcPts val="100"/>
              </a:spcBef>
              <a:defRPr sz="1400" b="0" i="0" spc="-4" dirty="0">
                <a:solidFill>
                  <a:srgbClr val="FFFF00"/>
                </a:solidFill>
                <a:latin typeface="Verdana"/>
                <a:cs typeface="Verdana"/>
              </a:defRPr>
            </a:lvl1pPr>
          </a:lstStyle>
          <a:p>
            <a:r>
              <a:rPr lang="en-IN" dirty="0"/>
              <a:t>Slide</a:t>
            </a:r>
            <a:r>
              <a:rPr lang="en-IN" spc="-65" dirty="0"/>
              <a:t> </a:t>
            </a:r>
            <a:fld id="{81D60167-4931-47E6-BA6A-407CBD079E47}" type="slidenum">
              <a:rPr lang="en-IN" spc="-10" smtClean="0"/>
              <a:pPr/>
              <a:t>‹#›</a:t>
            </a:fld>
            <a:r>
              <a:rPr lang="en-IN" spc="-10" dirty="0"/>
              <a:t>/54</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57201" y="457201"/>
            <a:ext cx="9144000" cy="1011936"/>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457201" y="6446114"/>
            <a:ext cx="9144000" cy="869086"/>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marL="12699">
              <a:spcBef>
                <a:spcPts val="100"/>
              </a:spcBef>
              <a:defRPr sz="1400" b="0" i="0" spc="-4" dirty="0">
                <a:solidFill>
                  <a:srgbClr val="FFFF00"/>
                </a:solidFill>
                <a:latin typeface="Verdana"/>
                <a:cs typeface="Verdana"/>
              </a:defRPr>
            </a:lvl1pPr>
          </a:lstStyle>
          <a:p>
            <a:r>
              <a:rPr lang="en-IN" dirty="0"/>
              <a:t>Chapter 14: Operating</a:t>
            </a:r>
            <a:r>
              <a:rPr lang="en-IN" spc="-60" dirty="0"/>
              <a:t> </a:t>
            </a:r>
            <a:r>
              <a:rPr lang="en-IN" spc="-10" dirty="0"/>
              <a:t>Systems</a:t>
            </a:r>
          </a:p>
        </p:txBody>
      </p:sp>
      <p:sp>
        <p:nvSpPr>
          <p:cNvPr id="3" name="Holder 3"/>
          <p:cNvSpPr>
            <a:spLocks noGrp="1"/>
          </p:cNvSpPr>
          <p:nvPr>
            <p:ph type="dt" sz="half" idx="6"/>
          </p:nvPr>
        </p:nvSpPr>
        <p:spPr/>
        <p:txBody>
          <a:bodyPr lIns="0" tIns="0" rIns="0" bIns="0"/>
          <a:lstStyle>
            <a:lvl1pPr marL="12699">
              <a:spcBef>
                <a:spcPts val="100"/>
              </a:spcBef>
              <a:defRPr sz="1400" b="0" i="0" spc="-4" dirty="0">
                <a:solidFill>
                  <a:srgbClr val="FFFF00"/>
                </a:solidFill>
                <a:latin typeface="Verdana"/>
                <a:cs typeface="Verdana"/>
              </a:defRPr>
            </a:lvl1pPr>
          </a:lstStyle>
          <a:p>
            <a:r>
              <a:rPr lang="en-IN" dirty="0"/>
              <a:t>Ref</a:t>
            </a:r>
            <a:r>
              <a:rPr lang="en-IN" spc="-85" dirty="0"/>
              <a:t> </a:t>
            </a:r>
            <a:r>
              <a:rPr lang="en-IN" dirty="0"/>
              <a:t>Page</a:t>
            </a:r>
          </a:p>
        </p:txBody>
      </p:sp>
      <p:sp>
        <p:nvSpPr>
          <p:cNvPr id="4" name="Holder 4"/>
          <p:cNvSpPr>
            <a:spLocks noGrp="1"/>
          </p:cNvSpPr>
          <p:nvPr>
            <p:ph type="sldNum" sz="quarter" idx="7"/>
          </p:nvPr>
        </p:nvSpPr>
        <p:spPr/>
        <p:txBody>
          <a:bodyPr lIns="0" tIns="0" rIns="0" bIns="0"/>
          <a:lstStyle>
            <a:lvl1pPr marL="12699">
              <a:spcBef>
                <a:spcPts val="100"/>
              </a:spcBef>
              <a:defRPr sz="1400" b="0" i="0" spc="-4" dirty="0">
                <a:solidFill>
                  <a:srgbClr val="FFFF00"/>
                </a:solidFill>
                <a:latin typeface="Verdana"/>
                <a:cs typeface="Verdana"/>
              </a:defRPr>
            </a:lvl1pPr>
          </a:lstStyle>
          <a:p>
            <a:r>
              <a:rPr lang="en-IN" dirty="0"/>
              <a:t>Slide</a:t>
            </a:r>
            <a:r>
              <a:rPr lang="en-IN" spc="-65" dirty="0"/>
              <a:t> </a:t>
            </a:r>
            <a:fld id="{81D60167-4931-47E6-BA6A-407CBD079E47}" type="slidenum">
              <a:rPr lang="en-IN" spc="-10" smtClean="0"/>
              <a:pPr/>
              <a:t>‹#›</a:t>
            </a:fld>
            <a:r>
              <a:rPr lang="en-IN" spc="-10" dirty="0"/>
              <a:t>/54</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57201" y="457201"/>
            <a:ext cx="9144000" cy="101193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032764" y="667004"/>
            <a:ext cx="7494905" cy="369332"/>
          </a:xfrm>
          <a:prstGeom prst="rect">
            <a:avLst/>
          </a:prstGeom>
        </p:spPr>
        <p:txBody>
          <a:bodyPr wrap="square" lIns="0" tIns="0" rIns="0" bIns="0">
            <a:spAutoFit/>
          </a:bodyPr>
          <a:lstStyle>
            <a:lvl1pPr>
              <a:defRPr sz="2400" b="1" i="0">
                <a:solidFill>
                  <a:schemeClr val="tx1"/>
                </a:solidFill>
                <a:latin typeface="Verdana"/>
                <a:cs typeface="Verdana"/>
              </a:defRPr>
            </a:lvl1pPr>
          </a:lstStyle>
          <a:p>
            <a:endParaRPr/>
          </a:p>
        </p:txBody>
      </p:sp>
      <p:sp>
        <p:nvSpPr>
          <p:cNvPr id="3" name="Holder 3"/>
          <p:cNvSpPr>
            <a:spLocks noGrp="1"/>
          </p:cNvSpPr>
          <p:nvPr>
            <p:ph type="body" idx="1"/>
          </p:nvPr>
        </p:nvSpPr>
        <p:spPr>
          <a:xfrm>
            <a:off x="785370" y="1630173"/>
            <a:ext cx="8487663" cy="230832"/>
          </a:xfrm>
          <a:prstGeom prst="rect">
            <a:avLst/>
          </a:prstGeom>
        </p:spPr>
        <p:txBody>
          <a:bodyPr wrap="square" lIns="0" tIns="0" rIns="0" bIns="0">
            <a:spAutoFit/>
          </a:bodyPr>
          <a:lstStyle>
            <a:lvl1pPr>
              <a:defRPr sz="150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3199893" y="7057711"/>
            <a:ext cx="2862580" cy="215444"/>
          </a:xfrm>
          <a:prstGeom prst="rect">
            <a:avLst/>
          </a:prstGeom>
        </p:spPr>
        <p:txBody>
          <a:bodyPr wrap="square" lIns="0" tIns="0" rIns="0" bIns="0">
            <a:spAutoFit/>
          </a:bodyPr>
          <a:lstStyle>
            <a:lvl1pPr marL="12699">
              <a:spcBef>
                <a:spcPts val="100"/>
              </a:spcBef>
              <a:defRPr sz="1400" b="0" i="0" spc="-4" dirty="0">
                <a:solidFill>
                  <a:srgbClr val="FFFF00"/>
                </a:solidFill>
                <a:latin typeface="Verdana"/>
                <a:cs typeface="Verdana"/>
              </a:defRPr>
            </a:lvl1pPr>
          </a:lstStyle>
          <a:p>
            <a:r>
              <a:rPr lang="en-IN" dirty="0"/>
              <a:t>Chapter 14: Operating</a:t>
            </a:r>
            <a:r>
              <a:rPr lang="en-IN" spc="-60" dirty="0"/>
              <a:t> </a:t>
            </a:r>
            <a:r>
              <a:rPr lang="en-IN" spc="-10" dirty="0"/>
              <a:t>Systems</a:t>
            </a:r>
          </a:p>
        </p:txBody>
      </p:sp>
      <p:sp>
        <p:nvSpPr>
          <p:cNvPr id="5" name="Holder 5"/>
          <p:cNvSpPr>
            <a:spLocks noGrp="1"/>
          </p:cNvSpPr>
          <p:nvPr>
            <p:ph type="dt" sz="half" idx="6"/>
          </p:nvPr>
        </p:nvSpPr>
        <p:spPr>
          <a:xfrm>
            <a:off x="776732" y="7051615"/>
            <a:ext cx="807719" cy="215444"/>
          </a:xfrm>
          <a:prstGeom prst="rect">
            <a:avLst/>
          </a:prstGeom>
        </p:spPr>
        <p:txBody>
          <a:bodyPr wrap="square" lIns="0" tIns="0" rIns="0" bIns="0">
            <a:spAutoFit/>
          </a:bodyPr>
          <a:lstStyle>
            <a:lvl1pPr marL="12699">
              <a:spcBef>
                <a:spcPts val="100"/>
              </a:spcBef>
              <a:defRPr sz="1400" b="0" i="0" spc="-4" dirty="0">
                <a:solidFill>
                  <a:srgbClr val="FFFF00"/>
                </a:solidFill>
                <a:latin typeface="Verdana"/>
                <a:cs typeface="Verdana"/>
              </a:defRPr>
            </a:lvl1pPr>
          </a:lstStyle>
          <a:p>
            <a:r>
              <a:rPr lang="en-IN" dirty="0"/>
              <a:t>Ref</a:t>
            </a:r>
            <a:r>
              <a:rPr lang="en-IN" spc="-85" dirty="0"/>
              <a:t> </a:t>
            </a:r>
            <a:r>
              <a:rPr lang="en-IN" dirty="0"/>
              <a:t>Page</a:t>
            </a:r>
          </a:p>
        </p:txBody>
      </p:sp>
      <p:sp>
        <p:nvSpPr>
          <p:cNvPr id="6" name="Holder 6"/>
          <p:cNvSpPr>
            <a:spLocks noGrp="1"/>
          </p:cNvSpPr>
          <p:nvPr>
            <p:ph type="sldNum" sz="quarter" idx="7"/>
          </p:nvPr>
        </p:nvSpPr>
        <p:spPr>
          <a:xfrm>
            <a:off x="8192517" y="7066855"/>
            <a:ext cx="1054734" cy="430887"/>
          </a:xfrm>
          <a:prstGeom prst="rect">
            <a:avLst/>
          </a:prstGeom>
        </p:spPr>
        <p:txBody>
          <a:bodyPr wrap="square" lIns="0" tIns="0" rIns="0" bIns="0">
            <a:spAutoFit/>
          </a:bodyPr>
          <a:lstStyle>
            <a:lvl1pPr marL="12699">
              <a:spcBef>
                <a:spcPts val="100"/>
              </a:spcBef>
              <a:defRPr sz="1400" b="0" i="0" spc="-4" dirty="0">
                <a:solidFill>
                  <a:srgbClr val="FFFF00"/>
                </a:solidFill>
                <a:latin typeface="Verdana"/>
                <a:cs typeface="Verdana"/>
              </a:defRPr>
            </a:lvl1pPr>
          </a:lstStyle>
          <a:p>
            <a:r>
              <a:rPr lang="en-IN" dirty="0"/>
              <a:t>Slide</a:t>
            </a:r>
            <a:r>
              <a:rPr lang="en-IN" spc="-65" dirty="0"/>
              <a:t> </a:t>
            </a:r>
            <a:fld id="{81D60167-4931-47E6-BA6A-407CBD079E47}" type="slidenum">
              <a:rPr lang="en-IN" spc="-10" smtClean="0"/>
              <a:pPr/>
              <a:t>‹#›</a:t>
            </a:fld>
            <a:r>
              <a:rPr lang="en-IN" spc="-10" dirty="0"/>
              <a:t>/54</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146">
        <a:defRPr>
          <a:latin typeface="+mn-lt"/>
          <a:ea typeface="+mn-ea"/>
          <a:cs typeface="+mn-cs"/>
        </a:defRPr>
      </a:lvl2pPr>
      <a:lvl3pPr marL="914294">
        <a:defRPr>
          <a:latin typeface="+mn-lt"/>
          <a:ea typeface="+mn-ea"/>
          <a:cs typeface="+mn-cs"/>
        </a:defRPr>
      </a:lvl3pPr>
      <a:lvl4pPr marL="1371440">
        <a:defRPr>
          <a:latin typeface="+mn-lt"/>
          <a:ea typeface="+mn-ea"/>
          <a:cs typeface="+mn-cs"/>
        </a:defRPr>
      </a:lvl4pPr>
      <a:lvl5pPr marL="1828586">
        <a:defRPr>
          <a:latin typeface="+mn-lt"/>
          <a:ea typeface="+mn-ea"/>
          <a:cs typeface="+mn-cs"/>
        </a:defRPr>
      </a:lvl5pPr>
      <a:lvl6pPr marL="2285732">
        <a:defRPr>
          <a:latin typeface="+mn-lt"/>
          <a:ea typeface="+mn-ea"/>
          <a:cs typeface="+mn-cs"/>
        </a:defRPr>
      </a:lvl6pPr>
      <a:lvl7pPr marL="2742880">
        <a:defRPr>
          <a:latin typeface="+mn-lt"/>
          <a:ea typeface="+mn-ea"/>
          <a:cs typeface="+mn-cs"/>
        </a:defRPr>
      </a:lvl7pPr>
      <a:lvl8pPr marL="3200026">
        <a:defRPr>
          <a:latin typeface="+mn-lt"/>
          <a:ea typeface="+mn-ea"/>
          <a:cs typeface="+mn-cs"/>
        </a:defRPr>
      </a:lvl8pPr>
      <a:lvl9pPr marL="3657172">
        <a:defRPr>
          <a:latin typeface="+mn-lt"/>
          <a:ea typeface="+mn-ea"/>
          <a:cs typeface="+mn-cs"/>
        </a:defRPr>
      </a:lvl9pPr>
    </p:bodyStyle>
    <p:otherStyle>
      <a:lvl1pPr marL="0">
        <a:defRPr>
          <a:latin typeface="+mn-lt"/>
          <a:ea typeface="+mn-ea"/>
          <a:cs typeface="+mn-cs"/>
        </a:defRPr>
      </a:lvl1pPr>
      <a:lvl2pPr marL="457146">
        <a:defRPr>
          <a:latin typeface="+mn-lt"/>
          <a:ea typeface="+mn-ea"/>
          <a:cs typeface="+mn-cs"/>
        </a:defRPr>
      </a:lvl2pPr>
      <a:lvl3pPr marL="914294">
        <a:defRPr>
          <a:latin typeface="+mn-lt"/>
          <a:ea typeface="+mn-ea"/>
          <a:cs typeface="+mn-cs"/>
        </a:defRPr>
      </a:lvl3pPr>
      <a:lvl4pPr marL="1371440">
        <a:defRPr>
          <a:latin typeface="+mn-lt"/>
          <a:ea typeface="+mn-ea"/>
          <a:cs typeface="+mn-cs"/>
        </a:defRPr>
      </a:lvl4pPr>
      <a:lvl5pPr marL="1828586">
        <a:defRPr>
          <a:latin typeface="+mn-lt"/>
          <a:ea typeface="+mn-ea"/>
          <a:cs typeface="+mn-cs"/>
        </a:defRPr>
      </a:lvl5pPr>
      <a:lvl6pPr marL="2285732">
        <a:defRPr>
          <a:latin typeface="+mn-lt"/>
          <a:ea typeface="+mn-ea"/>
          <a:cs typeface="+mn-cs"/>
        </a:defRPr>
      </a:lvl6pPr>
      <a:lvl7pPr marL="2742880">
        <a:defRPr>
          <a:latin typeface="+mn-lt"/>
          <a:ea typeface="+mn-ea"/>
          <a:cs typeface="+mn-cs"/>
        </a:defRPr>
      </a:lvl7pPr>
      <a:lvl8pPr marL="3200026">
        <a:defRPr>
          <a:latin typeface="+mn-lt"/>
          <a:ea typeface="+mn-ea"/>
          <a:cs typeface="+mn-cs"/>
        </a:defRPr>
      </a:lvl8pPr>
      <a:lvl9pPr marL="3657172">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F648D-EA91-4E6F-84C7-80903F616B39}"/>
              </a:ext>
            </a:extLst>
          </p:cNvPr>
          <p:cNvSpPr>
            <a:spLocks noGrp="1"/>
          </p:cNvSpPr>
          <p:nvPr>
            <p:ph type="ctrTitle"/>
          </p:nvPr>
        </p:nvSpPr>
        <p:spPr>
          <a:xfrm>
            <a:off x="754380" y="2409442"/>
            <a:ext cx="6579076" cy="1010413"/>
          </a:xfrm>
        </p:spPr>
        <p:txBody>
          <a:bodyPr/>
          <a:lstStyle/>
          <a:p>
            <a:r>
              <a:rPr lang="en-US" sz="3600" dirty="0"/>
              <a:t>Operating</a:t>
            </a:r>
            <a:r>
              <a:rPr lang="en-US" dirty="0"/>
              <a:t> </a:t>
            </a:r>
            <a:r>
              <a:rPr lang="en-US" sz="3600" dirty="0"/>
              <a:t>System</a:t>
            </a:r>
            <a:endParaRPr lang="en-IN" dirty="0"/>
          </a:p>
        </p:txBody>
      </p:sp>
      <p:sp>
        <p:nvSpPr>
          <p:cNvPr id="3" name="Subtitle 2">
            <a:extLst>
              <a:ext uri="{FF2B5EF4-FFF2-40B4-BE49-F238E27FC236}">
                <a16:creationId xmlns:a16="http://schemas.microsoft.com/office/drawing/2014/main" id="{8A199666-837B-4AAD-841D-F8E71B0A4FD5}"/>
              </a:ext>
            </a:extLst>
          </p:cNvPr>
          <p:cNvSpPr>
            <a:spLocks noGrp="1"/>
          </p:cNvSpPr>
          <p:nvPr>
            <p:ph type="subTitle" idx="4"/>
          </p:nvPr>
        </p:nvSpPr>
        <p:spPr/>
        <p:txBody>
          <a:bodyPr/>
          <a:lstStyle/>
          <a:p>
            <a:endParaRPr lang="en-IN"/>
          </a:p>
        </p:txBody>
      </p:sp>
    </p:spTree>
    <p:extLst>
      <p:ext uri="{BB962C8B-B14F-4D97-AF65-F5344CB8AC3E}">
        <p14:creationId xmlns:p14="http://schemas.microsoft.com/office/powerpoint/2010/main" val="2220736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Operation of an OS</a:t>
            </a:r>
          </a:p>
        </p:txBody>
      </p:sp>
      <p:sp>
        <p:nvSpPr>
          <p:cNvPr id="3" name="Text Placeholder 2"/>
          <p:cNvSpPr>
            <a:spLocks noGrp="1"/>
          </p:cNvSpPr>
          <p:nvPr>
            <p:ph type="body" idx="1"/>
          </p:nvPr>
        </p:nvSpPr>
        <p:spPr>
          <a:xfrm>
            <a:off x="785370" y="1630174"/>
            <a:ext cx="8487663" cy="5847755"/>
          </a:xfrm>
        </p:spPr>
        <p:txBody>
          <a:bodyPr/>
          <a:lstStyle/>
          <a:p>
            <a:pPr eaLnBrk="1" hangingPunct="1"/>
            <a:r>
              <a:rPr lang="en-US" sz="2000" dirty="0"/>
              <a:t>To facilitate scheduling, resource management, and security and protection</a:t>
            </a:r>
          </a:p>
          <a:p>
            <a:pPr lvl="1" eaLnBrk="1" hangingPunct="1"/>
            <a:r>
              <a:rPr lang="en-US" sz="2800" dirty="0"/>
              <a:t>OS maintains various kinds of information to facilitate operation</a:t>
            </a:r>
          </a:p>
          <a:p>
            <a:pPr lvl="2" eaLnBrk="1" hangingPunct="1"/>
            <a:r>
              <a:rPr lang="en-US" sz="2800" dirty="0"/>
              <a:t>Names of registered users</a:t>
            </a:r>
          </a:p>
          <a:p>
            <a:pPr lvl="2" eaLnBrk="1" hangingPunct="1"/>
            <a:r>
              <a:rPr lang="en-US" sz="2800" dirty="0"/>
              <a:t>identification of a user who is executing a specific program</a:t>
            </a:r>
          </a:p>
          <a:p>
            <a:pPr lvl="2" eaLnBrk="1" hangingPunct="1"/>
            <a:r>
              <a:rPr lang="en-US" sz="2800" dirty="0"/>
              <a:t>status of a program</a:t>
            </a:r>
          </a:p>
          <a:p>
            <a:pPr lvl="2" eaLnBrk="1" hangingPunct="1"/>
            <a:r>
              <a:rPr lang="en-US" sz="2800" dirty="0"/>
              <a:t>status of a resource</a:t>
            </a:r>
          </a:p>
          <a:p>
            <a:pPr lvl="2" eaLnBrk="1" hangingPunct="1"/>
            <a:r>
              <a:rPr lang="en-US" sz="2800" dirty="0"/>
              <a:t>which users can access a resource</a:t>
            </a:r>
          </a:p>
          <a:p>
            <a:pPr lvl="1" eaLnBrk="1" hangingPunct="1"/>
            <a:r>
              <a:rPr lang="en-US" sz="2800" dirty="0"/>
              <a:t>OS performs several tasks repeatedly to implement scheduling, resource management, security and protection</a:t>
            </a:r>
          </a:p>
          <a:p>
            <a:pPr lvl="1" eaLnBrk="1" hangingPunct="1">
              <a:buFont typeface="Arial" charset="0"/>
              <a:buNone/>
            </a:pPr>
            <a:endParaRPr lang="en-US" dirty="0"/>
          </a:p>
          <a:p>
            <a:endParaRPr lang="en-US" dirty="0"/>
          </a:p>
        </p:txBody>
      </p:sp>
    </p:spTree>
    <p:extLst>
      <p:ext uri="{BB962C8B-B14F-4D97-AF65-F5344CB8AC3E}">
        <p14:creationId xmlns:p14="http://schemas.microsoft.com/office/powerpoint/2010/main" val="3009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941231" y="885190"/>
            <a:ext cx="9117171" cy="553998"/>
          </a:xfrm>
        </p:spPr>
        <p:txBody>
          <a:bodyPr/>
          <a:lstStyle/>
          <a:p>
            <a:pPr eaLnBrk="1" hangingPunct="1"/>
            <a:r>
              <a:rPr lang="en-US" sz="3600" dirty="0">
                <a:solidFill>
                  <a:srgbClr val="FF0000"/>
                </a:solidFill>
                <a:effectLst>
                  <a:outerShdw blurRad="38100" dist="38100" dir="2700000" algn="tl">
                    <a:srgbClr val="000000">
                      <a:alpha val="43137"/>
                    </a:srgbClr>
                  </a:outerShdw>
                </a:effectLst>
              </a:rPr>
              <a:t>Views of an Operating System</a:t>
            </a:r>
          </a:p>
        </p:txBody>
      </p:sp>
      <p:sp>
        <p:nvSpPr>
          <p:cNvPr id="27652" name="Rectangle 3"/>
          <p:cNvSpPr>
            <a:spLocks noGrp="1" noChangeArrowheads="1"/>
          </p:cNvSpPr>
          <p:nvPr>
            <p:ph type="body" idx="1"/>
          </p:nvPr>
        </p:nvSpPr>
        <p:spPr>
          <a:xfrm>
            <a:off x="859156" y="1871134"/>
            <a:ext cx="8589645" cy="2893100"/>
          </a:xfrm>
        </p:spPr>
        <p:txBody>
          <a:bodyPr/>
          <a:lstStyle/>
          <a:p>
            <a:pPr marL="679136" indent="-679136"/>
            <a:r>
              <a:rPr lang="en-US" sz="2000" dirty="0">
                <a:effectLst>
                  <a:outerShdw blurRad="38100" dist="38100" dir="2700000" algn="tl">
                    <a:srgbClr val="000000">
                      <a:alpha val="43137"/>
                    </a:srgbClr>
                  </a:outerShdw>
                </a:effectLst>
              </a:rPr>
              <a:t>There are three classical views (in literature):</a:t>
            </a:r>
          </a:p>
          <a:p>
            <a:pPr marL="1103598" lvl="1" indent="-594244">
              <a:buFontTx/>
              <a:buAutoNum type="arabicPeriod"/>
            </a:pPr>
            <a:r>
              <a:rPr lang="en-US" sz="2800" dirty="0">
                <a:effectLst>
                  <a:outerShdw blurRad="38100" dist="38100" dir="2700000" algn="tl">
                    <a:srgbClr val="000000">
                      <a:alpha val="43137"/>
                    </a:srgbClr>
                  </a:outerShdw>
                </a:effectLst>
              </a:rPr>
              <a:t>Resource Manager – manages and allocates resources.</a:t>
            </a:r>
          </a:p>
          <a:p>
            <a:pPr marL="1103598" lvl="1" indent="-594244">
              <a:buFontTx/>
              <a:buAutoNum type="arabicPeriod"/>
            </a:pPr>
            <a:r>
              <a:rPr lang="en-US" sz="2800" dirty="0">
                <a:effectLst>
                  <a:outerShdw blurRad="38100" dist="38100" dir="2700000" algn="tl">
                    <a:srgbClr val="000000">
                      <a:alpha val="43137"/>
                    </a:srgbClr>
                  </a:outerShdw>
                </a:effectLst>
              </a:rPr>
              <a:t>Control program – controls the execution of user programs and operations of I/O devices.</a:t>
            </a:r>
          </a:p>
          <a:p>
            <a:pPr marL="1103598" lvl="1" indent="-594244">
              <a:buFontTx/>
              <a:buAutoNum type="arabicPeriod"/>
            </a:pPr>
            <a:r>
              <a:rPr lang="en-US" sz="2800" dirty="0">
                <a:effectLst>
                  <a:outerShdw blurRad="38100" dist="38100" dir="2700000" algn="tl">
                    <a:srgbClr val="000000">
                      <a:alpha val="43137"/>
                    </a:srgbClr>
                  </a:outerShdw>
                </a:effectLst>
              </a:rPr>
              <a:t>Command Executer – Provides an environment for running user commands.</a:t>
            </a:r>
          </a:p>
        </p:txBody>
      </p:sp>
    </p:spTree>
    <p:custDataLst>
      <p:tags r:id="rId1"/>
    </p:custDataLst>
    <p:extLst>
      <p:ext uri="{BB962C8B-B14F-4D97-AF65-F5344CB8AC3E}">
        <p14:creationId xmlns:p14="http://schemas.microsoft.com/office/powerpoint/2010/main" val="58334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894081" y="685801"/>
            <a:ext cx="8527608" cy="505779"/>
          </a:xfrm>
        </p:spPr>
        <p:txBody>
          <a:bodyPr/>
          <a:lstStyle/>
          <a:p>
            <a:pPr eaLnBrk="1" hangingPunct="1"/>
            <a:r>
              <a:rPr lang="en-US" sz="3200" dirty="0">
                <a:solidFill>
                  <a:srgbClr val="FF0000"/>
                </a:solidFill>
                <a:effectLst>
                  <a:outerShdw blurRad="38100" dist="38100" dir="2700000" algn="tl">
                    <a:srgbClr val="000000">
                      <a:alpha val="43137"/>
                    </a:srgbClr>
                  </a:outerShdw>
                </a:effectLst>
              </a:rPr>
              <a:t>1. Resource Manager</a:t>
            </a:r>
          </a:p>
        </p:txBody>
      </p:sp>
      <p:sp>
        <p:nvSpPr>
          <p:cNvPr id="28676" name="Rectangle 3"/>
          <p:cNvSpPr>
            <a:spLocks noGrp="1" noChangeArrowheads="1"/>
          </p:cNvSpPr>
          <p:nvPr>
            <p:ph type="body" idx="1"/>
          </p:nvPr>
        </p:nvSpPr>
        <p:spPr>
          <a:xfrm>
            <a:off x="834709" y="1858540"/>
            <a:ext cx="8370956" cy="4570482"/>
          </a:xfrm>
        </p:spPr>
        <p:txBody>
          <a:bodyPr/>
          <a:lstStyle/>
          <a:p>
            <a:pPr lvl="1" eaLnBrk="1" hangingPunct="1"/>
            <a:r>
              <a:rPr lang="en-US" sz="2700" dirty="0">
                <a:effectLst>
                  <a:outerShdw blurRad="38100" dist="38100" dir="2700000" algn="tl">
                    <a:srgbClr val="000000">
                      <a:alpha val="43137"/>
                    </a:srgbClr>
                  </a:outerShdw>
                </a:effectLst>
              </a:rPr>
              <a:t>Manages and protects multiple computer resources: CPU, Processes, Internal/External memory, Tasks, Applications, Users, Communication channels, etc…</a:t>
            </a:r>
          </a:p>
          <a:p>
            <a:pPr lvl="1" eaLnBrk="1" hangingPunct="1"/>
            <a:endParaRPr lang="en-US" sz="2700" dirty="0">
              <a:effectLst>
                <a:outerShdw blurRad="38100" dist="38100" dir="2700000" algn="tl">
                  <a:srgbClr val="000000">
                    <a:alpha val="43137"/>
                  </a:srgbClr>
                </a:outerShdw>
              </a:effectLst>
            </a:endParaRPr>
          </a:p>
          <a:p>
            <a:pPr lvl="1" eaLnBrk="1" hangingPunct="1"/>
            <a:r>
              <a:rPr lang="en-US" sz="2700" dirty="0">
                <a:effectLst>
                  <a:outerShdw blurRad="38100" dist="38100" dir="2700000" algn="tl">
                    <a:srgbClr val="000000">
                      <a:alpha val="43137"/>
                    </a:srgbClr>
                  </a:outerShdw>
                </a:effectLst>
              </a:rPr>
              <a:t>Handles and allocates resources to multiple users or multiple programs running at the same time and space (e.g., processor time, memory, I/O devices).</a:t>
            </a:r>
          </a:p>
          <a:p>
            <a:pPr lvl="1" eaLnBrk="1" hangingPunct="1"/>
            <a:endParaRPr lang="en-US" sz="2700" dirty="0">
              <a:effectLst>
                <a:outerShdw blurRad="38100" dist="38100" dir="2700000" algn="tl">
                  <a:srgbClr val="000000">
                    <a:alpha val="43137"/>
                  </a:srgbClr>
                </a:outerShdw>
              </a:effectLst>
            </a:endParaRPr>
          </a:p>
          <a:p>
            <a:pPr lvl="1" eaLnBrk="1" hangingPunct="1"/>
            <a:r>
              <a:rPr lang="en-US" sz="2700" dirty="0">
                <a:effectLst>
                  <a:outerShdw blurRad="38100" dist="38100" dir="2700000" algn="tl">
                    <a:srgbClr val="000000">
                      <a:alpha val="43137"/>
                    </a:srgbClr>
                  </a:outerShdw>
                </a:effectLst>
              </a:rPr>
              <a:t>Decides between conflicting requests for efficient and fair resource use (e.g., maximize throughput, minimize response time</a:t>
            </a:r>
            <a:r>
              <a:rPr lang="en-US" sz="2700" dirty="0"/>
              <a:t>). </a:t>
            </a:r>
          </a:p>
        </p:txBody>
      </p:sp>
    </p:spTree>
    <p:custDataLst>
      <p:tags r:id="rId1"/>
    </p:custDataLst>
    <p:extLst>
      <p:ext uri="{BB962C8B-B14F-4D97-AF65-F5344CB8AC3E}">
        <p14:creationId xmlns:p14="http://schemas.microsoft.com/office/powerpoint/2010/main" val="1690686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941231" y="877994"/>
            <a:ext cx="9117171" cy="505779"/>
          </a:xfrm>
        </p:spPr>
        <p:txBody>
          <a:bodyPr/>
          <a:lstStyle/>
          <a:p>
            <a:r>
              <a:rPr lang="en-US" sz="3200" dirty="0">
                <a:solidFill>
                  <a:srgbClr val="FF0000"/>
                </a:solidFill>
                <a:effectLst>
                  <a:outerShdw blurRad="38100" dist="38100" dir="2700000" algn="tl">
                    <a:srgbClr val="000000">
                      <a:alpha val="43137"/>
                    </a:srgbClr>
                  </a:outerShdw>
                </a:effectLst>
              </a:rPr>
              <a:t>OS as a Resource Manager</a:t>
            </a:r>
            <a:endParaRPr lang="he-IL" sz="3200" dirty="0">
              <a:solidFill>
                <a:srgbClr val="FF0000"/>
              </a:solidFill>
              <a:effectLst>
                <a:outerShdw blurRad="38100" dist="38100" dir="2700000" algn="tl">
                  <a:srgbClr val="000000">
                    <a:alpha val="43137"/>
                  </a:srgbClr>
                </a:outerShdw>
              </a:effectLst>
            </a:endParaRPr>
          </a:p>
        </p:txBody>
      </p:sp>
      <p:sp>
        <p:nvSpPr>
          <p:cNvPr id="29699" name="Footer Placeholder 3"/>
          <p:cNvSpPr>
            <a:spLocks noGrp="1"/>
          </p:cNvSpPr>
          <p:nvPr>
            <p:ph type="ftr" sz="quarter" idx="4294967295"/>
          </p:nvPr>
        </p:nvSpPr>
        <p:spPr>
          <a:xfrm>
            <a:off x="3436620" y="7254240"/>
            <a:ext cx="3185160" cy="34879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70" tIns="50935" rIns="101870" bIns="50935"/>
          <a:lstStyle>
            <a:lvl1pPr eaLnBrk="0" hangingPunct="0">
              <a:defRPr sz="2700">
                <a:solidFill>
                  <a:schemeClr val="tx1"/>
                </a:solidFill>
                <a:latin typeface="Times New Roman" pitchFamily="18" charset="0"/>
              </a:defRPr>
            </a:lvl1pPr>
            <a:lvl2pPr marL="827698" indent="-318346" eaLnBrk="0" hangingPunct="0">
              <a:defRPr sz="2700">
                <a:solidFill>
                  <a:schemeClr val="tx1"/>
                </a:solidFill>
                <a:latin typeface="Times New Roman" pitchFamily="18" charset="0"/>
              </a:defRPr>
            </a:lvl2pPr>
            <a:lvl3pPr marL="1273382" indent="-254676" eaLnBrk="0" hangingPunct="0">
              <a:defRPr sz="2700">
                <a:solidFill>
                  <a:schemeClr val="tx1"/>
                </a:solidFill>
                <a:latin typeface="Times New Roman" pitchFamily="18" charset="0"/>
              </a:defRPr>
            </a:lvl3pPr>
            <a:lvl4pPr marL="1782734" indent="-254676" eaLnBrk="0" hangingPunct="0">
              <a:defRPr sz="2700">
                <a:solidFill>
                  <a:schemeClr val="tx1"/>
                </a:solidFill>
                <a:latin typeface="Times New Roman" pitchFamily="18" charset="0"/>
              </a:defRPr>
            </a:lvl4pPr>
            <a:lvl5pPr marL="2292087" indent="-254676" eaLnBrk="0" hangingPunct="0">
              <a:defRPr sz="2700">
                <a:solidFill>
                  <a:schemeClr val="tx1"/>
                </a:solidFill>
                <a:latin typeface="Times New Roman" pitchFamily="18" charset="0"/>
              </a:defRPr>
            </a:lvl5pPr>
            <a:lvl6pPr marL="2801440" indent="-254676" algn="r" rtl="1" eaLnBrk="0" fontAlgn="base" hangingPunct="0">
              <a:spcBef>
                <a:spcPct val="0"/>
              </a:spcBef>
              <a:spcAft>
                <a:spcPct val="0"/>
              </a:spcAft>
              <a:defRPr sz="2700">
                <a:solidFill>
                  <a:schemeClr val="tx1"/>
                </a:solidFill>
                <a:latin typeface="Times New Roman" pitchFamily="18" charset="0"/>
              </a:defRPr>
            </a:lvl6pPr>
            <a:lvl7pPr marL="3310793" indent="-254676" algn="r" rtl="1" eaLnBrk="0" fontAlgn="base" hangingPunct="0">
              <a:spcBef>
                <a:spcPct val="0"/>
              </a:spcBef>
              <a:spcAft>
                <a:spcPct val="0"/>
              </a:spcAft>
              <a:defRPr sz="2700">
                <a:solidFill>
                  <a:schemeClr val="tx1"/>
                </a:solidFill>
                <a:latin typeface="Times New Roman" pitchFamily="18" charset="0"/>
              </a:defRPr>
            </a:lvl7pPr>
            <a:lvl8pPr marL="3820145" indent="-254676" algn="r" rtl="1" eaLnBrk="0" fontAlgn="base" hangingPunct="0">
              <a:spcBef>
                <a:spcPct val="0"/>
              </a:spcBef>
              <a:spcAft>
                <a:spcPct val="0"/>
              </a:spcAft>
              <a:defRPr sz="2700">
                <a:solidFill>
                  <a:schemeClr val="tx1"/>
                </a:solidFill>
                <a:latin typeface="Times New Roman" pitchFamily="18" charset="0"/>
              </a:defRPr>
            </a:lvl8pPr>
            <a:lvl9pPr marL="4329498" indent="-254676" algn="r" rtl="1" eaLnBrk="0" fontAlgn="base" hangingPunct="0">
              <a:spcBef>
                <a:spcPct val="0"/>
              </a:spcBef>
              <a:spcAft>
                <a:spcPct val="0"/>
              </a:spcAft>
              <a:defRPr sz="2700">
                <a:solidFill>
                  <a:schemeClr val="tx1"/>
                </a:solidFill>
                <a:latin typeface="Times New Roman" pitchFamily="18" charset="0"/>
              </a:defRPr>
            </a:lvl9pPr>
          </a:lstStyle>
          <a:p>
            <a:r>
              <a:rPr lang="en-US" altLang="en-US" sz="1600" dirty="0"/>
              <a:t>A. Frank - P.  Weisberg</a:t>
            </a:r>
          </a:p>
        </p:txBody>
      </p:sp>
      <p:pic>
        <p:nvPicPr>
          <p:cNvPr id="2970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 y="1879284"/>
            <a:ext cx="9192260" cy="5730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8257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4294967295"/>
          </p:nvPr>
        </p:nvSpPr>
        <p:spPr>
          <a:xfrm>
            <a:off x="3436620" y="7254240"/>
            <a:ext cx="3185160" cy="34879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70" tIns="50935" rIns="101870" bIns="50935"/>
          <a:lstStyle>
            <a:lvl1pPr eaLnBrk="0" hangingPunct="0">
              <a:defRPr sz="2700">
                <a:solidFill>
                  <a:schemeClr val="tx1"/>
                </a:solidFill>
                <a:latin typeface="Times New Roman" pitchFamily="18" charset="0"/>
              </a:defRPr>
            </a:lvl1pPr>
            <a:lvl2pPr marL="827698" indent="-318346" eaLnBrk="0" hangingPunct="0">
              <a:defRPr sz="2700">
                <a:solidFill>
                  <a:schemeClr val="tx1"/>
                </a:solidFill>
                <a:latin typeface="Times New Roman" pitchFamily="18" charset="0"/>
              </a:defRPr>
            </a:lvl2pPr>
            <a:lvl3pPr marL="1273382" indent="-254676" eaLnBrk="0" hangingPunct="0">
              <a:defRPr sz="2700">
                <a:solidFill>
                  <a:schemeClr val="tx1"/>
                </a:solidFill>
                <a:latin typeface="Times New Roman" pitchFamily="18" charset="0"/>
              </a:defRPr>
            </a:lvl3pPr>
            <a:lvl4pPr marL="1782734" indent="-254676" eaLnBrk="0" hangingPunct="0">
              <a:defRPr sz="2700">
                <a:solidFill>
                  <a:schemeClr val="tx1"/>
                </a:solidFill>
                <a:latin typeface="Times New Roman" pitchFamily="18" charset="0"/>
              </a:defRPr>
            </a:lvl4pPr>
            <a:lvl5pPr marL="2292087" indent="-254676" eaLnBrk="0" hangingPunct="0">
              <a:defRPr sz="2700">
                <a:solidFill>
                  <a:schemeClr val="tx1"/>
                </a:solidFill>
                <a:latin typeface="Times New Roman" pitchFamily="18" charset="0"/>
              </a:defRPr>
            </a:lvl5pPr>
            <a:lvl6pPr marL="2801440" indent="-254676" algn="r" rtl="1" eaLnBrk="0" fontAlgn="base" hangingPunct="0">
              <a:spcBef>
                <a:spcPct val="0"/>
              </a:spcBef>
              <a:spcAft>
                <a:spcPct val="0"/>
              </a:spcAft>
              <a:defRPr sz="2700">
                <a:solidFill>
                  <a:schemeClr val="tx1"/>
                </a:solidFill>
                <a:latin typeface="Times New Roman" pitchFamily="18" charset="0"/>
              </a:defRPr>
            </a:lvl6pPr>
            <a:lvl7pPr marL="3310793" indent="-254676" algn="r" rtl="1" eaLnBrk="0" fontAlgn="base" hangingPunct="0">
              <a:spcBef>
                <a:spcPct val="0"/>
              </a:spcBef>
              <a:spcAft>
                <a:spcPct val="0"/>
              </a:spcAft>
              <a:defRPr sz="2700">
                <a:solidFill>
                  <a:schemeClr val="tx1"/>
                </a:solidFill>
                <a:latin typeface="Times New Roman" pitchFamily="18" charset="0"/>
              </a:defRPr>
            </a:lvl7pPr>
            <a:lvl8pPr marL="3820145" indent="-254676" algn="r" rtl="1" eaLnBrk="0" fontAlgn="base" hangingPunct="0">
              <a:spcBef>
                <a:spcPct val="0"/>
              </a:spcBef>
              <a:spcAft>
                <a:spcPct val="0"/>
              </a:spcAft>
              <a:defRPr sz="2700">
                <a:solidFill>
                  <a:schemeClr val="tx1"/>
                </a:solidFill>
                <a:latin typeface="Times New Roman" pitchFamily="18" charset="0"/>
              </a:defRPr>
            </a:lvl8pPr>
            <a:lvl9pPr marL="4329498" indent="-254676" algn="r" rtl="1" eaLnBrk="0" fontAlgn="base" hangingPunct="0">
              <a:spcBef>
                <a:spcPct val="0"/>
              </a:spcBef>
              <a:spcAft>
                <a:spcPct val="0"/>
              </a:spcAft>
              <a:defRPr sz="2700">
                <a:solidFill>
                  <a:schemeClr val="tx1"/>
                </a:solidFill>
                <a:latin typeface="Times New Roman" pitchFamily="18" charset="0"/>
              </a:defRPr>
            </a:lvl9pPr>
          </a:lstStyle>
          <a:p>
            <a:endParaRPr lang="en-US" altLang="en-US" sz="1600" dirty="0"/>
          </a:p>
        </p:txBody>
      </p:sp>
      <p:sp>
        <p:nvSpPr>
          <p:cNvPr id="31747" name="Rectangle 2"/>
          <p:cNvSpPr>
            <a:spLocks noGrp="1" noChangeArrowheads="1"/>
          </p:cNvSpPr>
          <p:nvPr>
            <p:ph type="title"/>
          </p:nvPr>
        </p:nvSpPr>
        <p:spPr>
          <a:xfrm>
            <a:off x="894080" y="762000"/>
            <a:ext cx="9164320" cy="553998"/>
          </a:xfrm>
        </p:spPr>
        <p:txBody>
          <a:bodyPr/>
          <a:lstStyle/>
          <a:p>
            <a:pPr eaLnBrk="1" hangingPunct="1"/>
            <a:r>
              <a:rPr lang="en-US" sz="3600" dirty="0">
                <a:solidFill>
                  <a:srgbClr val="FF0000"/>
                </a:solidFill>
                <a:effectLst>
                  <a:outerShdw blurRad="38100" dist="38100" dir="2700000" algn="tl">
                    <a:srgbClr val="000000">
                      <a:alpha val="43137"/>
                    </a:srgbClr>
                  </a:outerShdw>
                </a:effectLst>
              </a:rPr>
              <a:t>2. Control Program</a:t>
            </a:r>
          </a:p>
        </p:txBody>
      </p:sp>
      <p:sp>
        <p:nvSpPr>
          <p:cNvPr id="31748" name="Rectangle 3"/>
          <p:cNvSpPr>
            <a:spLocks noGrp="1" noChangeArrowheads="1"/>
          </p:cNvSpPr>
          <p:nvPr>
            <p:ph type="body" idx="1"/>
          </p:nvPr>
        </p:nvSpPr>
        <p:spPr>
          <a:xfrm>
            <a:off x="457168" y="1885936"/>
            <a:ext cx="9144064" cy="4000528"/>
          </a:xfrm>
        </p:spPr>
        <p:txBody>
          <a:bodyPr/>
          <a:lstStyle/>
          <a:p>
            <a:pPr lvl="1" algn="just" eaLnBrk="1" hangingPunct="1">
              <a:lnSpc>
                <a:spcPct val="80000"/>
              </a:lnSpc>
            </a:pPr>
            <a:r>
              <a:rPr lang="en-US" sz="3200" dirty="0">
                <a:effectLst>
                  <a:outerShdw blurRad="38100" dist="38100" dir="2700000" algn="tl">
                    <a:srgbClr val="000000">
                      <a:alpha val="43137"/>
                    </a:srgbClr>
                  </a:outerShdw>
                </a:effectLst>
              </a:rPr>
              <a:t>Manages all the components of a complex computer system in an integrated manner. </a:t>
            </a:r>
          </a:p>
          <a:p>
            <a:pPr lvl="1" algn="just" eaLnBrk="1" hangingPunct="1">
              <a:lnSpc>
                <a:spcPct val="80000"/>
              </a:lnSpc>
            </a:pPr>
            <a:endParaRPr lang="en-US" sz="3200" dirty="0">
              <a:effectLst>
                <a:outerShdw blurRad="38100" dist="38100" dir="2700000" algn="tl">
                  <a:srgbClr val="000000">
                    <a:alpha val="43137"/>
                  </a:srgbClr>
                </a:outerShdw>
              </a:effectLst>
            </a:endParaRPr>
          </a:p>
          <a:p>
            <a:pPr lvl="1" algn="just" eaLnBrk="1" hangingPunct="1">
              <a:lnSpc>
                <a:spcPct val="80000"/>
              </a:lnSpc>
            </a:pPr>
            <a:r>
              <a:rPr lang="en-US" sz="3200" dirty="0">
                <a:effectLst>
                  <a:outerShdw blurRad="38100" dist="38100" dir="2700000" algn="tl">
                    <a:srgbClr val="000000">
                      <a:alpha val="43137"/>
                    </a:srgbClr>
                  </a:outerShdw>
                </a:effectLst>
              </a:rPr>
              <a:t>Controls the execution of user programs and I/O devices to prevent errors and improper use of computer resources. </a:t>
            </a:r>
          </a:p>
        </p:txBody>
      </p:sp>
      <p:pic>
        <p:nvPicPr>
          <p:cNvPr id="317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2135" y="5881478"/>
            <a:ext cx="2381885" cy="178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543170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894080" y="609600"/>
            <a:ext cx="9164320" cy="553998"/>
          </a:xfrm>
        </p:spPr>
        <p:txBody>
          <a:bodyPr/>
          <a:lstStyle/>
          <a:p>
            <a:pPr eaLnBrk="1" hangingPunct="1"/>
            <a:r>
              <a:rPr lang="en-US" sz="3600" dirty="0">
                <a:solidFill>
                  <a:srgbClr val="FF0000"/>
                </a:solidFill>
                <a:effectLst>
                  <a:outerShdw blurRad="38100" dist="38100" dir="2700000" algn="tl">
                    <a:srgbClr val="000000">
                      <a:alpha val="43137"/>
                    </a:srgbClr>
                  </a:outerShdw>
                </a:effectLst>
              </a:rPr>
              <a:t>3. Command Executer</a:t>
            </a:r>
          </a:p>
        </p:txBody>
      </p:sp>
      <p:sp>
        <p:nvSpPr>
          <p:cNvPr id="33796" name="Rectangle 3"/>
          <p:cNvSpPr>
            <a:spLocks noGrp="1" noChangeArrowheads="1"/>
          </p:cNvSpPr>
          <p:nvPr>
            <p:ph type="body" idx="1"/>
          </p:nvPr>
        </p:nvSpPr>
        <p:spPr>
          <a:xfrm>
            <a:off x="923767" y="1768583"/>
            <a:ext cx="8914606" cy="3323987"/>
          </a:xfrm>
        </p:spPr>
        <p:txBody>
          <a:bodyPr/>
          <a:lstStyle/>
          <a:p>
            <a:pPr lvl="1" eaLnBrk="1" hangingPunct="1"/>
            <a:r>
              <a:rPr lang="en-US" sz="3600" dirty="0">
                <a:effectLst>
                  <a:outerShdw blurRad="38100" dist="38100" dir="2700000" algn="tl">
                    <a:srgbClr val="000000">
                      <a:alpha val="43137"/>
                    </a:srgbClr>
                  </a:outerShdw>
                </a:effectLst>
              </a:rPr>
              <a:t>Interfaces between the users and machine. </a:t>
            </a:r>
          </a:p>
          <a:p>
            <a:pPr lvl="1" eaLnBrk="1" hangingPunct="1"/>
            <a:r>
              <a:rPr lang="en-US" sz="3600" dirty="0">
                <a:effectLst>
                  <a:outerShdw blurRad="38100" dist="38100" dir="2700000" algn="tl">
                    <a:srgbClr val="000000">
                      <a:alpha val="43137"/>
                    </a:srgbClr>
                  </a:outerShdw>
                </a:effectLst>
              </a:rPr>
              <a:t>Supplies services/utilities to users.</a:t>
            </a:r>
          </a:p>
          <a:p>
            <a:pPr lvl="1" eaLnBrk="1" hangingPunct="1"/>
            <a:r>
              <a:rPr lang="en-US" sz="3600" dirty="0">
                <a:effectLst>
                  <a:outerShdw blurRad="38100" dist="38100" dir="2700000" algn="tl">
                    <a:srgbClr val="000000">
                      <a:alpha val="43137"/>
                    </a:srgbClr>
                  </a:outerShdw>
                </a:effectLst>
              </a:rPr>
              <a:t>Provides the users with a convenient CLI (Command Language Interface), also called a Shell (in UNIX), for entering the user commands. </a:t>
            </a:r>
          </a:p>
        </p:txBody>
      </p:sp>
    </p:spTree>
    <p:custDataLst>
      <p:tags r:id="rId1"/>
    </p:custDataLst>
    <p:extLst>
      <p:ext uri="{BB962C8B-B14F-4D97-AF65-F5344CB8AC3E}">
        <p14:creationId xmlns:p14="http://schemas.microsoft.com/office/powerpoint/2010/main" val="2594767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4294967295"/>
          </p:nvPr>
        </p:nvSpPr>
        <p:spPr>
          <a:xfrm>
            <a:off x="8884920" y="7513320"/>
            <a:ext cx="1005840" cy="259080"/>
          </a:xfrm>
          <a:prstGeom prst="rect">
            <a:avLst/>
          </a:prstGeom>
        </p:spPr>
        <p:txBody>
          <a:bodyPr lIns="101882" tIns="50941" rIns="101882" bIns="50941"/>
          <a:lstStyle/>
          <a:p>
            <a:fld id="{5DDDA678-C5DB-4118-9734-73FC76B14C5B}" type="slidenum">
              <a:rPr lang="en-US"/>
              <a:pPr/>
              <a:t>2</a:t>
            </a:fld>
            <a:endParaRPr lang="en-US"/>
          </a:p>
        </p:txBody>
      </p:sp>
      <p:pic>
        <p:nvPicPr>
          <p:cNvPr id="239620" name="Picture 4" descr="Fig02-01"/>
          <p:cNvPicPr>
            <a:picLocks noChangeAspect="1" noChangeArrowheads="1"/>
          </p:cNvPicPr>
          <p:nvPr/>
        </p:nvPicPr>
        <p:blipFill>
          <a:blip r:embed="rId3"/>
          <a:srcRect/>
          <a:stretch>
            <a:fillRect/>
          </a:stretch>
        </p:blipFill>
        <p:spPr bwMode="auto">
          <a:xfrm>
            <a:off x="419100" y="1381760"/>
            <a:ext cx="9136380" cy="5527040"/>
          </a:xfrm>
          <a:prstGeom prst="rect">
            <a:avLst/>
          </a:prstGeom>
          <a:noFill/>
        </p:spPr>
      </p:pic>
      <p:sp>
        <p:nvSpPr>
          <p:cNvPr id="239621" name="Rectangle 5"/>
          <p:cNvSpPr>
            <a:spLocks noChangeArrowheads="1"/>
          </p:cNvSpPr>
          <p:nvPr/>
        </p:nvSpPr>
        <p:spPr bwMode="auto">
          <a:xfrm>
            <a:off x="457168" y="528614"/>
            <a:ext cx="9304020" cy="690880"/>
          </a:xfrm>
          <a:prstGeom prst="rect">
            <a:avLst/>
          </a:prstGeom>
          <a:noFill/>
          <a:ln w="9525">
            <a:noFill/>
            <a:miter lim="800000"/>
            <a:headEnd/>
            <a:tailEnd/>
          </a:ln>
          <a:effectLst/>
        </p:spPr>
        <p:txBody>
          <a:bodyPr lIns="102590" tIns="51296" rIns="102590" bIns="51296" anchor="ctr"/>
          <a:lstStyle/>
          <a:p>
            <a:r>
              <a:rPr lang="en-US" sz="3600" b="1" dirty="0">
                <a:solidFill>
                  <a:srgbClr val="FF0000"/>
                </a:solidFill>
                <a:effectLst>
                  <a:outerShdw blurRad="38100" dist="38100" dir="2700000" algn="tl">
                    <a:srgbClr val="000000">
                      <a:alpha val="43137"/>
                    </a:srgbClr>
                  </a:outerShdw>
                </a:effectLst>
                <a:latin typeface="Arial" charset="0"/>
              </a:rPr>
              <a:t>What is an operating system (OS)?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764" y="667004"/>
            <a:ext cx="7494905" cy="430887"/>
          </a:xfrm>
        </p:spPr>
        <p:txBody>
          <a:bodyPr/>
          <a:lstStyle/>
          <a:p>
            <a:r>
              <a:rPr lang="en-US" sz="2800" dirty="0">
                <a:solidFill>
                  <a:srgbClr val="FF0000"/>
                </a:solidFill>
                <a:effectLst>
                  <a:outerShdw blurRad="38100" dist="38100" dir="2700000" algn="tl">
                    <a:srgbClr val="000000">
                      <a:alpha val="43137"/>
                    </a:srgbClr>
                  </a:outerShdw>
                </a:effectLst>
              </a:rPr>
              <a:t>Need of Operating System:</a:t>
            </a:r>
            <a:endParaRPr lang="en-US" dirty="0">
              <a:solidFill>
                <a:srgbClr val="FF0000"/>
              </a:solidFill>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785370" y="1630174"/>
            <a:ext cx="8487663" cy="6155531"/>
          </a:xfrm>
        </p:spPr>
        <p:txBody>
          <a:bodyPr/>
          <a:lstStyle/>
          <a:p>
            <a:endParaRPr lang="en-US" sz="2000" dirty="0"/>
          </a:p>
          <a:p>
            <a:pPr algn="just"/>
            <a:r>
              <a:rPr lang="en-US" sz="2000" dirty="0"/>
              <a:t>In earlier day’s user had to design the application according to the internal structure of the hardware. Operating System was needed to enable the user to design the application without concerning the details of the computer’s internal structure. In general the boundary between the hardware &amp; software is transparent to the user.</a:t>
            </a:r>
          </a:p>
          <a:p>
            <a:pPr algn="just"/>
            <a:r>
              <a:rPr lang="en-US" sz="2000" spc="-10" dirty="0">
                <a:effectLst>
                  <a:outerShdw blurRad="38100" dist="38100" dir="2700000" algn="tl">
                    <a:srgbClr val="000000">
                      <a:alpha val="43137"/>
                    </a:srgbClr>
                  </a:outerShdw>
                </a:effectLst>
              </a:rPr>
              <a:t>The purpose of an operating system is to –provide an environment in which a user can execute programs.</a:t>
            </a:r>
            <a:endParaRPr lang="en-US" sz="2000" dirty="0"/>
          </a:p>
          <a:p>
            <a:endParaRPr lang="en-US" sz="2000" b="1" dirty="0"/>
          </a:p>
          <a:p>
            <a:r>
              <a:rPr lang="en-US" sz="2000" b="1" dirty="0"/>
              <a:t>Usage of Operating System:</a:t>
            </a:r>
            <a:endParaRPr lang="en-US" sz="2000" dirty="0"/>
          </a:p>
          <a:p>
            <a:pPr marL="342900" indent="-342900">
              <a:buFont typeface="Arial" pitchFamily="34" charset="0"/>
              <a:buChar char="•"/>
            </a:pPr>
            <a:r>
              <a:rPr lang="en-US" sz="2000" dirty="0"/>
              <a:t>Easy interaction between the human &amp; computer.</a:t>
            </a:r>
          </a:p>
          <a:p>
            <a:pPr marL="342900" indent="-342900">
              <a:buFont typeface="Arial" pitchFamily="34" charset="0"/>
              <a:buChar char="•"/>
            </a:pPr>
            <a:r>
              <a:rPr lang="en-US" sz="2000" dirty="0"/>
              <a:t>Starting computer operation automatically when power in turned on.</a:t>
            </a:r>
          </a:p>
          <a:p>
            <a:pPr marL="342900" indent="-342900">
              <a:buFont typeface="Arial" pitchFamily="34" charset="0"/>
              <a:buChar char="•"/>
            </a:pPr>
            <a:r>
              <a:rPr lang="en-US" sz="2000" dirty="0"/>
              <a:t>Loading &amp; scheduling users program.</a:t>
            </a:r>
          </a:p>
          <a:p>
            <a:pPr marL="342900" indent="-342900">
              <a:buFont typeface="Arial" pitchFamily="34" charset="0"/>
              <a:buChar char="•"/>
            </a:pPr>
            <a:r>
              <a:rPr lang="en-US" sz="2000" dirty="0"/>
              <a:t>Controlling input &amp; output.</a:t>
            </a:r>
          </a:p>
          <a:p>
            <a:pPr marL="342900" indent="-342900">
              <a:buFont typeface="Arial" pitchFamily="34" charset="0"/>
              <a:buChar char="•"/>
            </a:pPr>
            <a:r>
              <a:rPr lang="en-US" sz="2000" dirty="0"/>
              <a:t>Controlling program execution.</a:t>
            </a:r>
          </a:p>
          <a:p>
            <a:pPr marL="342900" indent="-342900">
              <a:buFont typeface="Arial" pitchFamily="34" charset="0"/>
              <a:buChar char="•"/>
            </a:pPr>
            <a:r>
              <a:rPr lang="en-US" sz="2000" dirty="0"/>
              <a:t>Managing use of main memory.</a:t>
            </a:r>
          </a:p>
          <a:p>
            <a:pPr marL="342900" indent="-342900">
              <a:buFont typeface="Arial" pitchFamily="34" charset="0"/>
              <a:buChar char="•"/>
            </a:pPr>
            <a:r>
              <a:rPr lang="en-US" sz="2000" dirty="0"/>
              <a:t>Providing security to users program.</a:t>
            </a:r>
          </a:p>
          <a:p>
            <a:pPr marL="342900" indent="-342900">
              <a:buFont typeface="Arial" pitchFamily="34" charset="0"/>
              <a:buChar char="•"/>
            </a:pPr>
            <a:endParaRPr lang="en-US" sz="2000" dirty="0"/>
          </a:p>
        </p:txBody>
      </p:sp>
    </p:spTree>
    <p:extLst>
      <p:ext uri="{BB962C8B-B14F-4D97-AF65-F5344CB8AC3E}">
        <p14:creationId xmlns:p14="http://schemas.microsoft.com/office/powerpoint/2010/main" val="2490173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924744" y="791840"/>
            <a:ext cx="7416824" cy="5893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FF0000"/>
                </a:solidFill>
                <a:effectLst/>
                <a:latin typeface="Times New Roman" pitchFamily="18" charset="0"/>
                <a:cs typeface="Times New Roman" pitchFamily="18" charset="0"/>
              </a:rPr>
              <a:t>Definition of Operating System: -</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1400" b="1" dirty="0">
              <a:solidFill>
                <a:srgbClr val="FF0000"/>
              </a:solidFill>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rgbClr val="FF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Times New Roman" pitchFamily="18" charset="0"/>
                <a:cs typeface="Times New Roman" pitchFamily="18" charset="0"/>
              </a:rPr>
              <a:t>An Operating System is an essential component of a computer system. It is a large set of large and complex program that acts as an interface between the computer hardware &amp; its user. Its serves twin objectives, interpreting the user program instructions to the hardware as well as providing coordination services necessary to enable a group of users to share computer system resources efficiently.</a:t>
            </a:r>
            <a:endParaRPr kumimoji="0" lang="en-US" b="0" i="0" u="none" strike="noStrike" cap="none" normalizeH="0" baseline="0" dirty="0">
              <a:ln>
                <a:noFill/>
              </a:ln>
              <a:effectLst/>
              <a:latin typeface="Times New Roman" pitchFamily="18" charset="0"/>
              <a:cs typeface="Times New Roman" pitchFamily="18" charset="0"/>
            </a:endParaRPr>
          </a:p>
          <a:p>
            <a:pPr marL="12698">
              <a:spcBef>
                <a:spcPts val="960"/>
              </a:spcBef>
              <a:buClr>
                <a:srgbClr val="FF3300"/>
              </a:buClr>
              <a:tabLst>
                <a:tab pos="360002" algn="l"/>
                <a:tab pos="360638" algn="l"/>
              </a:tabLst>
            </a:pPr>
            <a:r>
              <a:rPr lang="en-US" sz="2800" spc="-10" dirty="0">
                <a:solidFill>
                  <a:srgbClr val="FF0000"/>
                </a:solidFill>
                <a:effectLst>
                  <a:outerShdw blurRad="38100" dist="38100" dir="2700000" algn="tl">
                    <a:srgbClr val="000000">
                      <a:alpha val="43137"/>
                    </a:srgbClr>
                  </a:outerShdw>
                </a:effectLst>
                <a:latin typeface="Verdana"/>
                <a:cs typeface="Verdana"/>
              </a:rPr>
              <a:t> </a:t>
            </a:r>
            <a:r>
              <a:rPr lang="en-US" sz="2000" spc="-10" dirty="0">
                <a:solidFill>
                  <a:srgbClr val="FF0000"/>
                </a:solidFill>
                <a:effectLst>
                  <a:outerShdw blurRad="38100" dist="38100" dir="2700000" algn="tl">
                    <a:srgbClr val="000000">
                      <a:alpha val="43137"/>
                    </a:srgbClr>
                  </a:outerShdw>
                </a:effectLst>
                <a:latin typeface="Verdana"/>
                <a:cs typeface="Verdana"/>
              </a:rPr>
              <a:t>Goals</a:t>
            </a:r>
          </a:p>
          <a:p>
            <a:pPr marL="360002" indent="-347304">
              <a:spcBef>
                <a:spcPts val="960"/>
              </a:spcBef>
              <a:buClr>
                <a:srgbClr val="FF3300"/>
              </a:buClr>
              <a:buFont typeface="Wingdings"/>
              <a:buChar char=""/>
              <a:tabLst>
                <a:tab pos="360002" algn="l"/>
                <a:tab pos="360638" algn="l"/>
              </a:tabLst>
            </a:pPr>
            <a:r>
              <a:rPr lang="en-US" sz="2000" spc="-10" dirty="0">
                <a:effectLst>
                  <a:outerShdw blurRad="38100" dist="38100" dir="2700000" algn="tl">
                    <a:srgbClr val="000000">
                      <a:alpha val="43137"/>
                    </a:srgbClr>
                  </a:outerShdw>
                </a:effectLst>
                <a:latin typeface="Verdana"/>
                <a:cs typeface="Verdana"/>
              </a:rPr>
              <a:t>–make the computer system convenient to use</a:t>
            </a:r>
          </a:p>
          <a:p>
            <a:pPr marL="360002" indent="-347304">
              <a:spcBef>
                <a:spcPts val="960"/>
              </a:spcBef>
              <a:buClr>
                <a:srgbClr val="FF3300"/>
              </a:buClr>
              <a:buFont typeface="Wingdings"/>
              <a:buChar char=""/>
              <a:tabLst>
                <a:tab pos="360002" algn="l"/>
                <a:tab pos="360638" algn="l"/>
              </a:tabLst>
            </a:pPr>
            <a:r>
              <a:rPr lang="en-US" sz="2000" spc="-10" dirty="0">
                <a:effectLst>
                  <a:outerShdw blurRad="38100" dist="38100" dir="2700000" algn="tl">
                    <a:srgbClr val="000000">
                      <a:alpha val="43137"/>
                    </a:srgbClr>
                  </a:outerShdw>
                </a:effectLst>
                <a:latin typeface="Verdana"/>
                <a:cs typeface="Verdana"/>
              </a:rPr>
              <a:t> –Allow users to use the computer hardware in an efficient manner </a:t>
            </a:r>
            <a:endParaRPr lang="en-US" sz="2000" dirty="0">
              <a:effectLst>
                <a:outerShdw blurRad="38100" dist="38100" dir="2700000" algn="tl">
                  <a:srgbClr val="000000">
                    <a:alpha val="43137"/>
                  </a:srgbClr>
                </a:outerShdw>
              </a:effectLst>
              <a:latin typeface="Verdana"/>
              <a:cs typeface="Verdana"/>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effectLst/>
              <a:latin typeface="Arial" pitchFamily="34" charset="0"/>
              <a:cs typeface="Arial" pitchFamily="34" charset="0"/>
            </a:endParaRPr>
          </a:p>
        </p:txBody>
      </p:sp>
    </p:spTree>
    <p:extLst>
      <p:ext uri="{BB962C8B-B14F-4D97-AF65-F5344CB8AC3E}">
        <p14:creationId xmlns:p14="http://schemas.microsoft.com/office/powerpoint/2010/main" val="3722926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1324355" y="1888236"/>
            <a:ext cx="4309872" cy="4355592"/>
          </a:xfrm>
          <a:prstGeom prst="rect">
            <a:avLst/>
          </a:prstGeom>
          <a:blipFill>
            <a:blip r:embed="rId2" cstate="print"/>
            <a:stretch>
              <a:fillRect/>
            </a:stretch>
          </a:blipFill>
        </p:spPr>
        <p:txBody>
          <a:bodyPr wrap="square" lIns="0" tIns="0" rIns="0" bIns="0" rtlCol="0"/>
          <a:lstStyle/>
          <a:p>
            <a:endParaRPr b="1" dirty="0">
              <a:effectLst>
                <a:outerShdw blurRad="38100" dist="38100" dir="2700000" algn="tl">
                  <a:srgbClr val="000000">
                    <a:alpha val="43137"/>
                  </a:srgbClr>
                </a:outerShdw>
              </a:effectLst>
            </a:endParaRPr>
          </a:p>
        </p:txBody>
      </p:sp>
      <p:sp>
        <p:nvSpPr>
          <p:cNvPr id="8" name="object 8"/>
          <p:cNvSpPr txBox="1"/>
          <p:nvPr/>
        </p:nvSpPr>
        <p:spPr>
          <a:xfrm>
            <a:off x="3010917" y="4336796"/>
            <a:ext cx="904240" cy="442427"/>
          </a:xfrm>
          <a:prstGeom prst="rect">
            <a:avLst/>
          </a:prstGeom>
        </p:spPr>
        <p:txBody>
          <a:bodyPr vert="horz" wrap="square" lIns="0" tIns="11428" rIns="0" bIns="0" rtlCol="0">
            <a:spAutoFit/>
          </a:bodyPr>
          <a:lstStyle/>
          <a:p>
            <a:pPr marL="21588" marR="5080" indent="-9524">
              <a:spcBef>
                <a:spcPts val="90"/>
              </a:spcBef>
            </a:pPr>
            <a:r>
              <a:rPr sz="1400" dirty="0">
                <a:latin typeface="Verdana"/>
                <a:cs typeface="Verdana"/>
              </a:rPr>
              <a:t>C</a:t>
            </a:r>
            <a:r>
              <a:rPr sz="1400" spc="-4" dirty="0">
                <a:latin typeface="Verdana"/>
                <a:cs typeface="Verdana"/>
              </a:rPr>
              <a:t>o</a:t>
            </a:r>
            <a:r>
              <a:rPr sz="1400" spc="-25" dirty="0">
                <a:latin typeface="Verdana"/>
                <a:cs typeface="Verdana"/>
              </a:rPr>
              <a:t>m</a:t>
            </a:r>
            <a:r>
              <a:rPr sz="1400" spc="-4" dirty="0">
                <a:latin typeface="Verdana"/>
                <a:cs typeface="Verdana"/>
              </a:rPr>
              <a:t>put</a:t>
            </a:r>
            <a:r>
              <a:rPr sz="1400" spc="4" dirty="0">
                <a:latin typeface="Verdana"/>
                <a:cs typeface="Verdana"/>
              </a:rPr>
              <a:t>er  </a:t>
            </a:r>
            <a:r>
              <a:rPr sz="1400" dirty="0">
                <a:latin typeface="Verdana"/>
                <a:cs typeface="Verdana"/>
              </a:rPr>
              <a:t>H</a:t>
            </a:r>
            <a:r>
              <a:rPr sz="1400" spc="-4" dirty="0">
                <a:latin typeface="Verdana"/>
                <a:cs typeface="Verdana"/>
              </a:rPr>
              <a:t>a</a:t>
            </a:r>
            <a:r>
              <a:rPr sz="1400" dirty="0">
                <a:latin typeface="Verdana"/>
                <a:cs typeface="Verdana"/>
              </a:rPr>
              <a:t>r</a:t>
            </a:r>
            <a:r>
              <a:rPr sz="1400" spc="-4" dirty="0">
                <a:latin typeface="Verdana"/>
                <a:cs typeface="Verdana"/>
              </a:rPr>
              <a:t>d</a:t>
            </a:r>
            <a:r>
              <a:rPr sz="1400" spc="-25" dirty="0">
                <a:latin typeface="Verdana"/>
                <a:cs typeface="Verdana"/>
              </a:rPr>
              <a:t>w</a:t>
            </a:r>
            <a:r>
              <a:rPr sz="1400" spc="-4" dirty="0">
                <a:latin typeface="Verdana"/>
                <a:cs typeface="Verdana"/>
              </a:rPr>
              <a:t>a</a:t>
            </a:r>
            <a:r>
              <a:rPr sz="1400" dirty="0">
                <a:latin typeface="Verdana"/>
                <a:cs typeface="Verdana"/>
              </a:rPr>
              <a:t>re</a:t>
            </a:r>
            <a:endParaRPr sz="1400">
              <a:latin typeface="Verdana"/>
              <a:cs typeface="Verdana"/>
            </a:endParaRPr>
          </a:p>
        </p:txBody>
      </p:sp>
      <p:sp>
        <p:nvSpPr>
          <p:cNvPr id="14" name="object 14"/>
          <p:cNvSpPr txBox="1"/>
          <p:nvPr/>
        </p:nvSpPr>
        <p:spPr>
          <a:xfrm>
            <a:off x="8192517" y="7066855"/>
            <a:ext cx="942340" cy="228267"/>
          </a:xfrm>
          <a:prstGeom prst="rect">
            <a:avLst/>
          </a:prstGeom>
        </p:spPr>
        <p:txBody>
          <a:bodyPr vert="horz" wrap="square" lIns="0" tIns="12699" rIns="0" bIns="0" rtlCol="0">
            <a:spAutoFit/>
          </a:bodyPr>
          <a:lstStyle/>
          <a:p>
            <a:pPr marL="12699">
              <a:spcBef>
                <a:spcPts val="100"/>
              </a:spcBef>
            </a:pPr>
            <a:r>
              <a:rPr sz="1400" spc="-4" dirty="0">
                <a:solidFill>
                  <a:srgbClr val="FFFF00"/>
                </a:solidFill>
                <a:latin typeface="Verdana"/>
                <a:cs typeface="Verdana"/>
              </a:rPr>
              <a:t>Slide</a:t>
            </a:r>
            <a:r>
              <a:rPr sz="1400" spc="-70" dirty="0">
                <a:solidFill>
                  <a:srgbClr val="FFFF00"/>
                </a:solidFill>
                <a:latin typeface="Verdana"/>
                <a:cs typeface="Verdana"/>
              </a:rPr>
              <a:t> </a:t>
            </a:r>
            <a:fld id="{81D60167-4931-47E6-BA6A-407CBD079E47}" type="slidenum">
              <a:rPr sz="1400" spc="-10" dirty="0">
                <a:solidFill>
                  <a:srgbClr val="FFFF00"/>
                </a:solidFill>
                <a:latin typeface="Verdana"/>
                <a:cs typeface="Verdana"/>
              </a:rPr>
              <a:pPr marL="12699">
                <a:spcBef>
                  <a:spcPts val="100"/>
                </a:spcBef>
              </a:pPr>
              <a:t>5</a:t>
            </a:fld>
            <a:r>
              <a:rPr sz="1400" spc="-10" dirty="0">
                <a:solidFill>
                  <a:srgbClr val="FFFF00"/>
                </a:solidFill>
                <a:latin typeface="Verdana"/>
                <a:cs typeface="Verdana"/>
              </a:rPr>
              <a:t>/54</a:t>
            </a:r>
            <a:endParaRPr sz="1400">
              <a:latin typeface="Verdana"/>
              <a:cs typeface="Verdana"/>
            </a:endParaRPr>
          </a:p>
        </p:txBody>
      </p:sp>
      <p:sp>
        <p:nvSpPr>
          <p:cNvPr id="9" name="object 9"/>
          <p:cNvSpPr txBox="1"/>
          <p:nvPr/>
        </p:nvSpPr>
        <p:spPr>
          <a:xfrm>
            <a:off x="2544573" y="1998980"/>
            <a:ext cx="1940560" cy="1779844"/>
          </a:xfrm>
          <a:prstGeom prst="rect">
            <a:avLst/>
          </a:prstGeom>
        </p:spPr>
        <p:txBody>
          <a:bodyPr vert="horz" wrap="square" lIns="0" tIns="11428" rIns="0" bIns="0" rtlCol="0">
            <a:spAutoFit/>
          </a:bodyPr>
          <a:lstStyle/>
          <a:p>
            <a:pPr marL="619053">
              <a:spcBef>
                <a:spcPts val="90"/>
              </a:spcBef>
            </a:pPr>
            <a:r>
              <a:rPr sz="1400" spc="-14" dirty="0">
                <a:latin typeface="Arial"/>
                <a:cs typeface="Arial"/>
              </a:rPr>
              <a:t>Users</a:t>
            </a:r>
            <a:endParaRPr sz="1400" dirty="0">
              <a:latin typeface="Arial"/>
              <a:cs typeface="Arial"/>
            </a:endParaRPr>
          </a:p>
          <a:p>
            <a:pPr>
              <a:spcBef>
                <a:spcPts val="40"/>
              </a:spcBef>
            </a:pPr>
            <a:endParaRPr sz="2000" dirty="0">
              <a:latin typeface="Times New Roman"/>
              <a:cs typeface="Times New Roman"/>
            </a:endParaRPr>
          </a:p>
          <a:p>
            <a:pPr marL="12699" marR="5080" indent="706672">
              <a:lnSpc>
                <a:spcPct val="99300"/>
              </a:lnSpc>
            </a:pPr>
            <a:r>
              <a:rPr sz="1400" spc="-4" dirty="0">
                <a:latin typeface="Verdana"/>
                <a:cs typeface="Verdana"/>
              </a:rPr>
              <a:t>Other  </a:t>
            </a:r>
            <a:r>
              <a:rPr sz="1400" spc="-10" dirty="0">
                <a:latin typeface="Verdana"/>
                <a:cs typeface="Verdana"/>
              </a:rPr>
              <a:t>System </a:t>
            </a:r>
            <a:r>
              <a:rPr sz="1400" spc="-4" dirty="0">
                <a:latin typeface="Verdana"/>
                <a:cs typeface="Verdana"/>
              </a:rPr>
              <a:t>Software</a:t>
            </a:r>
            <a:r>
              <a:rPr sz="1400" spc="-65" dirty="0">
                <a:latin typeface="Verdana"/>
                <a:cs typeface="Verdana"/>
              </a:rPr>
              <a:t> </a:t>
            </a:r>
            <a:r>
              <a:rPr sz="1400" spc="4" dirty="0">
                <a:latin typeface="Verdana"/>
                <a:cs typeface="Verdana"/>
              </a:rPr>
              <a:t>and  </a:t>
            </a:r>
            <a:r>
              <a:rPr sz="1400" spc="-4" dirty="0">
                <a:latin typeface="Verdana"/>
                <a:cs typeface="Verdana"/>
              </a:rPr>
              <a:t>Application</a:t>
            </a:r>
            <a:r>
              <a:rPr sz="1400" spc="-35" dirty="0">
                <a:latin typeface="Verdana"/>
                <a:cs typeface="Verdana"/>
              </a:rPr>
              <a:t> </a:t>
            </a:r>
            <a:r>
              <a:rPr sz="1400" spc="-4" dirty="0">
                <a:latin typeface="Verdana"/>
                <a:cs typeface="Verdana"/>
              </a:rPr>
              <a:t>Programs</a:t>
            </a:r>
            <a:endParaRPr sz="1400" dirty="0">
              <a:latin typeface="Verdana"/>
              <a:cs typeface="Verdana"/>
            </a:endParaRPr>
          </a:p>
          <a:p>
            <a:pPr>
              <a:lnSpc>
                <a:spcPct val="100000"/>
              </a:lnSpc>
            </a:pPr>
            <a:endParaRPr sz="1700" dirty="0">
              <a:latin typeface="Times New Roman"/>
              <a:cs typeface="Times New Roman"/>
            </a:endParaRPr>
          </a:p>
          <a:p>
            <a:pPr marL="155557">
              <a:spcBef>
                <a:spcPts val="1045"/>
              </a:spcBef>
            </a:pPr>
            <a:r>
              <a:rPr sz="1400" spc="-4" dirty="0">
                <a:latin typeface="Verdana"/>
                <a:cs typeface="Verdana"/>
              </a:rPr>
              <a:t>Operating</a:t>
            </a:r>
            <a:r>
              <a:rPr sz="1400" spc="-35" dirty="0">
                <a:latin typeface="Verdana"/>
                <a:cs typeface="Verdana"/>
              </a:rPr>
              <a:t> </a:t>
            </a:r>
            <a:r>
              <a:rPr sz="1400" dirty="0">
                <a:latin typeface="Verdana"/>
                <a:cs typeface="Verdana"/>
              </a:rPr>
              <a:t>System</a:t>
            </a:r>
          </a:p>
        </p:txBody>
      </p:sp>
      <p:sp>
        <p:nvSpPr>
          <p:cNvPr id="10" name="object 10"/>
          <p:cNvSpPr txBox="1">
            <a:spLocks noGrp="1"/>
          </p:cNvSpPr>
          <p:nvPr>
            <p:ph type="title"/>
          </p:nvPr>
        </p:nvSpPr>
        <p:spPr>
          <a:xfrm>
            <a:off x="950467" y="804165"/>
            <a:ext cx="7692390" cy="407712"/>
          </a:xfrm>
          <a:prstGeom prst="rect">
            <a:avLst/>
          </a:prstGeom>
        </p:spPr>
        <p:txBody>
          <a:bodyPr vert="horz" wrap="square" lIns="0" tIns="12063" rIns="0" bIns="0" rtlCol="0">
            <a:spAutoFit/>
          </a:bodyPr>
          <a:lstStyle/>
          <a:p>
            <a:pPr marL="12699">
              <a:spcBef>
                <a:spcPts val="95"/>
              </a:spcBef>
            </a:pPr>
            <a:r>
              <a:rPr sz="3800" spc="-14" baseline="4444" dirty="0">
                <a:solidFill>
                  <a:srgbClr val="FF0000"/>
                </a:solidFill>
              </a:rPr>
              <a:t>Lo</a:t>
            </a:r>
            <a:r>
              <a:rPr spc="-4" dirty="0">
                <a:solidFill>
                  <a:srgbClr val="FF0000"/>
                </a:solidFill>
              </a:rPr>
              <a:t>gical </a:t>
            </a:r>
            <a:r>
              <a:rPr dirty="0">
                <a:solidFill>
                  <a:srgbClr val="FF0000"/>
                </a:solidFill>
              </a:rPr>
              <a:t>Architecture </a:t>
            </a:r>
            <a:r>
              <a:rPr spc="-14" dirty="0">
                <a:solidFill>
                  <a:srgbClr val="FF0000"/>
                </a:solidFill>
              </a:rPr>
              <a:t>of </a:t>
            </a:r>
            <a:r>
              <a:rPr spc="-4" dirty="0">
                <a:solidFill>
                  <a:srgbClr val="FF0000"/>
                </a:solidFill>
              </a:rPr>
              <a:t>a Computer</a:t>
            </a:r>
            <a:r>
              <a:rPr spc="-535" dirty="0">
                <a:solidFill>
                  <a:srgbClr val="FF0000"/>
                </a:solidFill>
              </a:rPr>
              <a:t> </a:t>
            </a:r>
            <a:r>
              <a:rPr spc="-4" dirty="0">
                <a:solidFill>
                  <a:srgbClr val="FF0000"/>
                </a:solidFill>
              </a:rPr>
              <a:t>System</a:t>
            </a:r>
            <a:endParaRPr dirty="0">
              <a:solidFill>
                <a:srgbClr val="FF0000"/>
              </a:solidFill>
            </a:endParaRPr>
          </a:p>
        </p:txBody>
      </p:sp>
      <p:sp>
        <p:nvSpPr>
          <p:cNvPr id="2" name="Rectangle 1"/>
          <p:cNvSpPr/>
          <p:nvPr/>
        </p:nvSpPr>
        <p:spPr>
          <a:xfrm>
            <a:off x="5821288" y="1741853"/>
            <a:ext cx="3528391" cy="5632311"/>
          </a:xfrm>
          <a:prstGeom prst="rect">
            <a:avLst/>
          </a:prstGeom>
        </p:spPr>
        <p:txBody>
          <a:bodyPr wrap="square">
            <a:spAutoFit/>
          </a:bodyPr>
          <a:lstStyle/>
          <a:p>
            <a:pPr algn="just" fontAlgn="base"/>
            <a:r>
              <a:rPr lang="en-US" sz="2400" dirty="0">
                <a:effectLst>
                  <a:outerShdw blurRad="38100" dist="38100" dir="2700000" algn="tl">
                    <a:srgbClr val="000000">
                      <a:alpha val="43137"/>
                    </a:srgbClr>
                  </a:outerShdw>
                </a:effectLst>
              </a:rPr>
              <a:t>OS is designed to serve two basic purposes:</a:t>
            </a:r>
          </a:p>
          <a:p>
            <a:pPr marL="342900" lvl="0" indent="-342900" algn="just" fontAlgn="base">
              <a:buFont typeface="Arial" pitchFamily="34" charset="0"/>
              <a:buChar char="•"/>
            </a:pPr>
            <a:r>
              <a:rPr lang="en-US" sz="2400" dirty="0">
                <a:effectLst>
                  <a:outerShdw blurRad="38100" dist="38100" dir="2700000" algn="tl">
                    <a:srgbClr val="000000">
                      <a:alpha val="43137"/>
                    </a:srgbClr>
                  </a:outerShdw>
                </a:effectLst>
              </a:rPr>
              <a:t>It controls the allocation and use of the computing System’s resources among the various user and tasks.</a:t>
            </a:r>
          </a:p>
          <a:p>
            <a:pPr marL="342900" lvl="0" indent="-342900" algn="just" fontAlgn="base">
              <a:buFont typeface="Arial" pitchFamily="34" charset="0"/>
              <a:buChar char="•"/>
            </a:pPr>
            <a:r>
              <a:rPr lang="en-US" sz="2400" dirty="0">
                <a:effectLst>
                  <a:outerShdw blurRad="38100" dist="38100" dir="2700000" algn="tl">
                    <a:srgbClr val="000000">
                      <a:alpha val="43137"/>
                    </a:srgbClr>
                  </a:outerShdw>
                </a:effectLst>
              </a:rPr>
              <a:t>It provides an interface between the computer hardware and the programmer that simplifies and makes feasible for coding, creation, debugging of application programs.</a:t>
            </a:r>
          </a:p>
        </p:txBody>
      </p:sp>
    </p:spTree>
    <p:extLst>
      <p:ext uri="{BB962C8B-B14F-4D97-AF65-F5344CB8AC3E}">
        <p14:creationId xmlns:p14="http://schemas.microsoft.com/office/powerpoint/2010/main" val="377352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4294967295"/>
          </p:nvPr>
        </p:nvSpPr>
        <p:spPr>
          <a:xfrm>
            <a:off x="3436620" y="7254240"/>
            <a:ext cx="3185160" cy="34879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70" tIns="50935" rIns="101870" bIns="50935"/>
          <a:lstStyle>
            <a:lvl1pPr eaLnBrk="0" hangingPunct="0">
              <a:defRPr sz="2700">
                <a:solidFill>
                  <a:schemeClr val="tx1"/>
                </a:solidFill>
                <a:latin typeface="Times New Roman" pitchFamily="18" charset="0"/>
              </a:defRPr>
            </a:lvl1pPr>
            <a:lvl2pPr marL="827698" indent="-318346" eaLnBrk="0" hangingPunct="0">
              <a:defRPr sz="2700">
                <a:solidFill>
                  <a:schemeClr val="tx1"/>
                </a:solidFill>
                <a:latin typeface="Times New Roman" pitchFamily="18" charset="0"/>
              </a:defRPr>
            </a:lvl2pPr>
            <a:lvl3pPr marL="1273382" indent="-254676" eaLnBrk="0" hangingPunct="0">
              <a:defRPr sz="2700">
                <a:solidFill>
                  <a:schemeClr val="tx1"/>
                </a:solidFill>
                <a:latin typeface="Times New Roman" pitchFamily="18" charset="0"/>
              </a:defRPr>
            </a:lvl3pPr>
            <a:lvl4pPr marL="1782734" indent="-254676" eaLnBrk="0" hangingPunct="0">
              <a:defRPr sz="2700">
                <a:solidFill>
                  <a:schemeClr val="tx1"/>
                </a:solidFill>
                <a:latin typeface="Times New Roman" pitchFamily="18" charset="0"/>
              </a:defRPr>
            </a:lvl4pPr>
            <a:lvl5pPr marL="2292087" indent="-254676" eaLnBrk="0" hangingPunct="0">
              <a:defRPr sz="2700">
                <a:solidFill>
                  <a:schemeClr val="tx1"/>
                </a:solidFill>
                <a:latin typeface="Times New Roman" pitchFamily="18" charset="0"/>
              </a:defRPr>
            </a:lvl5pPr>
            <a:lvl6pPr marL="2801440" indent="-254676" algn="r" rtl="1" eaLnBrk="0" fontAlgn="base" hangingPunct="0">
              <a:spcBef>
                <a:spcPct val="0"/>
              </a:spcBef>
              <a:spcAft>
                <a:spcPct val="0"/>
              </a:spcAft>
              <a:defRPr sz="2700">
                <a:solidFill>
                  <a:schemeClr val="tx1"/>
                </a:solidFill>
                <a:latin typeface="Times New Roman" pitchFamily="18" charset="0"/>
              </a:defRPr>
            </a:lvl6pPr>
            <a:lvl7pPr marL="3310793" indent="-254676" algn="r" rtl="1" eaLnBrk="0" fontAlgn="base" hangingPunct="0">
              <a:spcBef>
                <a:spcPct val="0"/>
              </a:spcBef>
              <a:spcAft>
                <a:spcPct val="0"/>
              </a:spcAft>
              <a:defRPr sz="2700">
                <a:solidFill>
                  <a:schemeClr val="tx1"/>
                </a:solidFill>
                <a:latin typeface="Times New Roman" pitchFamily="18" charset="0"/>
              </a:defRPr>
            </a:lvl7pPr>
            <a:lvl8pPr marL="3820145" indent="-254676" algn="r" rtl="1" eaLnBrk="0" fontAlgn="base" hangingPunct="0">
              <a:spcBef>
                <a:spcPct val="0"/>
              </a:spcBef>
              <a:spcAft>
                <a:spcPct val="0"/>
              </a:spcAft>
              <a:defRPr sz="2700">
                <a:solidFill>
                  <a:schemeClr val="tx1"/>
                </a:solidFill>
                <a:latin typeface="Times New Roman" pitchFamily="18" charset="0"/>
              </a:defRPr>
            </a:lvl8pPr>
            <a:lvl9pPr marL="4329498" indent="-254676" algn="r" rtl="1" eaLnBrk="0" fontAlgn="base" hangingPunct="0">
              <a:spcBef>
                <a:spcPct val="0"/>
              </a:spcBef>
              <a:spcAft>
                <a:spcPct val="0"/>
              </a:spcAft>
              <a:defRPr sz="2700">
                <a:solidFill>
                  <a:schemeClr val="tx1"/>
                </a:solidFill>
                <a:latin typeface="Times New Roman" pitchFamily="18" charset="0"/>
              </a:defRPr>
            </a:lvl9pPr>
          </a:lstStyle>
          <a:p>
            <a:r>
              <a:rPr lang="en-US" altLang="en-US" sz="1600" dirty="0"/>
              <a:t>A. Frank - P.  Weisberg</a:t>
            </a:r>
          </a:p>
        </p:txBody>
      </p:sp>
      <p:sp>
        <p:nvSpPr>
          <p:cNvPr id="23555" name="Rectangle 1026"/>
          <p:cNvSpPr>
            <a:spLocks noGrp="1" noChangeArrowheads="1"/>
          </p:cNvSpPr>
          <p:nvPr>
            <p:ph type="title"/>
          </p:nvPr>
        </p:nvSpPr>
        <p:spPr>
          <a:xfrm>
            <a:off x="1032764" y="667004"/>
            <a:ext cx="8416037" cy="505779"/>
          </a:xfrm>
        </p:spPr>
        <p:txBody>
          <a:bodyPr/>
          <a:lstStyle/>
          <a:p>
            <a:pPr eaLnBrk="1" hangingPunct="1"/>
            <a:r>
              <a:rPr lang="en-US" sz="3200" dirty="0"/>
              <a:t>Static View of System Components</a:t>
            </a:r>
          </a:p>
        </p:txBody>
      </p:sp>
      <p:pic>
        <p:nvPicPr>
          <p:cNvPr id="23556" name="Picture 1028"/>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4853372" y="2270750"/>
            <a:ext cx="5029485" cy="3127617"/>
          </a:xfrm>
          <a:noFill/>
        </p:spPr>
      </p:pic>
      <p:sp>
        <p:nvSpPr>
          <p:cNvPr id="2" name="Rectangle 1"/>
          <p:cNvSpPr/>
          <p:nvPr/>
        </p:nvSpPr>
        <p:spPr>
          <a:xfrm>
            <a:off x="9463" y="2270751"/>
            <a:ext cx="4570678" cy="3970318"/>
          </a:xfrm>
          <a:prstGeom prst="rect">
            <a:avLst/>
          </a:prstGeom>
        </p:spPr>
        <p:txBody>
          <a:bodyPr wrap="square">
            <a:spAutoFit/>
          </a:bodyPr>
          <a:lstStyle/>
          <a:p>
            <a:pPr algn="just" fontAlgn="base"/>
            <a:r>
              <a:rPr lang="en-US" dirty="0">
                <a:effectLst>
                  <a:outerShdw blurRad="38100" dist="38100" dir="2700000" algn="tl">
                    <a:srgbClr val="000000">
                      <a:alpha val="43137"/>
                    </a:srgbClr>
                  </a:outerShdw>
                </a:effectLst>
              </a:rPr>
              <a:t>Every computer must have an operating system to run other programs. The operating system coordinates the use of the hardware among the various system programs and application programs for various users. It simply provides an environment within which other programs can do useful work.</a:t>
            </a:r>
          </a:p>
          <a:p>
            <a:pPr algn="just"/>
            <a:r>
              <a:rPr lang="en-US" dirty="0">
                <a:effectLst>
                  <a:outerShdw blurRad="38100" dist="38100" dir="2700000" algn="tl">
                    <a:srgbClr val="000000">
                      <a:alpha val="43137"/>
                    </a:srgbClr>
                  </a:outerShdw>
                </a:effectLst>
              </a:rPr>
              <a:t>The operating system is a set of special programs that run on a computer system that allows it to work properly. It performs basic tasks such as recognizing input from the keyboard, keeping track of files and directories on the disk, sending output to the display screen and controlling peripheral devices</a:t>
            </a:r>
            <a:r>
              <a:rPr lang="en-US" dirty="0"/>
              <a:t>.</a:t>
            </a:r>
          </a:p>
        </p:txBody>
      </p:sp>
    </p:spTree>
    <p:custDataLst>
      <p:tags r:id="rId1"/>
    </p:custDataLst>
    <p:extLst>
      <p:ext uri="{BB962C8B-B14F-4D97-AF65-F5344CB8AC3E}">
        <p14:creationId xmlns:p14="http://schemas.microsoft.com/office/powerpoint/2010/main" val="335923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1032764" y="667004"/>
            <a:ext cx="8492237" cy="492443"/>
          </a:xfrm>
        </p:spPr>
        <p:txBody>
          <a:bodyPr/>
          <a:lstStyle/>
          <a:p>
            <a:pPr eaLnBrk="1" hangingPunct="1"/>
            <a:r>
              <a:rPr lang="en-US" sz="2800" dirty="0">
                <a:solidFill>
                  <a:srgbClr val="FF0000"/>
                </a:solidFill>
              </a:rPr>
              <a:t>Dynamic</a:t>
            </a:r>
            <a:r>
              <a:rPr lang="en-US" sz="3200" dirty="0">
                <a:solidFill>
                  <a:srgbClr val="FF0000"/>
                </a:solidFill>
              </a:rPr>
              <a:t> View of System Components</a:t>
            </a:r>
          </a:p>
        </p:txBody>
      </p:sp>
      <p:pic>
        <p:nvPicPr>
          <p:cNvPr id="24580" name="Picture 3" descr="use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1295400" y="1828800"/>
            <a:ext cx="8200390" cy="5368713"/>
          </a:xfrm>
          <a:noFill/>
        </p:spPr>
      </p:pic>
    </p:spTree>
    <p:custDataLst>
      <p:tags r:id="rId1"/>
    </p:custDataLst>
    <p:extLst>
      <p:ext uri="{BB962C8B-B14F-4D97-AF65-F5344CB8AC3E}">
        <p14:creationId xmlns:p14="http://schemas.microsoft.com/office/powerpoint/2010/main" val="3778259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941230" y="762000"/>
            <a:ext cx="9117171" cy="657592"/>
          </a:xfrm>
          <a:noFill/>
        </p:spPr>
        <p:txBody>
          <a:bodyPr lIns="102578" tIns="51290" rIns="102578" bIns="51290"/>
          <a:lstStyle/>
          <a:p>
            <a:pPr eaLnBrk="1" hangingPunct="1"/>
            <a:r>
              <a:rPr lang="en-US" sz="3600" dirty="0">
                <a:solidFill>
                  <a:srgbClr val="FF0000"/>
                </a:solidFill>
                <a:effectLst>
                  <a:outerShdw blurRad="38100" dist="38100" dir="2700000" algn="tl">
                    <a:srgbClr val="000000">
                      <a:alpha val="43137"/>
                    </a:srgbClr>
                  </a:outerShdw>
                </a:effectLst>
              </a:rPr>
              <a:t>Layers of a Computer System</a:t>
            </a:r>
          </a:p>
        </p:txBody>
      </p:sp>
      <p:pic>
        <p:nvPicPr>
          <p:cNvPr id="25604" name="Picture 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75147" y="5825704"/>
            <a:ext cx="3916838" cy="926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0427" y="4996286"/>
            <a:ext cx="3380740" cy="978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5"/>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61887" y="4219046"/>
            <a:ext cx="2794000" cy="978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6"/>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13347" y="3441806"/>
            <a:ext cx="2291080" cy="978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08" name="Group 7"/>
          <p:cNvGrpSpPr>
            <a:grpSpLocks/>
          </p:cNvGrpSpPr>
          <p:nvPr/>
        </p:nvGrpSpPr>
        <p:grpSpPr bwMode="auto">
          <a:xfrm>
            <a:off x="4398806" y="2427078"/>
            <a:ext cx="944721" cy="685482"/>
            <a:chOff x="2207" y="1391"/>
            <a:chExt cx="483" cy="339"/>
          </a:xfrm>
        </p:grpSpPr>
        <p:sp>
          <p:nvSpPr>
            <p:cNvPr id="25623" name="Freeform 8"/>
            <p:cNvSpPr>
              <a:spLocks/>
            </p:cNvSpPr>
            <p:nvPr/>
          </p:nvSpPr>
          <p:spPr bwMode="auto">
            <a:xfrm>
              <a:off x="2207" y="1391"/>
              <a:ext cx="483" cy="339"/>
            </a:xfrm>
            <a:custGeom>
              <a:avLst/>
              <a:gdLst>
                <a:gd name="T0" fmla="*/ 43 w 483"/>
                <a:gd name="T1" fmla="*/ 0 h 339"/>
                <a:gd name="T2" fmla="*/ 26 w 483"/>
                <a:gd name="T3" fmla="*/ 3 h 339"/>
                <a:gd name="T4" fmla="*/ 13 w 483"/>
                <a:gd name="T5" fmla="*/ 14 h 339"/>
                <a:gd name="T6" fmla="*/ 4 w 483"/>
                <a:gd name="T7" fmla="*/ 25 h 339"/>
                <a:gd name="T8" fmla="*/ 0 w 483"/>
                <a:gd name="T9" fmla="*/ 42 h 339"/>
                <a:gd name="T10" fmla="*/ 0 w 483"/>
                <a:gd name="T11" fmla="*/ 294 h 339"/>
                <a:gd name="T12" fmla="*/ 4 w 483"/>
                <a:gd name="T13" fmla="*/ 310 h 339"/>
                <a:gd name="T14" fmla="*/ 13 w 483"/>
                <a:gd name="T15" fmla="*/ 324 h 339"/>
                <a:gd name="T16" fmla="*/ 26 w 483"/>
                <a:gd name="T17" fmla="*/ 335 h 339"/>
                <a:gd name="T18" fmla="*/ 43 w 483"/>
                <a:gd name="T19" fmla="*/ 338 h 339"/>
                <a:gd name="T20" fmla="*/ 439 w 483"/>
                <a:gd name="T21" fmla="*/ 338 h 339"/>
                <a:gd name="T22" fmla="*/ 456 w 483"/>
                <a:gd name="T23" fmla="*/ 335 h 339"/>
                <a:gd name="T24" fmla="*/ 469 w 483"/>
                <a:gd name="T25" fmla="*/ 324 h 339"/>
                <a:gd name="T26" fmla="*/ 478 w 483"/>
                <a:gd name="T27" fmla="*/ 310 h 339"/>
                <a:gd name="T28" fmla="*/ 482 w 483"/>
                <a:gd name="T29" fmla="*/ 294 h 339"/>
                <a:gd name="T30" fmla="*/ 482 w 483"/>
                <a:gd name="T31" fmla="*/ 42 h 339"/>
                <a:gd name="T32" fmla="*/ 478 w 483"/>
                <a:gd name="T33" fmla="*/ 25 h 339"/>
                <a:gd name="T34" fmla="*/ 469 w 483"/>
                <a:gd name="T35" fmla="*/ 14 h 339"/>
                <a:gd name="T36" fmla="*/ 456 w 483"/>
                <a:gd name="T37" fmla="*/ 3 h 339"/>
                <a:gd name="T38" fmla="*/ 439 w 483"/>
                <a:gd name="T39" fmla="*/ 0 h 339"/>
                <a:gd name="T40" fmla="*/ 43 w 483"/>
                <a:gd name="T41" fmla="*/ 0 h 3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3"/>
                <a:gd name="T64" fmla="*/ 0 h 339"/>
                <a:gd name="T65" fmla="*/ 483 w 483"/>
                <a:gd name="T66" fmla="*/ 339 h 3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3" h="339">
                  <a:moveTo>
                    <a:pt x="43" y="0"/>
                  </a:moveTo>
                  <a:lnTo>
                    <a:pt x="26" y="3"/>
                  </a:lnTo>
                  <a:lnTo>
                    <a:pt x="13" y="14"/>
                  </a:lnTo>
                  <a:lnTo>
                    <a:pt x="4" y="25"/>
                  </a:lnTo>
                  <a:lnTo>
                    <a:pt x="0" y="42"/>
                  </a:lnTo>
                  <a:lnTo>
                    <a:pt x="0" y="294"/>
                  </a:lnTo>
                  <a:lnTo>
                    <a:pt x="4" y="310"/>
                  </a:lnTo>
                  <a:lnTo>
                    <a:pt x="13" y="324"/>
                  </a:lnTo>
                  <a:lnTo>
                    <a:pt x="26" y="335"/>
                  </a:lnTo>
                  <a:lnTo>
                    <a:pt x="43" y="338"/>
                  </a:lnTo>
                  <a:lnTo>
                    <a:pt x="439" y="338"/>
                  </a:lnTo>
                  <a:lnTo>
                    <a:pt x="456" y="335"/>
                  </a:lnTo>
                  <a:lnTo>
                    <a:pt x="469" y="324"/>
                  </a:lnTo>
                  <a:lnTo>
                    <a:pt x="478" y="310"/>
                  </a:lnTo>
                  <a:lnTo>
                    <a:pt x="482" y="294"/>
                  </a:lnTo>
                  <a:lnTo>
                    <a:pt x="482" y="42"/>
                  </a:lnTo>
                  <a:lnTo>
                    <a:pt x="478" y="25"/>
                  </a:lnTo>
                  <a:lnTo>
                    <a:pt x="469" y="14"/>
                  </a:lnTo>
                  <a:lnTo>
                    <a:pt x="456" y="3"/>
                  </a:lnTo>
                  <a:lnTo>
                    <a:pt x="439" y="0"/>
                  </a:lnTo>
                  <a:lnTo>
                    <a:pt x="43" y="0"/>
                  </a:lnTo>
                </a:path>
              </a:pathLst>
            </a:custGeom>
            <a:solidFill>
              <a:srgbClr val="DDDDDD"/>
            </a:solidFill>
            <a:ln w="12700" cap="rnd">
              <a:solidFill>
                <a:schemeClr val="tx1"/>
              </a:solidFill>
              <a:round/>
              <a:headEnd/>
              <a:tailEnd/>
            </a:ln>
          </p:spPr>
          <p:txBody>
            <a:bodyPr/>
            <a:lstStyle/>
            <a:p>
              <a:endParaRPr lang="en-US"/>
            </a:p>
          </p:txBody>
        </p:sp>
        <p:sp>
          <p:nvSpPr>
            <p:cNvPr id="25624" name="Rectangle 9"/>
            <p:cNvSpPr>
              <a:spLocks noChangeArrowheads="1"/>
            </p:cNvSpPr>
            <p:nvPr/>
          </p:nvSpPr>
          <p:spPr bwMode="auto">
            <a:xfrm>
              <a:off x="2280" y="1435"/>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rtl="0" eaLnBrk="0" hangingPunct="0"/>
              <a:r>
                <a:rPr lang="en-US" sz="2200" dirty="0"/>
                <a:t>End</a:t>
              </a:r>
            </a:p>
            <a:p>
              <a:pPr algn="ctr" rtl="0" eaLnBrk="0" hangingPunct="0"/>
              <a:r>
                <a:rPr lang="en-US" sz="2200" dirty="0"/>
                <a:t>User</a:t>
              </a:r>
            </a:p>
          </p:txBody>
        </p:sp>
      </p:grpSp>
      <p:grpSp>
        <p:nvGrpSpPr>
          <p:cNvPr id="25609" name="Group 10"/>
          <p:cNvGrpSpPr>
            <a:grpSpLocks/>
          </p:cNvGrpSpPr>
          <p:nvPr/>
        </p:nvGrpSpPr>
        <p:grpSpPr bwMode="auto">
          <a:xfrm>
            <a:off x="6602573" y="3108962"/>
            <a:ext cx="1571625" cy="608118"/>
            <a:chOff x="3411" y="1728"/>
            <a:chExt cx="575" cy="338"/>
          </a:xfrm>
        </p:grpSpPr>
        <p:sp>
          <p:nvSpPr>
            <p:cNvPr id="25621" name="Freeform 11"/>
            <p:cNvSpPr>
              <a:spLocks/>
            </p:cNvSpPr>
            <p:nvPr/>
          </p:nvSpPr>
          <p:spPr bwMode="auto">
            <a:xfrm>
              <a:off x="3411" y="1728"/>
              <a:ext cx="575" cy="338"/>
            </a:xfrm>
            <a:custGeom>
              <a:avLst/>
              <a:gdLst>
                <a:gd name="T0" fmla="*/ 38 w 575"/>
                <a:gd name="T1" fmla="*/ 0 h 338"/>
                <a:gd name="T2" fmla="*/ 19 w 575"/>
                <a:gd name="T3" fmla="*/ 3 h 338"/>
                <a:gd name="T4" fmla="*/ 13 w 575"/>
                <a:gd name="T5" fmla="*/ 13 h 338"/>
                <a:gd name="T6" fmla="*/ 0 w 575"/>
                <a:gd name="T7" fmla="*/ 26 h 338"/>
                <a:gd name="T8" fmla="*/ 0 w 575"/>
                <a:gd name="T9" fmla="*/ 43 h 338"/>
                <a:gd name="T10" fmla="*/ 0 w 575"/>
                <a:gd name="T11" fmla="*/ 294 h 338"/>
                <a:gd name="T12" fmla="*/ 0 w 575"/>
                <a:gd name="T13" fmla="*/ 311 h 338"/>
                <a:gd name="T14" fmla="*/ 13 w 575"/>
                <a:gd name="T15" fmla="*/ 324 h 338"/>
                <a:gd name="T16" fmla="*/ 19 w 575"/>
                <a:gd name="T17" fmla="*/ 334 h 338"/>
                <a:gd name="T18" fmla="*/ 38 w 575"/>
                <a:gd name="T19" fmla="*/ 337 h 338"/>
                <a:gd name="T20" fmla="*/ 529 w 575"/>
                <a:gd name="T21" fmla="*/ 337 h 338"/>
                <a:gd name="T22" fmla="*/ 548 w 575"/>
                <a:gd name="T23" fmla="*/ 334 h 338"/>
                <a:gd name="T24" fmla="*/ 561 w 575"/>
                <a:gd name="T25" fmla="*/ 324 h 338"/>
                <a:gd name="T26" fmla="*/ 574 w 575"/>
                <a:gd name="T27" fmla="*/ 311 h 338"/>
                <a:gd name="T28" fmla="*/ 574 w 575"/>
                <a:gd name="T29" fmla="*/ 294 h 338"/>
                <a:gd name="T30" fmla="*/ 574 w 575"/>
                <a:gd name="T31" fmla="*/ 43 h 338"/>
                <a:gd name="T32" fmla="*/ 574 w 575"/>
                <a:gd name="T33" fmla="*/ 26 h 338"/>
                <a:gd name="T34" fmla="*/ 561 w 575"/>
                <a:gd name="T35" fmla="*/ 13 h 338"/>
                <a:gd name="T36" fmla="*/ 548 w 575"/>
                <a:gd name="T37" fmla="*/ 3 h 338"/>
                <a:gd name="T38" fmla="*/ 529 w 575"/>
                <a:gd name="T39" fmla="*/ 0 h 338"/>
                <a:gd name="T40" fmla="*/ 38 w 575"/>
                <a:gd name="T41" fmla="*/ 0 h 3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5"/>
                <a:gd name="T64" fmla="*/ 0 h 338"/>
                <a:gd name="T65" fmla="*/ 575 w 575"/>
                <a:gd name="T66" fmla="*/ 338 h 3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5" h="338">
                  <a:moveTo>
                    <a:pt x="38" y="0"/>
                  </a:moveTo>
                  <a:lnTo>
                    <a:pt x="19" y="3"/>
                  </a:lnTo>
                  <a:lnTo>
                    <a:pt x="13" y="13"/>
                  </a:lnTo>
                  <a:lnTo>
                    <a:pt x="0" y="26"/>
                  </a:lnTo>
                  <a:lnTo>
                    <a:pt x="0" y="43"/>
                  </a:lnTo>
                  <a:lnTo>
                    <a:pt x="0" y="294"/>
                  </a:lnTo>
                  <a:lnTo>
                    <a:pt x="0" y="311"/>
                  </a:lnTo>
                  <a:lnTo>
                    <a:pt x="13" y="324"/>
                  </a:lnTo>
                  <a:lnTo>
                    <a:pt x="19" y="334"/>
                  </a:lnTo>
                  <a:lnTo>
                    <a:pt x="38" y="337"/>
                  </a:lnTo>
                  <a:lnTo>
                    <a:pt x="529" y="337"/>
                  </a:lnTo>
                  <a:lnTo>
                    <a:pt x="548" y="334"/>
                  </a:lnTo>
                  <a:lnTo>
                    <a:pt x="561" y="324"/>
                  </a:lnTo>
                  <a:lnTo>
                    <a:pt x="574" y="311"/>
                  </a:lnTo>
                  <a:lnTo>
                    <a:pt x="574" y="294"/>
                  </a:lnTo>
                  <a:lnTo>
                    <a:pt x="574" y="43"/>
                  </a:lnTo>
                  <a:lnTo>
                    <a:pt x="574" y="26"/>
                  </a:lnTo>
                  <a:lnTo>
                    <a:pt x="561" y="13"/>
                  </a:lnTo>
                  <a:lnTo>
                    <a:pt x="548" y="3"/>
                  </a:lnTo>
                  <a:lnTo>
                    <a:pt x="529" y="0"/>
                  </a:lnTo>
                  <a:lnTo>
                    <a:pt x="38" y="0"/>
                  </a:lnTo>
                </a:path>
              </a:pathLst>
            </a:custGeom>
            <a:solidFill>
              <a:srgbClr val="DDDDDD"/>
            </a:solidFill>
            <a:ln w="12700" cap="rnd">
              <a:solidFill>
                <a:schemeClr val="tx1"/>
              </a:solidFill>
              <a:round/>
              <a:headEnd/>
              <a:tailEnd/>
            </a:ln>
          </p:spPr>
          <p:txBody>
            <a:bodyPr/>
            <a:lstStyle/>
            <a:p>
              <a:endParaRPr lang="en-US"/>
            </a:p>
          </p:txBody>
        </p:sp>
        <p:sp>
          <p:nvSpPr>
            <p:cNvPr id="25622" name="Rectangle 12"/>
            <p:cNvSpPr>
              <a:spLocks noChangeArrowheads="1"/>
            </p:cNvSpPr>
            <p:nvPr/>
          </p:nvSpPr>
          <p:spPr bwMode="auto">
            <a:xfrm>
              <a:off x="3480" y="1771"/>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rtl="0" eaLnBrk="0" hangingPunct="0"/>
              <a:r>
                <a:rPr lang="en-US" sz="2200" dirty="0"/>
                <a:t>Programmer</a:t>
              </a:r>
            </a:p>
          </p:txBody>
        </p:sp>
      </p:grpSp>
      <p:grpSp>
        <p:nvGrpSpPr>
          <p:cNvPr id="25610" name="Group 13"/>
          <p:cNvGrpSpPr>
            <a:grpSpLocks/>
          </p:cNvGrpSpPr>
          <p:nvPr/>
        </p:nvGrpSpPr>
        <p:grpSpPr bwMode="auto">
          <a:xfrm>
            <a:off x="7262654" y="4577082"/>
            <a:ext cx="1597818" cy="1133475"/>
            <a:chOff x="3789" y="2544"/>
            <a:chExt cx="581" cy="338"/>
          </a:xfrm>
        </p:grpSpPr>
        <p:sp>
          <p:nvSpPr>
            <p:cNvPr id="25619" name="Freeform 14"/>
            <p:cNvSpPr>
              <a:spLocks/>
            </p:cNvSpPr>
            <p:nvPr/>
          </p:nvSpPr>
          <p:spPr bwMode="auto">
            <a:xfrm>
              <a:off x="3789" y="2544"/>
              <a:ext cx="581" cy="338"/>
            </a:xfrm>
            <a:custGeom>
              <a:avLst/>
              <a:gdLst>
                <a:gd name="T0" fmla="*/ 42 w 581"/>
                <a:gd name="T1" fmla="*/ 0 h 338"/>
                <a:gd name="T2" fmla="*/ 28 w 581"/>
                <a:gd name="T3" fmla="*/ 5 h 338"/>
                <a:gd name="T4" fmla="*/ 14 w 581"/>
                <a:gd name="T5" fmla="*/ 14 h 338"/>
                <a:gd name="T6" fmla="*/ 7 w 581"/>
                <a:gd name="T7" fmla="*/ 28 h 338"/>
                <a:gd name="T8" fmla="*/ 0 w 581"/>
                <a:gd name="T9" fmla="*/ 42 h 338"/>
                <a:gd name="T10" fmla="*/ 0 w 581"/>
                <a:gd name="T11" fmla="*/ 296 h 338"/>
                <a:gd name="T12" fmla="*/ 7 w 581"/>
                <a:gd name="T13" fmla="*/ 314 h 338"/>
                <a:gd name="T14" fmla="*/ 14 w 581"/>
                <a:gd name="T15" fmla="*/ 323 h 338"/>
                <a:gd name="T16" fmla="*/ 28 w 581"/>
                <a:gd name="T17" fmla="*/ 332 h 338"/>
                <a:gd name="T18" fmla="*/ 42 w 581"/>
                <a:gd name="T19" fmla="*/ 337 h 338"/>
                <a:gd name="T20" fmla="*/ 538 w 581"/>
                <a:gd name="T21" fmla="*/ 337 h 338"/>
                <a:gd name="T22" fmla="*/ 552 w 581"/>
                <a:gd name="T23" fmla="*/ 332 h 338"/>
                <a:gd name="T24" fmla="*/ 566 w 581"/>
                <a:gd name="T25" fmla="*/ 323 h 338"/>
                <a:gd name="T26" fmla="*/ 580 w 581"/>
                <a:gd name="T27" fmla="*/ 314 h 338"/>
                <a:gd name="T28" fmla="*/ 580 w 581"/>
                <a:gd name="T29" fmla="*/ 296 h 338"/>
                <a:gd name="T30" fmla="*/ 580 w 581"/>
                <a:gd name="T31" fmla="*/ 42 h 338"/>
                <a:gd name="T32" fmla="*/ 580 w 581"/>
                <a:gd name="T33" fmla="*/ 28 h 338"/>
                <a:gd name="T34" fmla="*/ 566 w 581"/>
                <a:gd name="T35" fmla="*/ 14 h 338"/>
                <a:gd name="T36" fmla="*/ 552 w 581"/>
                <a:gd name="T37" fmla="*/ 5 h 338"/>
                <a:gd name="T38" fmla="*/ 538 w 581"/>
                <a:gd name="T39" fmla="*/ 0 h 338"/>
                <a:gd name="T40" fmla="*/ 42 w 581"/>
                <a:gd name="T41" fmla="*/ 0 h 3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1"/>
                <a:gd name="T64" fmla="*/ 0 h 338"/>
                <a:gd name="T65" fmla="*/ 581 w 581"/>
                <a:gd name="T66" fmla="*/ 338 h 3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1" h="338">
                  <a:moveTo>
                    <a:pt x="42" y="0"/>
                  </a:moveTo>
                  <a:lnTo>
                    <a:pt x="28" y="5"/>
                  </a:lnTo>
                  <a:lnTo>
                    <a:pt x="14" y="14"/>
                  </a:lnTo>
                  <a:lnTo>
                    <a:pt x="7" y="28"/>
                  </a:lnTo>
                  <a:lnTo>
                    <a:pt x="0" y="42"/>
                  </a:lnTo>
                  <a:lnTo>
                    <a:pt x="0" y="296"/>
                  </a:lnTo>
                  <a:lnTo>
                    <a:pt x="7" y="314"/>
                  </a:lnTo>
                  <a:lnTo>
                    <a:pt x="14" y="323"/>
                  </a:lnTo>
                  <a:lnTo>
                    <a:pt x="28" y="332"/>
                  </a:lnTo>
                  <a:lnTo>
                    <a:pt x="42" y="337"/>
                  </a:lnTo>
                  <a:lnTo>
                    <a:pt x="538" y="337"/>
                  </a:lnTo>
                  <a:lnTo>
                    <a:pt x="552" y="332"/>
                  </a:lnTo>
                  <a:lnTo>
                    <a:pt x="566" y="323"/>
                  </a:lnTo>
                  <a:lnTo>
                    <a:pt x="580" y="314"/>
                  </a:lnTo>
                  <a:lnTo>
                    <a:pt x="580" y="296"/>
                  </a:lnTo>
                  <a:lnTo>
                    <a:pt x="580" y="42"/>
                  </a:lnTo>
                  <a:lnTo>
                    <a:pt x="580" y="28"/>
                  </a:lnTo>
                  <a:lnTo>
                    <a:pt x="566" y="14"/>
                  </a:lnTo>
                  <a:lnTo>
                    <a:pt x="552" y="5"/>
                  </a:lnTo>
                  <a:lnTo>
                    <a:pt x="538" y="0"/>
                  </a:lnTo>
                  <a:lnTo>
                    <a:pt x="42" y="0"/>
                  </a:lnTo>
                </a:path>
              </a:pathLst>
            </a:custGeom>
            <a:solidFill>
              <a:srgbClr val="DDDDDD"/>
            </a:solidFill>
            <a:ln w="12700" cap="rnd">
              <a:solidFill>
                <a:schemeClr val="tx1"/>
              </a:solidFill>
              <a:round/>
              <a:headEnd/>
              <a:tailEnd/>
            </a:ln>
          </p:spPr>
          <p:txBody>
            <a:bodyPr/>
            <a:lstStyle/>
            <a:p>
              <a:endParaRPr lang="en-US"/>
            </a:p>
          </p:txBody>
        </p:sp>
        <p:sp>
          <p:nvSpPr>
            <p:cNvPr id="25620" name="Rectangle 15"/>
            <p:cNvSpPr>
              <a:spLocks noChangeArrowheads="1"/>
            </p:cNvSpPr>
            <p:nvPr/>
          </p:nvSpPr>
          <p:spPr bwMode="auto">
            <a:xfrm>
              <a:off x="3864" y="2587"/>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rtl="0" eaLnBrk="0" hangingPunct="0"/>
              <a:r>
                <a:rPr lang="en-US" sz="2200" dirty="0"/>
                <a:t>Operating-</a:t>
              </a:r>
            </a:p>
            <a:p>
              <a:pPr algn="ctr" rtl="0" eaLnBrk="0" hangingPunct="0"/>
              <a:r>
                <a:rPr lang="en-US" sz="2200" dirty="0"/>
                <a:t>System</a:t>
              </a:r>
            </a:p>
            <a:p>
              <a:pPr algn="ctr" rtl="0" eaLnBrk="0" hangingPunct="0"/>
              <a:r>
                <a:rPr lang="en-US" sz="2200" dirty="0"/>
                <a:t>Designer</a:t>
              </a:r>
            </a:p>
          </p:txBody>
        </p:sp>
      </p:grpSp>
      <p:sp>
        <p:nvSpPr>
          <p:cNvPr id="25611" name="Line 16"/>
          <p:cNvSpPr>
            <a:spLocks noChangeShapeType="1"/>
          </p:cNvSpPr>
          <p:nvPr/>
        </p:nvSpPr>
        <p:spPr bwMode="auto">
          <a:xfrm>
            <a:off x="4920933" y="3110760"/>
            <a:ext cx="0" cy="4300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lIns="101870" tIns="50935" rIns="101870" bIns="50935"/>
          <a:lstStyle/>
          <a:p>
            <a:endParaRPr lang="en-US"/>
          </a:p>
        </p:txBody>
      </p:sp>
      <p:sp>
        <p:nvSpPr>
          <p:cNvPr id="25612" name="Line 17"/>
          <p:cNvSpPr>
            <a:spLocks noChangeShapeType="1"/>
          </p:cNvSpPr>
          <p:nvPr/>
        </p:nvSpPr>
        <p:spPr bwMode="auto">
          <a:xfrm flipH="1">
            <a:off x="6263799" y="3715280"/>
            <a:ext cx="501173" cy="60272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lIns="101870" tIns="50935" rIns="101870" bIns="50935"/>
          <a:lstStyle/>
          <a:p>
            <a:endParaRPr lang="en-US"/>
          </a:p>
        </p:txBody>
      </p:sp>
      <p:sp>
        <p:nvSpPr>
          <p:cNvPr id="25613" name="Line 18"/>
          <p:cNvSpPr>
            <a:spLocks noChangeShapeType="1"/>
          </p:cNvSpPr>
          <p:nvPr/>
        </p:nvSpPr>
        <p:spPr bwMode="auto">
          <a:xfrm flipH="1">
            <a:off x="6515259" y="3715280"/>
            <a:ext cx="668813" cy="137996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lIns="101870" tIns="50935" rIns="101870" bIns="50935"/>
          <a:lstStyle/>
          <a:p>
            <a:endParaRPr lang="en-US"/>
          </a:p>
        </p:txBody>
      </p:sp>
      <p:sp>
        <p:nvSpPr>
          <p:cNvPr id="25614" name="Line 19"/>
          <p:cNvSpPr>
            <a:spLocks noChangeShapeType="1"/>
          </p:cNvSpPr>
          <p:nvPr/>
        </p:nvSpPr>
        <p:spPr bwMode="auto">
          <a:xfrm flipH="1">
            <a:off x="6850539" y="5183400"/>
            <a:ext cx="584993" cy="68908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lIns="101870" tIns="50935" rIns="101870" bIns="50935"/>
          <a:lstStyle/>
          <a:p>
            <a:endParaRPr lang="en-US"/>
          </a:p>
        </p:txBody>
      </p:sp>
      <p:sp>
        <p:nvSpPr>
          <p:cNvPr id="25615" name="Rectangle 20"/>
          <p:cNvSpPr>
            <a:spLocks noChangeArrowheads="1"/>
          </p:cNvSpPr>
          <p:nvPr/>
        </p:nvSpPr>
        <p:spPr bwMode="auto">
          <a:xfrm>
            <a:off x="3076893" y="5958840"/>
            <a:ext cx="3771900" cy="777240"/>
          </a:xfrm>
          <a:prstGeom prst="rect">
            <a:avLst/>
          </a:prstGeom>
          <a:solidFill>
            <a:schemeClr val="bg1"/>
          </a:solidFill>
          <a:ln w="12700">
            <a:solidFill>
              <a:schemeClr val="tx1"/>
            </a:solidFill>
            <a:miter lim="800000"/>
            <a:headEnd/>
            <a:tailEnd/>
          </a:ln>
        </p:spPr>
        <p:txBody>
          <a:bodyPr wrap="none" lIns="102578" tIns="51290" rIns="102578" bIns="51290" anchor="ctr"/>
          <a:lstStyle/>
          <a:p>
            <a:pPr algn="ctr" rtl="0" eaLnBrk="0" hangingPunct="0"/>
            <a:r>
              <a:rPr lang="en-US" sz="3100" dirty="0"/>
              <a:t>Computer Hardware</a:t>
            </a:r>
          </a:p>
        </p:txBody>
      </p:sp>
      <p:sp>
        <p:nvSpPr>
          <p:cNvPr id="25616" name="Rectangle 21"/>
          <p:cNvSpPr>
            <a:spLocks noChangeArrowheads="1"/>
          </p:cNvSpPr>
          <p:nvPr/>
        </p:nvSpPr>
        <p:spPr bwMode="auto">
          <a:xfrm>
            <a:off x="3412173" y="5181600"/>
            <a:ext cx="3185160" cy="777240"/>
          </a:xfrm>
          <a:prstGeom prst="rect">
            <a:avLst/>
          </a:prstGeom>
          <a:solidFill>
            <a:srgbClr val="DDDDDD"/>
          </a:solidFill>
          <a:ln w="12700">
            <a:solidFill>
              <a:schemeClr val="tx1"/>
            </a:solidFill>
            <a:miter lim="800000"/>
            <a:headEnd/>
            <a:tailEnd/>
          </a:ln>
        </p:spPr>
        <p:txBody>
          <a:bodyPr wrap="none" lIns="102578" tIns="51290" rIns="102578" bIns="51290" anchor="ctr"/>
          <a:lstStyle/>
          <a:p>
            <a:pPr algn="ctr" rtl="0" eaLnBrk="0" hangingPunct="0"/>
            <a:r>
              <a:rPr lang="en-US" sz="3100" dirty="0"/>
              <a:t>Operating-System</a:t>
            </a:r>
          </a:p>
        </p:txBody>
      </p:sp>
      <p:sp>
        <p:nvSpPr>
          <p:cNvPr id="25617" name="Rectangle 22"/>
          <p:cNvSpPr>
            <a:spLocks noChangeArrowheads="1"/>
          </p:cNvSpPr>
          <p:nvPr/>
        </p:nvSpPr>
        <p:spPr bwMode="auto">
          <a:xfrm>
            <a:off x="3663633" y="4404360"/>
            <a:ext cx="2598420" cy="777240"/>
          </a:xfrm>
          <a:prstGeom prst="rect">
            <a:avLst/>
          </a:prstGeom>
          <a:solidFill>
            <a:schemeClr val="bg1"/>
          </a:solidFill>
          <a:ln w="12700">
            <a:solidFill>
              <a:schemeClr val="tx1"/>
            </a:solidFill>
            <a:miter lim="800000"/>
            <a:headEnd/>
            <a:tailEnd/>
          </a:ln>
        </p:spPr>
        <p:txBody>
          <a:bodyPr wrap="none" lIns="102578" tIns="51290" rIns="102578" bIns="51290" anchor="ctr"/>
          <a:lstStyle/>
          <a:p>
            <a:pPr algn="ctr" rtl="0" eaLnBrk="0" hangingPunct="0"/>
            <a:r>
              <a:rPr lang="en-US" sz="3100" dirty="0"/>
              <a:t>Utilities</a:t>
            </a:r>
          </a:p>
        </p:txBody>
      </p:sp>
      <p:sp>
        <p:nvSpPr>
          <p:cNvPr id="25618" name="Rectangle 23"/>
          <p:cNvSpPr>
            <a:spLocks noChangeArrowheads="1"/>
          </p:cNvSpPr>
          <p:nvPr/>
        </p:nvSpPr>
        <p:spPr bwMode="auto">
          <a:xfrm>
            <a:off x="3827781" y="3387833"/>
            <a:ext cx="2182813" cy="1016529"/>
          </a:xfrm>
          <a:prstGeom prst="rect">
            <a:avLst/>
          </a:prstGeom>
          <a:solidFill>
            <a:schemeClr val="bg1"/>
          </a:solidFill>
          <a:ln w="12700">
            <a:solidFill>
              <a:schemeClr val="tx1"/>
            </a:solidFill>
            <a:miter lim="800000"/>
            <a:headEnd/>
            <a:tailEnd/>
          </a:ln>
        </p:spPr>
        <p:txBody>
          <a:bodyPr wrap="none" lIns="102578" tIns="51290" rIns="102578" bIns="51290" anchor="ctr"/>
          <a:lstStyle/>
          <a:p>
            <a:pPr algn="ctr" rtl="0" eaLnBrk="0" hangingPunct="0"/>
            <a:r>
              <a:rPr lang="en-US" sz="3100" dirty="0"/>
              <a:t>Application</a:t>
            </a:r>
          </a:p>
          <a:p>
            <a:pPr algn="ctr" rtl="0" eaLnBrk="0" hangingPunct="0"/>
            <a:r>
              <a:rPr lang="en-US" sz="3100" dirty="0"/>
              <a:t>Programs</a:t>
            </a:r>
          </a:p>
        </p:txBody>
      </p:sp>
    </p:spTree>
    <p:custDataLst>
      <p:tags r:id="rId1"/>
    </p:custDataLst>
    <p:extLst>
      <p:ext uri="{BB962C8B-B14F-4D97-AF65-F5344CB8AC3E}">
        <p14:creationId xmlns:p14="http://schemas.microsoft.com/office/powerpoint/2010/main" val="348378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764" y="667004"/>
            <a:ext cx="7494905" cy="923330"/>
          </a:xfrm>
        </p:spPr>
        <p:txBody>
          <a:bodyPr/>
          <a:lstStyle/>
          <a:p>
            <a:r>
              <a:rPr lang="en-US" sz="2000" dirty="0" err="1">
                <a:solidFill>
                  <a:srgbClr val="FF0000"/>
                </a:solidFill>
                <a:effectLst>
                  <a:outerShdw blurRad="38100" dist="38100" dir="2700000" algn="tl">
                    <a:srgbClr val="000000">
                      <a:alpha val="43137"/>
                    </a:srgbClr>
                  </a:outerShdw>
                </a:effectLst>
              </a:rPr>
              <a:t>OSes</a:t>
            </a:r>
            <a:r>
              <a:rPr lang="en-US" sz="2000" dirty="0">
                <a:solidFill>
                  <a:srgbClr val="FF0000"/>
                </a:solidFill>
                <a:effectLst>
                  <a:outerShdw blurRad="38100" dist="38100" dir="2700000" algn="tl">
                    <a:srgbClr val="000000">
                      <a:alpha val="43137"/>
                    </a:srgbClr>
                  </a:outerShdw>
                </a:effectLst>
              </a:rPr>
              <a:t> provide environments in which programs run, and services for the users of the system, including:</a:t>
            </a:r>
            <a:br>
              <a:rPr lang="en-US" sz="2000" dirty="0">
                <a:solidFill>
                  <a:srgbClr val="FF0000"/>
                </a:solidFill>
                <a:effectLst>
                  <a:outerShdw blurRad="38100" dist="38100" dir="2700000" algn="tl">
                    <a:srgbClr val="000000">
                      <a:alpha val="43137"/>
                    </a:srgbClr>
                  </a:outerShdw>
                </a:effectLst>
              </a:rPr>
            </a:br>
            <a:endParaRPr lang="en-US" sz="2000" dirty="0">
              <a:solidFill>
                <a:srgbClr val="FF0000"/>
              </a:solidFill>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785370" y="1630174"/>
            <a:ext cx="8487663" cy="5878532"/>
          </a:xfrm>
        </p:spPr>
        <p:txBody>
          <a:bodyPr/>
          <a:lstStyle/>
          <a:p>
            <a:r>
              <a:rPr lang="en-US" sz="1600" b="1" dirty="0"/>
              <a:t>User Interfaces</a:t>
            </a:r>
            <a:r>
              <a:rPr lang="en-US" sz="1600" dirty="0"/>
              <a:t> - Means by which users can issue commands to the system. Depending on the system these may be a command-line interface ( e.g. </a:t>
            </a:r>
            <a:r>
              <a:rPr lang="en-US" sz="1600" dirty="0" err="1"/>
              <a:t>sh</a:t>
            </a:r>
            <a:r>
              <a:rPr lang="en-US" sz="1600" dirty="0"/>
              <a:t>, </a:t>
            </a:r>
            <a:r>
              <a:rPr lang="en-US" sz="1600" dirty="0" err="1"/>
              <a:t>csh</a:t>
            </a:r>
            <a:r>
              <a:rPr lang="en-US" sz="1600" dirty="0"/>
              <a:t>, </a:t>
            </a:r>
            <a:r>
              <a:rPr lang="en-US" sz="1600" dirty="0" err="1"/>
              <a:t>ksh</a:t>
            </a:r>
            <a:r>
              <a:rPr lang="en-US" sz="1600" dirty="0"/>
              <a:t>, </a:t>
            </a:r>
            <a:r>
              <a:rPr lang="en-US" sz="1600" dirty="0" err="1"/>
              <a:t>tcsh</a:t>
            </a:r>
            <a:r>
              <a:rPr lang="en-US" sz="1600" dirty="0"/>
              <a:t>, etc. ), a GUI interface ( e.g. Windows, X-Windows, KDE, Gnome, etc. ), or a batch command systems. The latter are generally older systems using punch cards of job-control language, JCL, but may still be used today for specialty systems designed for a single purpose.</a:t>
            </a:r>
          </a:p>
          <a:p>
            <a:r>
              <a:rPr lang="en-US" sz="1600" b="1" dirty="0"/>
              <a:t>Program Execution</a:t>
            </a:r>
            <a:r>
              <a:rPr lang="en-US" sz="1600" dirty="0"/>
              <a:t> - The OS must be able to load a program into RAM, run the program, and terminate the program, either normally or abnormally.</a:t>
            </a:r>
          </a:p>
          <a:p>
            <a:r>
              <a:rPr lang="en-US" sz="1600" b="1" dirty="0"/>
              <a:t>I/O Operations</a:t>
            </a:r>
            <a:r>
              <a:rPr lang="en-US" sz="1600" dirty="0"/>
              <a:t> - The OS is responsible for transferring data to and from I/O devices, including keyboards, terminals, printers, and storage devices.</a:t>
            </a:r>
          </a:p>
          <a:p>
            <a:r>
              <a:rPr lang="en-US" sz="1600" b="1" dirty="0"/>
              <a:t>File-System Manipulation</a:t>
            </a:r>
            <a:r>
              <a:rPr lang="en-US" sz="1600" dirty="0"/>
              <a:t> - In addition to raw data storage, the OS is also responsible for maintaining directory and subdirectory structures, mapping file names to specific blocks of data storage, and providing tools for navigating and utilizing the file system.</a:t>
            </a:r>
          </a:p>
          <a:p>
            <a:r>
              <a:rPr lang="en-US" sz="1600" b="1" dirty="0"/>
              <a:t>Communications</a:t>
            </a:r>
            <a:r>
              <a:rPr lang="en-US" sz="1600" dirty="0"/>
              <a:t> - Inter-process communications, IPC, either between processes running on the same processor, or between processes running on separate processors or separate machines. May be implemented as either shared memory or message passing, ( or some systems may offer both. )</a:t>
            </a:r>
          </a:p>
          <a:p>
            <a:r>
              <a:rPr lang="en-US" sz="1600" b="1" dirty="0"/>
              <a:t>Error Detection</a:t>
            </a:r>
            <a:r>
              <a:rPr lang="en-US" sz="1600" dirty="0"/>
              <a:t> - Both hardware and software errors must be detected and handled appropriately, with a minimum of harmful repercussions. Some systems may include complex error avoidance or recovery systems, including backups, RAID drives, and other redundant systems. Debugging and diagnostic tools aid users and administrators in tracing down the cause of problems</a:t>
            </a:r>
          </a:p>
          <a:p>
            <a:endParaRPr lang="en-US" sz="1600" dirty="0"/>
          </a:p>
        </p:txBody>
      </p:sp>
    </p:spTree>
    <p:extLst>
      <p:ext uri="{BB962C8B-B14F-4D97-AF65-F5344CB8AC3E}">
        <p14:creationId xmlns:p14="http://schemas.microsoft.com/office/powerpoint/2010/main" val="14901680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WI" val="4"/>
  <p:tag name="BSN" val="4"/>
  <p:tag name="SVT" val="FALSE"/>
  <p:tag name="NBP" val="1"/>
  <p:tag name="CVB" val="4"/>
  <p:tag name="SPT" val="FALSE"/>
  <p:tag name="CII" val="4"/>
</p:tagLst>
</file>

<file path=ppt/tags/tag2.xml><?xml version="1.0" encoding="utf-8"?>
<p:tagLst xmlns:a="http://schemas.openxmlformats.org/drawingml/2006/main" xmlns:r="http://schemas.openxmlformats.org/officeDocument/2006/relationships" xmlns:p="http://schemas.openxmlformats.org/presentationml/2006/main">
  <p:tag name="SWI" val="23"/>
  <p:tag name="BSN" val="23"/>
  <p:tag name="SVT" val="FALSE"/>
  <p:tag name="NBP" val="1"/>
  <p:tag name="CVB" val="23"/>
  <p:tag name="SPT" val="FALSE"/>
  <p:tag name="CII" val="23"/>
</p:tagLst>
</file>

<file path=ppt/tags/tag3.xml><?xml version="1.0" encoding="utf-8"?>
<p:tagLst xmlns:a="http://schemas.openxmlformats.org/drawingml/2006/main" xmlns:r="http://schemas.openxmlformats.org/officeDocument/2006/relationships" xmlns:p="http://schemas.openxmlformats.org/presentationml/2006/main">
  <p:tag name="SWI" val="5"/>
  <p:tag name="NBP" val="1"/>
  <p:tag name="BSN" val="5"/>
  <p:tag name="SVT" val="TRUE"/>
  <p:tag name="CVB" val="5"/>
  <p:tag name="SPT" val="FALSE"/>
  <p:tag name="CII" val="5"/>
</p:tagLst>
</file>

<file path=ppt/tags/tag4.xml><?xml version="1.0" encoding="utf-8"?>
<p:tagLst xmlns:a="http://schemas.openxmlformats.org/drawingml/2006/main" xmlns:r="http://schemas.openxmlformats.org/officeDocument/2006/relationships" xmlns:p="http://schemas.openxmlformats.org/presentationml/2006/main">
  <p:tag name="SWI" val="24"/>
  <p:tag name="BSN" val="24"/>
  <p:tag name="SVT" val="FALSE"/>
  <p:tag name="NBP" val="1"/>
  <p:tag name="CVB" val="24"/>
  <p:tag name="SPT" val="FALSE"/>
  <p:tag name="CII" val="24"/>
</p:tagLst>
</file>

<file path=ppt/tags/tag5.xml><?xml version="1.0" encoding="utf-8"?>
<p:tagLst xmlns:a="http://schemas.openxmlformats.org/drawingml/2006/main" xmlns:r="http://schemas.openxmlformats.org/officeDocument/2006/relationships" xmlns:p="http://schemas.openxmlformats.org/presentationml/2006/main">
  <p:tag name="SWI" val="3"/>
  <p:tag name="NBP" val="1"/>
  <p:tag name="BSN" val="3"/>
  <p:tag name="SVT" val="TRUE"/>
  <p:tag name="CVB" val="3"/>
  <p:tag name="SPT" val="FALSE"/>
  <p:tag name="CII" val="3"/>
</p:tagLst>
</file>

<file path=ppt/tags/tag6.xml><?xml version="1.0" encoding="utf-8"?>
<p:tagLst xmlns:a="http://schemas.openxmlformats.org/drawingml/2006/main" xmlns:r="http://schemas.openxmlformats.org/officeDocument/2006/relationships" xmlns:p="http://schemas.openxmlformats.org/presentationml/2006/main">
  <p:tag name="SWI" val="3"/>
  <p:tag name="NBP" val="1"/>
  <p:tag name="BSN" val="3"/>
  <p:tag name="SVT" val="TRUE"/>
  <p:tag name="CVB" val="3"/>
  <p:tag name="SPT" val="FALSE"/>
  <p:tag name="CII" val="3"/>
</p:tagLst>
</file>

<file path=ppt/tags/tag7.xml><?xml version="1.0" encoding="utf-8"?>
<p:tagLst xmlns:a="http://schemas.openxmlformats.org/drawingml/2006/main" xmlns:r="http://schemas.openxmlformats.org/officeDocument/2006/relationships" xmlns:p="http://schemas.openxmlformats.org/presentationml/2006/main">
  <p:tag name="SWI" val="3"/>
  <p:tag name="NBP" val="1"/>
  <p:tag name="BSN" val="3"/>
  <p:tag name="SVT" val="TRUE"/>
  <p:tag name="CVB" val="3"/>
  <p:tag name="SPT" val="FALSE"/>
  <p:tag name="CII" val="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1069</TotalTime>
  <Words>1077</Words>
  <Application>Microsoft Office PowerPoint</Application>
  <PresentationFormat>Custom</PresentationFormat>
  <Paragraphs>98</Paragraphs>
  <Slides>15</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Verdana</vt:lpstr>
      <vt:lpstr>Wingdings</vt:lpstr>
      <vt:lpstr>Office Theme</vt:lpstr>
      <vt:lpstr>Operating System</vt:lpstr>
      <vt:lpstr>PowerPoint Presentation</vt:lpstr>
      <vt:lpstr>Need of Operating System:</vt:lpstr>
      <vt:lpstr>PowerPoint Presentation</vt:lpstr>
      <vt:lpstr>Logical Architecture of a Computer System</vt:lpstr>
      <vt:lpstr>Static View of System Components</vt:lpstr>
      <vt:lpstr>Dynamic View of System Components</vt:lpstr>
      <vt:lpstr>Layers of a Computer System</vt:lpstr>
      <vt:lpstr>OSes provide environments in which programs run, and services for the users of the system, including: </vt:lpstr>
      <vt:lpstr>Operation of an OS</vt:lpstr>
      <vt:lpstr>Views of an Operating System</vt:lpstr>
      <vt:lpstr>1. Resource Manager</vt:lpstr>
      <vt:lpstr>OS as a Resource Manager</vt:lpstr>
      <vt:lpstr>2. Control Program</vt:lpstr>
      <vt:lpstr>3. Command Executer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14-OS.ppt</dc:title>
  <dc:creator>Pradeep K. Sinha &amp; Priti Sinha</dc:creator>
  <cp:lastModifiedBy>Jyoti Khalkar</cp:lastModifiedBy>
  <cp:revision>116</cp:revision>
  <dcterms:created xsi:type="dcterms:W3CDTF">2018-07-16T08:26:05Z</dcterms:created>
  <dcterms:modified xsi:type="dcterms:W3CDTF">2022-02-03T16:32:45Z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2007-06-10T00:00:00Z</vt:filetime>
  </property>
  <property fmtid="{D5CDD505-2E9C-101B-9397-08002B2CF9AE}" pid="3" name="Creator">
    <vt:lpwstr>pdfFactory Pro www.pdffactory.com</vt:lpwstr>
  </property>
  <property fmtid="{D5CDD505-2E9C-101B-9397-08002B2CF9AE}" pid="4" name="LastSaved">
    <vt:filetime>2018-07-16T00:00:00Z</vt:filetime>
  </property>
</Properties>
</file>