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6" r:id="rId2"/>
    <p:sldId id="259" r:id="rId3"/>
    <p:sldId id="260" r:id="rId4"/>
    <p:sldId id="261" r:id="rId5"/>
    <p:sldId id="262" r:id="rId6"/>
    <p:sldId id="264" r:id="rId7"/>
    <p:sldId id="269" r:id="rId8"/>
    <p:sldId id="270" r:id="rId9"/>
    <p:sldId id="271" r:id="rId10"/>
    <p:sldId id="279" r:id="rId11"/>
    <p:sldId id="281" r:id="rId12"/>
    <p:sldId id="282" r:id="rId13"/>
    <p:sldId id="280" r:id="rId14"/>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34D99"/>
    <a:srgbClr val="003399"/>
    <a:srgbClr val="1276BA"/>
    <a:srgbClr val="093A5B"/>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7" autoAdjust="0"/>
    <p:restoredTop sz="84899" autoAdjust="0"/>
  </p:normalViewPr>
  <p:slideViewPr>
    <p:cSldViewPr>
      <p:cViewPr varScale="1">
        <p:scale>
          <a:sx n="57" d="100"/>
          <a:sy n="57" d="100"/>
        </p:scale>
        <p:origin x="146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46"/>
    </p:cViewPr>
  </p:sorterViewPr>
  <p:notesViewPr>
    <p:cSldViewPr>
      <p:cViewPr>
        <p:scale>
          <a:sx n="100" d="100"/>
          <a:sy n="100" d="100"/>
        </p:scale>
        <p:origin x="-792" y="7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E7301FCB-1B7D-49F6-AFF0-4BDDBF45A0E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ltLang="en-US"/>
          </a:p>
        </p:txBody>
      </p:sp>
      <p:sp>
        <p:nvSpPr>
          <p:cNvPr id="163843" name="Rectangle 3">
            <a:extLst>
              <a:ext uri="{FF2B5EF4-FFF2-40B4-BE49-F238E27FC236}">
                <a16:creationId xmlns:a16="http://schemas.microsoft.com/office/drawing/2014/main" id="{6197F905-19E7-45CB-8F66-96B53C3983DB}"/>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ltLang="en-US"/>
          </a:p>
        </p:txBody>
      </p:sp>
      <p:sp>
        <p:nvSpPr>
          <p:cNvPr id="163844" name="Rectangle 4">
            <a:extLst>
              <a:ext uri="{FF2B5EF4-FFF2-40B4-BE49-F238E27FC236}">
                <a16:creationId xmlns:a16="http://schemas.microsoft.com/office/drawing/2014/main" id="{941E12F0-72F7-406C-84EA-B2E489BFA3B0}"/>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ltLang="en-US"/>
          </a:p>
        </p:txBody>
      </p:sp>
      <p:sp>
        <p:nvSpPr>
          <p:cNvPr id="163845" name="Rectangle 5">
            <a:extLst>
              <a:ext uri="{FF2B5EF4-FFF2-40B4-BE49-F238E27FC236}">
                <a16:creationId xmlns:a16="http://schemas.microsoft.com/office/drawing/2014/main" id="{CD505EB9-820A-448D-8D16-281F68C0E3D0}"/>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ABD66F5-7C9A-4235-B5F2-F7719506686E}"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BB5E689-4878-42B3-913F-9E93E6DE40B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ltLang="en-US"/>
          </a:p>
        </p:txBody>
      </p:sp>
      <p:sp>
        <p:nvSpPr>
          <p:cNvPr id="76803" name="Rectangle 3">
            <a:extLst>
              <a:ext uri="{FF2B5EF4-FFF2-40B4-BE49-F238E27FC236}">
                <a16:creationId xmlns:a16="http://schemas.microsoft.com/office/drawing/2014/main" id="{0252276C-9CFC-44E6-A46A-5DD5B689540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ltLang="en-US"/>
          </a:p>
        </p:txBody>
      </p:sp>
      <p:sp>
        <p:nvSpPr>
          <p:cNvPr id="3076" name="Rectangle 4">
            <a:extLst>
              <a:ext uri="{FF2B5EF4-FFF2-40B4-BE49-F238E27FC236}">
                <a16:creationId xmlns:a16="http://schemas.microsoft.com/office/drawing/2014/main" id="{98CE4336-7FB8-4D34-B051-C081364DE7B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5" name="Rectangle 5">
            <a:extLst>
              <a:ext uri="{FF2B5EF4-FFF2-40B4-BE49-F238E27FC236}">
                <a16:creationId xmlns:a16="http://schemas.microsoft.com/office/drawing/2014/main" id="{A62355DF-92B4-40FE-8C73-5226259E6E13}"/>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76806" name="Rectangle 6">
            <a:extLst>
              <a:ext uri="{FF2B5EF4-FFF2-40B4-BE49-F238E27FC236}">
                <a16:creationId xmlns:a16="http://schemas.microsoft.com/office/drawing/2014/main" id="{2FB3D793-3A34-4747-8D5D-33FBE5E57692}"/>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ltLang="en-US"/>
          </a:p>
        </p:txBody>
      </p:sp>
      <p:sp>
        <p:nvSpPr>
          <p:cNvPr id="76807" name="Rectangle 7">
            <a:extLst>
              <a:ext uri="{FF2B5EF4-FFF2-40B4-BE49-F238E27FC236}">
                <a16:creationId xmlns:a16="http://schemas.microsoft.com/office/drawing/2014/main" id="{32F2CA9A-7A4B-47FC-9EFC-A1B62379479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F7DFF88-7547-4B8D-9889-5369D1C1CCA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7D60A4D-499B-44B4-A145-BCB68D2FD9D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9C30647-45C6-4030-BF69-038B3B5CED15}" type="slidenum">
              <a:rPr lang="en-GB" altLang="en-US" sz="1200" smtClean="0"/>
              <a:pPr/>
              <a:t>6</a:t>
            </a:fld>
            <a:endParaRPr lang="en-GB" altLang="en-US" sz="1200"/>
          </a:p>
        </p:txBody>
      </p:sp>
      <p:sp>
        <p:nvSpPr>
          <p:cNvPr id="11267" name="Rectangle 2">
            <a:extLst>
              <a:ext uri="{FF2B5EF4-FFF2-40B4-BE49-F238E27FC236}">
                <a16:creationId xmlns:a16="http://schemas.microsoft.com/office/drawing/2014/main" id="{D557B106-1277-4651-A580-658524A21C12}"/>
              </a:ext>
            </a:extLst>
          </p:cNvPr>
          <p:cNvSpPr>
            <a:spLocks noGrp="1" noRot="1" noChangeAspect="1" noChangeArrowheads="1" noTextEdit="1"/>
          </p:cNvSpPr>
          <p:nvPr>
            <p:ph type="sldImg"/>
          </p:nvPr>
        </p:nvSpPr>
        <p:spPr>
          <a:xfrm>
            <a:off x="881063" y="703263"/>
            <a:ext cx="5270500" cy="3952875"/>
          </a:xfrm>
          <a:ln/>
        </p:spPr>
      </p:sp>
      <p:sp>
        <p:nvSpPr>
          <p:cNvPr id="11268" name="Rectangle 3">
            <a:extLst>
              <a:ext uri="{FF2B5EF4-FFF2-40B4-BE49-F238E27FC236}">
                <a16:creationId xmlns:a16="http://schemas.microsoft.com/office/drawing/2014/main" id="{1E7D96DA-0D9F-40E0-9A1E-DC89735871A4}"/>
              </a:ext>
            </a:extLst>
          </p:cNvPr>
          <p:cNvSpPr>
            <a:spLocks noGrp="1" noChangeArrowheads="1"/>
          </p:cNvSpPr>
          <p:nvPr>
            <p:ph type="body" idx="1"/>
          </p:nvPr>
        </p:nvSpPr>
        <p:spPr>
          <a:xfrm>
            <a:off x="774700" y="5130800"/>
            <a:ext cx="5654675" cy="3327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de-DE" altLang="en-US"/>
              <a:t>This diagram represents only a small fraction of the world of desktop operating systems. Due to space limitations, some important candidates had to be excluded from the picture. </a:t>
            </a:r>
          </a:p>
          <a:p>
            <a:pPr eaLnBrk="1" hangingPunct="1"/>
            <a:endParaRPr lang="en-US" altLang="en-US"/>
          </a:p>
          <a:p>
            <a:pPr eaLnBrk="1" hangingPunct="1"/>
            <a:r>
              <a:rPr lang="en-US" altLang="en-US"/>
              <a:t>For comprehensive diagrams showing the Unix and Windows OS evolution see:</a:t>
            </a:r>
          </a:p>
          <a:p>
            <a:pPr eaLnBrk="1" hangingPunct="1"/>
            <a:r>
              <a:rPr lang="en-US" altLang="en-US"/>
              <a:t>http://www.levenez.com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5EA0455-9CD8-441E-AE18-A4F5E3FB79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0C77F29-D8C1-4345-8E07-9B245732CF95}" type="slidenum">
              <a:rPr lang="en-GB" altLang="en-US" sz="1200" smtClean="0"/>
              <a:pPr/>
              <a:t>9</a:t>
            </a:fld>
            <a:endParaRPr lang="en-GB" altLang="en-US" sz="1200"/>
          </a:p>
        </p:txBody>
      </p:sp>
      <p:sp>
        <p:nvSpPr>
          <p:cNvPr id="15363" name="Rectangle 2">
            <a:extLst>
              <a:ext uri="{FF2B5EF4-FFF2-40B4-BE49-F238E27FC236}">
                <a16:creationId xmlns:a16="http://schemas.microsoft.com/office/drawing/2014/main" id="{DC35DE4D-EEA1-4FA5-961D-31136D99F9C3}"/>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3891813-166F-4D15-A0FF-40FF6813B0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Is Windows a Microkernel-Based System? </a:t>
            </a:r>
          </a:p>
          <a:p>
            <a:pPr eaLnBrk="1" hangingPunct="1"/>
            <a:endParaRPr lang="en-US" altLang="en-US"/>
          </a:p>
          <a:p>
            <a:pPr eaLnBrk="1" hangingPunct="1"/>
            <a:r>
              <a:rPr lang="en-US" altLang="en-US"/>
              <a:t>Although some claim it as such, Windows isn’t a microkernel-based operating system in  the classic definition of microkernels, where the principal operating system components (such as the memory manager, process manager, and I/O manager) run as separate processes in their own private address spaces, layered on a primitive set of services  the microkernel provides. For example, the Carnegie Mellon University Mach operating  system, a contemporary example of a microkernel architecture, implements a minimal  kernel that comprises thread scheduling, message passing, virtual memory, and device  drivers. Everything else, including various APIs, file systems, and networking, runs in  user mode. However, commercial implementations of the Mach microkernel operating  system typically run at least all file system, networking, and memory management code  in kernel mode. The reason is simple: the pure microkernel design is commercially  impractical because it’s too inefficient.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FE13E90-18D9-4A59-B87A-CE0867CB1D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C2D4760-6E5D-4320-B6CF-948123D2CE35}" type="slidenum">
              <a:rPr lang="en-GB" altLang="en-US" sz="1200" smtClean="0"/>
              <a:pPr/>
              <a:t>10</a:t>
            </a:fld>
            <a:endParaRPr lang="en-GB" altLang="en-US" sz="1200"/>
          </a:p>
        </p:txBody>
      </p:sp>
      <p:sp>
        <p:nvSpPr>
          <p:cNvPr id="17411" name="Rectangle 2">
            <a:extLst>
              <a:ext uri="{FF2B5EF4-FFF2-40B4-BE49-F238E27FC236}">
                <a16:creationId xmlns:a16="http://schemas.microsoft.com/office/drawing/2014/main" id="{B1D29A0B-7718-4CDD-A5CA-FD7E54FA1492}"/>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041AEAC-982C-4F97-A382-B7B4EA33D9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The VMS operating system and the VAX architecture were designed at the same time - several features of the VAX architecture can be traced to specific usages in the operating system.</a:t>
            </a:r>
          </a:p>
          <a:p>
            <a:pPr eaLnBrk="1" hangingPunct="1"/>
            <a:r>
              <a:rPr lang="en-US" altLang="en-US"/>
              <a:t>One particular design feature is the four modes of protection enforced by the hardware (Kernel, Executive, Supervisor, and User). </a:t>
            </a:r>
          </a:p>
          <a:p>
            <a:pPr eaLnBrk="1" hangingPunct="1"/>
            <a:r>
              <a:rPr lang="en-US" altLang="en-US"/>
              <a:t>The full instruction set of the VAX is available to programs executing in kernel mode. The entire VMS database (scheduler, IS, and memory) is accessible only in kernel mode. Most of the system services operate in kernel mode.</a:t>
            </a:r>
          </a:p>
          <a:p>
            <a:pPr eaLnBrk="1" hangingPunct="1"/>
            <a:r>
              <a:rPr lang="en-US" altLang="en-US"/>
              <a:t>The executive modes is reserved for RMS, the Record Management Services, responsible for managing all files on disk. The Command Language Interpreter (CLI) executes in supervisor mode, calling both RMS and VMS kernel services. The least privileged and by far the greatest number of programs execute in user mode, as do the utilities, compiler, editors, and certain Digital products.</a:t>
            </a:r>
          </a:p>
          <a:p>
            <a:pPr eaLnBrk="1" hangingPunct="1"/>
            <a:endParaRPr lang="en-US" altLang="en-US"/>
          </a:p>
          <a:p>
            <a:pPr eaLnBrk="1" hangingPunct="1"/>
            <a:r>
              <a:rPr lang="en-US" altLang="en-US"/>
              <a:t>The architecture of Windows also uses a layered design. However, Windows uses only two different protection modes, namely kernel mode (privileged) and user mode. Interestingly enough, the VAX/VMS design has influenced the feature set of other processor architectures as well - even the Intel 80368 series of CPUs supports four distinct protection modes (ring 0..3).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6067" name="Rectangle 3"/>
          <p:cNvSpPr>
            <a:spLocks noGrp="1" noChangeArrowheads="1"/>
          </p:cNvSpPr>
          <p:nvPr>
            <p:ph type="subTitle" idx="1"/>
          </p:nvPr>
        </p:nvSpPr>
        <p:spPr>
          <a:xfrm>
            <a:off x="1192213" y="4006850"/>
            <a:ext cx="7197725" cy="1262063"/>
          </a:xfrm>
        </p:spPr>
        <p:txBody>
          <a:bodyPr/>
          <a:lstStyle>
            <a:lvl1pPr marL="0" indent="0">
              <a:buFontTx/>
              <a:buNone/>
              <a:defRPr sz="2400"/>
            </a:lvl1pPr>
          </a:lstStyle>
          <a:p>
            <a:pPr lvl="0"/>
            <a:r>
              <a:rPr lang="en-GB" altLang="en-US" noProof="0"/>
              <a:t>Master-Untertitelformat bearbeiten</a:t>
            </a:r>
          </a:p>
        </p:txBody>
      </p:sp>
      <p:sp>
        <p:nvSpPr>
          <p:cNvPr id="216068" name="Rectangle 4"/>
          <p:cNvSpPr>
            <a:spLocks noGrp="1" noChangeArrowheads="1"/>
          </p:cNvSpPr>
          <p:nvPr>
            <p:ph type="ctrTitle"/>
          </p:nvPr>
        </p:nvSpPr>
        <p:spPr>
          <a:xfrm>
            <a:off x="1193800" y="2282825"/>
            <a:ext cx="7216775" cy="1470025"/>
          </a:xfrm>
        </p:spPr>
        <p:txBody>
          <a:bodyPr anchor="b"/>
          <a:lstStyle>
            <a:lvl1pPr>
              <a:defRPr sz="3600"/>
            </a:lvl1pPr>
          </a:lstStyle>
          <a:p>
            <a:pPr lvl="0"/>
            <a:r>
              <a:rPr lang="en-GB" altLang="en-US" noProof="0"/>
              <a:t>Mastertitelformat bearbeiten</a:t>
            </a:r>
          </a:p>
        </p:txBody>
      </p:sp>
      <p:sp>
        <p:nvSpPr>
          <p:cNvPr id="4" name="Rectangle 7">
            <a:extLst>
              <a:ext uri="{FF2B5EF4-FFF2-40B4-BE49-F238E27FC236}">
                <a16:creationId xmlns:a16="http://schemas.microsoft.com/office/drawing/2014/main" id="{3FA25B4C-2468-434D-A202-89BAD6665EE4}"/>
              </a:ext>
            </a:extLst>
          </p:cNvPr>
          <p:cNvSpPr>
            <a:spLocks noGrp="1" noChangeArrowheads="1"/>
          </p:cNvSpPr>
          <p:nvPr>
            <p:ph type="ftr" sz="quarter" idx="10"/>
          </p:nvPr>
        </p:nvSpPr>
        <p:spPr/>
        <p:txBody>
          <a:bodyPr/>
          <a:lstStyle>
            <a:lvl1pPr>
              <a:defRPr/>
            </a:lvl1pPr>
          </a:lstStyle>
          <a:p>
            <a:pPr>
              <a:defRPr/>
            </a:pPr>
            <a:endParaRPr lang="en-GB" altLang="en-US"/>
          </a:p>
        </p:txBody>
      </p:sp>
    </p:spTree>
    <p:extLst>
      <p:ext uri="{BB962C8B-B14F-4D97-AF65-F5344CB8AC3E}">
        <p14:creationId xmlns:p14="http://schemas.microsoft.com/office/powerpoint/2010/main" val="6341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A793110C-8157-4D18-B42C-38C3ACD5BB7D}"/>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692DCBC1-1C42-47C1-8258-AB4EB0E0D562}"/>
              </a:ext>
            </a:extLst>
          </p:cNvPr>
          <p:cNvSpPr>
            <a:spLocks noGrp="1" noChangeArrowheads="1"/>
          </p:cNvSpPr>
          <p:nvPr>
            <p:ph type="sldNum" sz="quarter" idx="11"/>
          </p:nvPr>
        </p:nvSpPr>
        <p:spPr>
          <a:ln/>
        </p:spPr>
        <p:txBody>
          <a:bodyPr/>
          <a:lstStyle>
            <a:lvl1pPr>
              <a:defRPr/>
            </a:lvl1pPr>
          </a:lstStyle>
          <a:p>
            <a:pPr>
              <a:defRPr/>
            </a:pPr>
            <a:fld id="{BF492B51-6CF2-4A64-8D68-16B74F1EE0FF}" type="slidenum">
              <a:rPr lang="en-GB" altLang="en-US"/>
              <a:pPr>
                <a:defRPr/>
              </a:pPr>
              <a:t>‹#›</a:t>
            </a:fld>
            <a:endParaRPr lang="en-GB" altLang="en-US"/>
          </a:p>
        </p:txBody>
      </p:sp>
    </p:spTree>
    <p:extLst>
      <p:ext uri="{BB962C8B-B14F-4D97-AF65-F5344CB8AC3E}">
        <p14:creationId xmlns:p14="http://schemas.microsoft.com/office/powerpoint/2010/main" val="38903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0663"/>
            <a:ext cx="2057400" cy="60071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20663"/>
            <a:ext cx="6019800" cy="6007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4DEB1A5C-1F29-4E5F-A75F-5AE8424AFA1F}"/>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1F20DB7D-C025-4223-8FB8-D998E90E06AB}"/>
              </a:ext>
            </a:extLst>
          </p:cNvPr>
          <p:cNvSpPr>
            <a:spLocks noGrp="1" noChangeArrowheads="1"/>
          </p:cNvSpPr>
          <p:nvPr>
            <p:ph type="sldNum" sz="quarter" idx="11"/>
          </p:nvPr>
        </p:nvSpPr>
        <p:spPr>
          <a:ln/>
        </p:spPr>
        <p:txBody>
          <a:bodyPr/>
          <a:lstStyle>
            <a:lvl1pPr>
              <a:defRPr/>
            </a:lvl1pPr>
          </a:lstStyle>
          <a:p>
            <a:pPr>
              <a:defRPr/>
            </a:pPr>
            <a:fld id="{79C769C6-B9A9-4FD1-81F6-DA8D1FCDF024}" type="slidenum">
              <a:rPr lang="en-GB" altLang="en-US"/>
              <a:pPr>
                <a:defRPr/>
              </a:pPr>
              <a:t>‹#›</a:t>
            </a:fld>
            <a:endParaRPr lang="en-GB" altLang="en-US"/>
          </a:p>
        </p:txBody>
      </p:sp>
    </p:spTree>
    <p:extLst>
      <p:ext uri="{BB962C8B-B14F-4D97-AF65-F5344CB8AC3E}">
        <p14:creationId xmlns:p14="http://schemas.microsoft.com/office/powerpoint/2010/main" val="395914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EDB2C3AE-FE70-4B51-B863-7AC8A524C001}"/>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A2092452-33CD-46E4-8C59-52EF0F0983F4}"/>
              </a:ext>
            </a:extLst>
          </p:cNvPr>
          <p:cNvSpPr>
            <a:spLocks noGrp="1" noChangeArrowheads="1"/>
          </p:cNvSpPr>
          <p:nvPr>
            <p:ph type="sldNum" sz="quarter" idx="11"/>
          </p:nvPr>
        </p:nvSpPr>
        <p:spPr>
          <a:ln/>
        </p:spPr>
        <p:txBody>
          <a:bodyPr/>
          <a:lstStyle>
            <a:lvl1pPr>
              <a:defRPr/>
            </a:lvl1pPr>
          </a:lstStyle>
          <a:p>
            <a:pPr>
              <a:defRPr/>
            </a:pPr>
            <a:fld id="{6DF76E4E-0EAF-4E1D-8391-C754DD14E8E2}" type="slidenum">
              <a:rPr lang="en-GB" altLang="en-US"/>
              <a:pPr>
                <a:defRPr/>
              </a:pPr>
              <a:t>‹#›</a:t>
            </a:fld>
            <a:endParaRPr lang="en-GB" altLang="en-US"/>
          </a:p>
        </p:txBody>
      </p:sp>
    </p:spTree>
    <p:extLst>
      <p:ext uri="{BB962C8B-B14F-4D97-AF65-F5344CB8AC3E}">
        <p14:creationId xmlns:p14="http://schemas.microsoft.com/office/powerpoint/2010/main" val="415294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EC1AD91C-F240-422E-B513-4B7E93C128E2}"/>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F8F74539-6660-4F03-8D28-2FADA1B18C0F}"/>
              </a:ext>
            </a:extLst>
          </p:cNvPr>
          <p:cNvSpPr>
            <a:spLocks noGrp="1" noChangeArrowheads="1"/>
          </p:cNvSpPr>
          <p:nvPr>
            <p:ph type="sldNum" sz="quarter" idx="11"/>
          </p:nvPr>
        </p:nvSpPr>
        <p:spPr>
          <a:ln/>
        </p:spPr>
        <p:txBody>
          <a:bodyPr/>
          <a:lstStyle>
            <a:lvl1pPr>
              <a:defRPr/>
            </a:lvl1pPr>
          </a:lstStyle>
          <a:p>
            <a:pPr>
              <a:defRPr/>
            </a:pPr>
            <a:fld id="{CC7D6E83-0BDA-4A87-91AB-FCE7CDC57E52}" type="slidenum">
              <a:rPr lang="en-GB" altLang="en-US"/>
              <a:pPr>
                <a:defRPr/>
              </a:pPr>
              <a:t>‹#›</a:t>
            </a:fld>
            <a:endParaRPr lang="en-GB" altLang="en-US"/>
          </a:p>
        </p:txBody>
      </p:sp>
    </p:spTree>
    <p:extLst>
      <p:ext uri="{BB962C8B-B14F-4D97-AF65-F5344CB8AC3E}">
        <p14:creationId xmlns:p14="http://schemas.microsoft.com/office/powerpoint/2010/main" val="23004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25600"/>
            <a:ext cx="4038600" cy="4602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25600"/>
            <a:ext cx="4038600" cy="4602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6EEAC276-7393-46CA-83DB-0A7D1A602B5A}"/>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026522A0-8920-4FE2-8284-F4072AE3B29F}"/>
              </a:ext>
            </a:extLst>
          </p:cNvPr>
          <p:cNvSpPr>
            <a:spLocks noGrp="1" noChangeArrowheads="1"/>
          </p:cNvSpPr>
          <p:nvPr>
            <p:ph type="sldNum" sz="quarter" idx="11"/>
          </p:nvPr>
        </p:nvSpPr>
        <p:spPr>
          <a:ln/>
        </p:spPr>
        <p:txBody>
          <a:bodyPr/>
          <a:lstStyle>
            <a:lvl1pPr>
              <a:defRPr/>
            </a:lvl1pPr>
          </a:lstStyle>
          <a:p>
            <a:pPr>
              <a:defRPr/>
            </a:pPr>
            <a:fld id="{B65BA9E8-C7B6-4B3B-92FF-577B6D5C1BCF}" type="slidenum">
              <a:rPr lang="en-GB" altLang="en-US"/>
              <a:pPr>
                <a:defRPr/>
              </a:pPr>
              <a:t>‹#›</a:t>
            </a:fld>
            <a:endParaRPr lang="en-GB" altLang="en-US"/>
          </a:p>
        </p:txBody>
      </p:sp>
    </p:spTree>
    <p:extLst>
      <p:ext uri="{BB962C8B-B14F-4D97-AF65-F5344CB8AC3E}">
        <p14:creationId xmlns:p14="http://schemas.microsoft.com/office/powerpoint/2010/main" val="291888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F71B5FD4-DF9F-4FFA-A606-18EA686B79AC}"/>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8" name="Rectangle 6">
            <a:extLst>
              <a:ext uri="{FF2B5EF4-FFF2-40B4-BE49-F238E27FC236}">
                <a16:creationId xmlns:a16="http://schemas.microsoft.com/office/drawing/2014/main" id="{23CC1435-54CA-4DD6-9DF9-B9248E6C24B8}"/>
              </a:ext>
            </a:extLst>
          </p:cNvPr>
          <p:cNvSpPr>
            <a:spLocks noGrp="1" noChangeArrowheads="1"/>
          </p:cNvSpPr>
          <p:nvPr>
            <p:ph type="sldNum" sz="quarter" idx="11"/>
          </p:nvPr>
        </p:nvSpPr>
        <p:spPr>
          <a:ln/>
        </p:spPr>
        <p:txBody>
          <a:bodyPr/>
          <a:lstStyle>
            <a:lvl1pPr>
              <a:defRPr/>
            </a:lvl1pPr>
          </a:lstStyle>
          <a:p>
            <a:pPr>
              <a:defRPr/>
            </a:pPr>
            <a:fld id="{2B4A4F20-9457-4AB9-A908-7D69FA7FD135}" type="slidenum">
              <a:rPr lang="en-GB" altLang="en-US"/>
              <a:pPr>
                <a:defRPr/>
              </a:pPr>
              <a:t>‹#›</a:t>
            </a:fld>
            <a:endParaRPr lang="en-GB" altLang="en-US"/>
          </a:p>
        </p:txBody>
      </p:sp>
    </p:spTree>
    <p:extLst>
      <p:ext uri="{BB962C8B-B14F-4D97-AF65-F5344CB8AC3E}">
        <p14:creationId xmlns:p14="http://schemas.microsoft.com/office/powerpoint/2010/main" val="119615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A7DCD2FE-23B0-4A89-972D-95B470760A2F}"/>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4" name="Rectangle 6">
            <a:extLst>
              <a:ext uri="{FF2B5EF4-FFF2-40B4-BE49-F238E27FC236}">
                <a16:creationId xmlns:a16="http://schemas.microsoft.com/office/drawing/2014/main" id="{C347DE61-2BE8-4405-8303-19EDDAF4076F}"/>
              </a:ext>
            </a:extLst>
          </p:cNvPr>
          <p:cNvSpPr>
            <a:spLocks noGrp="1" noChangeArrowheads="1"/>
          </p:cNvSpPr>
          <p:nvPr>
            <p:ph type="sldNum" sz="quarter" idx="11"/>
          </p:nvPr>
        </p:nvSpPr>
        <p:spPr>
          <a:ln/>
        </p:spPr>
        <p:txBody>
          <a:bodyPr/>
          <a:lstStyle>
            <a:lvl1pPr>
              <a:defRPr/>
            </a:lvl1pPr>
          </a:lstStyle>
          <a:p>
            <a:pPr>
              <a:defRPr/>
            </a:pPr>
            <a:fld id="{54FF307D-8039-44D8-8775-7D22362E69CF}" type="slidenum">
              <a:rPr lang="en-GB" altLang="en-US"/>
              <a:pPr>
                <a:defRPr/>
              </a:pPr>
              <a:t>‹#›</a:t>
            </a:fld>
            <a:endParaRPr lang="en-GB" altLang="en-US"/>
          </a:p>
        </p:txBody>
      </p:sp>
    </p:spTree>
    <p:extLst>
      <p:ext uri="{BB962C8B-B14F-4D97-AF65-F5344CB8AC3E}">
        <p14:creationId xmlns:p14="http://schemas.microsoft.com/office/powerpoint/2010/main" val="283746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97741FB-D4FF-496B-AB9F-50BD4D953D8F}"/>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3" name="Rectangle 6">
            <a:extLst>
              <a:ext uri="{FF2B5EF4-FFF2-40B4-BE49-F238E27FC236}">
                <a16:creationId xmlns:a16="http://schemas.microsoft.com/office/drawing/2014/main" id="{FE039AFB-7831-4EDB-A13A-E1E9254FDB59}"/>
              </a:ext>
            </a:extLst>
          </p:cNvPr>
          <p:cNvSpPr>
            <a:spLocks noGrp="1" noChangeArrowheads="1"/>
          </p:cNvSpPr>
          <p:nvPr>
            <p:ph type="sldNum" sz="quarter" idx="11"/>
          </p:nvPr>
        </p:nvSpPr>
        <p:spPr>
          <a:ln/>
        </p:spPr>
        <p:txBody>
          <a:bodyPr/>
          <a:lstStyle>
            <a:lvl1pPr>
              <a:defRPr/>
            </a:lvl1pPr>
          </a:lstStyle>
          <a:p>
            <a:pPr>
              <a:defRPr/>
            </a:pPr>
            <a:fld id="{09E86CB0-2EAF-4FA5-BF18-314B0BA33AD3}" type="slidenum">
              <a:rPr lang="en-GB" altLang="en-US"/>
              <a:pPr>
                <a:defRPr/>
              </a:pPr>
              <a:t>‹#›</a:t>
            </a:fld>
            <a:endParaRPr lang="en-GB" altLang="en-US"/>
          </a:p>
        </p:txBody>
      </p:sp>
    </p:spTree>
    <p:extLst>
      <p:ext uri="{BB962C8B-B14F-4D97-AF65-F5344CB8AC3E}">
        <p14:creationId xmlns:p14="http://schemas.microsoft.com/office/powerpoint/2010/main" val="32583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8DA5031-C4FD-466F-851E-B3C5570FFEF3}"/>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178ADCE5-7729-49E9-B302-AC3487CC82B4}"/>
              </a:ext>
            </a:extLst>
          </p:cNvPr>
          <p:cNvSpPr>
            <a:spLocks noGrp="1" noChangeArrowheads="1"/>
          </p:cNvSpPr>
          <p:nvPr>
            <p:ph type="sldNum" sz="quarter" idx="11"/>
          </p:nvPr>
        </p:nvSpPr>
        <p:spPr>
          <a:ln/>
        </p:spPr>
        <p:txBody>
          <a:bodyPr/>
          <a:lstStyle>
            <a:lvl1pPr>
              <a:defRPr/>
            </a:lvl1pPr>
          </a:lstStyle>
          <a:p>
            <a:pPr>
              <a:defRPr/>
            </a:pPr>
            <a:fld id="{7512CA23-1E64-4D51-853D-1BE43E1379A4}" type="slidenum">
              <a:rPr lang="en-GB" altLang="en-US"/>
              <a:pPr>
                <a:defRPr/>
              </a:pPr>
              <a:t>‹#›</a:t>
            </a:fld>
            <a:endParaRPr lang="en-GB" altLang="en-US"/>
          </a:p>
        </p:txBody>
      </p:sp>
    </p:spTree>
    <p:extLst>
      <p:ext uri="{BB962C8B-B14F-4D97-AF65-F5344CB8AC3E}">
        <p14:creationId xmlns:p14="http://schemas.microsoft.com/office/powerpoint/2010/main" val="194358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F6651BA1-6A4C-4E58-9AFA-C58D484CB76B}"/>
              </a:ext>
            </a:extLst>
          </p:cNvPr>
          <p:cNvSpPr>
            <a:spLocks noGrp="1" noChangeArrowheads="1"/>
          </p:cNvSpPr>
          <p:nvPr>
            <p:ph type="ftr" sz="quarter" idx="10"/>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69FB1134-6DF5-4D1C-B3D6-13C87833EA5B}"/>
              </a:ext>
            </a:extLst>
          </p:cNvPr>
          <p:cNvSpPr>
            <a:spLocks noGrp="1" noChangeArrowheads="1"/>
          </p:cNvSpPr>
          <p:nvPr>
            <p:ph type="sldNum" sz="quarter" idx="11"/>
          </p:nvPr>
        </p:nvSpPr>
        <p:spPr>
          <a:ln/>
        </p:spPr>
        <p:txBody>
          <a:bodyPr/>
          <a:lstStyle>
            <a:lvl1pPr>
              <a:defRPr/>
            </a:lvl1pPr>
          </a:lstStyle>
          <a:p>
            <a:pPr>
              <a:defRPr/>
            </a:pPr>
            <a:fld id="{743AEA96-0FCF-4B42-9B70-6BE0F21D74E1}" type="slidenum">
              <a:rPr lang="en-GB" altLang="en-US"/>
              <a:pPr>
                <a:defRPr/>
              </a:pPr>
              <a:t>‹#›</a:t>
            </a:fld>
            <a:endParaRPr lang="en-GB" altLang="en-US"/>
          </a:p>
        </p:txBody>
      </p:sp>
    </p:spTree>
    <p:extLst>
      <p:ext uri="{BB962C8B-B14F-4D97-AF65-F5344CB8AC3E}">
        <p14:creationId xmlns:p14="http://schemas.microsoft.com/office/powerpoint/2010/main" val="20038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47"/>
            </a:gs>
            <a:gs pos="100000">
              <a:srgbClr val="003399"/>
            </a:gs>
          </a:gsLst>
          <a:lin ang="5400000" scaled="1"/>
        </a:gradFill>
        <a:effectLst/>
      </p:bgPr>
    </p:bg>
    <p:spTree>
      <p:nvGrpSpPr>
        <p:cNvPr id="1" name=""/>
        <p:cNvGrpSpPr/>
        <p:nvPr/>
      </p:nvGrpSpPr>
      <p:grpSpPr>
        <a:xfrm>
          <a:off x="0" y="0"/>
          <a:ext cx="0" cy="0"/>
          <a:chOff x="0" y="0"/>
          <a:chExt cx="0" cy="0"/>
        </a:xfrm>
      </p:grpSpPr>
      <p:sp>
        <p:nvSpPr>
          <p:cNvPr id="215043" name="Rectangle 3">
            <a:extLst>
              <a:ext uri="{FF2B5EF4-FFF2-40B4-BE49-F238E27FC236}">
                <a16:creationId xmlns:a16="http://schemas.microsoft.com/office/drawing/2014/main" id="{4138007C-E017-4380-B9CD-1E7AA30E526D}"/>
              </a:ext>
            </a:extLst>
          </p:cNvPr>
          <p:cNvSpPr>
            <a:spLocks noGrp="1" noChangeArrowheads="1"/>
          </p:cNvSpPr>
          <p:nvPr>
            <p:ph type="title"/>
          </p:nvPr>
        </p:nvSpPr>
        <p:spPr bwMode="auto">
          <a:xfrm>
            <a:off x="457200" y="220663"/>
            <a:ext cx="8229600" cy="11430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altLang="en-US"/>
              <a:t>Mastertitelformat bearbeiten</a:t>
            </a:r>
          </a:p>
        </p:txBody>
      </p:sp>
      <p:sp>
        <p:nvSpPr>
          <p:cNvPr id="215044" name="Rectangle 4">
            <a:extLst>
              <a:ext uri="{FF2B5EF4-FFF2-40B4-BE49-F238E27FC236}">
                <a16:creationId xmlns:a16="http://schemas.microsoft.com/office/drawing/2014/main" id="{8B173B26-1CB3-4D6C-BD0E-3126E90F9908}"/>
              </a:ext>
            </a:extLst>
          </p:cNvPr>
          <p:cNvSpPr>
            <a:spLocks noGrp="1" noChangeArrowheads="1"/>
          </p:cNvSpPr>
          <p:nvPr>
            <p:ph type="body" idx="1"/>
          </p:nvPr>
        </p:nvSpPr>
        <p:spPr bwMode="auto">
          <a:xfrm>
            <a:off x="457200" y="1625600"/>
            <a:ext cx="8229600" cy="460216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altLang="en-US"/>
              <a:t>Mastertextformat bearbeiten</a:t>
            </a:r>
          </a:p>
          <a:p>
            <a:pPr lvl="1"/>
            <a:r>
              <a:rPr lang="en-GB" altLang="en-US"/>
              <a:t>Zweite Ebene</a:t>
            </a:r>
          </a:p>
          <a:p>
            <a:pPr lvl="2"/>
            <a:r>
              <a:rPr lang="en-GB" altLang="en-US"/>
              <a:t>Dritte Ebene</a:t>
            </a:r>
          </a:p>
          <a:p>
            <a:pPr lvl="3"/>
            <a:r>
              <a:rPr lang="en-GB" altLang="en-US"/>
              <a:t>Vierte Ebene</a:t>
            </a:r>
          </a:p>
          <a:p>
            <a:pPr lvl="4"/>
            <a:r>
              <a:rPr lang="en-GB" altLang="en-US"/>
              <a:t>Fünfte Ebene</a:t>
            </a:r>
          </a:p>
        </p:txBody>
      </p:sp>
      <p:sp>
        <p:nvSpPr>
          <p:cNvPr id="215045" name="Rectangle 5">
            <a:extLst>
              <a:ext uri="{FF2B5EF4-FFF2-40B4-BE49-F238E27FC236}">
                <a16:creationId xmlns:a16="http://schemas.microsoft.com/office/drawing/2014/main" id="{5390BCB2-9EAF-4278-BEF1-6675D8AEA178}"/>
              </a:ext>
            </a:extLst>
          </p:cNvPr>
          <p:cNvSpPr>
            <a:spLocks noGrp="1" noChangeArrowheads="1"/>
          </p:cNvSpPr>
          <p:nvPr>
            <p:ph type="ftr" sz="quarter" idx="3"/>
          </p:nvPr>
        </p:nvSpPr>
        <p:spPr bwMode="auto">
          <a:xfrm>
            <a:off x="609600" y="6629400"/>
            <a:ext cx="754380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tx2"/>
                </a:solidFill>
                <a:effectLst>
                  <a:outerShdw blurRad="38100" dist="38100" dir="2700000" algn="tl">
                    <a:srgbClr val="000000"/>
                  </a:outerShdw>
                </a:effectLst>
              </a:defRPr>
            </a:lvl1pPr>
          </a:lstStyle>
          <a:p>
            <a:pPr>
              <a:defRPr/>
            </a:pPr>
            <a:endParaRPr lang="en-GB" altLang="en-US"/>
          </a:p>
        </p:txBody>
      </p:sp>
      <p:sp>
        <p:nvSpPr>
          <p:cNvPr id="215046" name="Rectangle 6">
            <a:extLst>
              <a:ext uri="{FF2B5EF4-FFF2-40B4-BE49-F238E27FC236}">
                <a16:creationId xmlns:a16="http://schemas.microsoft.com/office/drawing/2014/main" id="{3650A37E-0728-4675-846E-9AAA239A5DE2}"/>
              </a:ext>
            </a:extLst>
          </p:cNvPr>
          <p:cNvSpPr>
            <a:spLocks noGrp="1" noChangeArrowheads="1"/>
          </p:cNvSpPr>
          <p:nvPr>
            <p:ph type="sldNum" sz="quarter" idx="4"/>
          </p:nvPr>
        </p:nvSpPr>
        <p:spPr bwMode="auto">
          <a:xfrm>
            <a:off x="8763000" y="6629400"/>
            <a:ext cx="38100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fld id="{A6096072-1884-4744-92D2-343C69F7CD87}" type="slidenum">
              <a:rPr lang="en-GB" altLang="en-US"/>
              <a:pPr>
                <a:defRPr/>
              </a:pPr>
              <a:t>‹#›</a:t>
            </a:fld>
            <a:endParaRPr lang="en-GB" altLang="en-US"/>
          </a:p>
        </p:txBody>
      </p:sp>
    </p:spTree>
  </p:cSld>
  <p:clrMap bg1="dk2" tx1="lt1" bg2="dk1" tx2="lt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rtl="0" eaLnBrk="0" fontAlgn="base" hangingPunct="0">
        <a:spcBef>
          <a:spcPct val="0"/>
        </a:spcBef>
        <a:spcAft>
          <a:spcPct val="0"/>
        </a:spcAft>
        <a:defRPr sz="40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6pPr>
      <a:lvl7pPr marL="9144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7pPr>
      <a:lvl8pPr marL="13716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8pPr>
      <a:lvl9pPr marL="18288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9pPr>
    </p:titleStyle>
    <p:bodyStyle>
      <a:lvl1pPr marL="357188" indent="-357188" algn="l" rtl="0" eaLnBrk="0" fontAlgn="base" hangingPunct="0">
        <a:spcBef>
          <a:spcPct val="20000"/>
        </a:spcBef>
        <a:spcAft>
          <a:spcPct val="20000"/>
        </a:spcAft>
        <a:buSzPct val="110000"/>
        <a:buBlip>
          <a:blip r:embed="rId13"/>
        </a:buBlip>
        <a:defRPr sz="2800" kern="1200">
          <a:solidFill>
            <a:schemeClr val="tx1"/>
          </a:solidFill>
          <a:effectLst>
            <a:outerShdw blurRad="38100" dist="38100" dir="2700000" algn="tl">
              <a:srgbClr val="000000"/>
            </a:outerShdw>
          </a:effectLst>
          <a:latin typeface="+mn-lt"/>
          <a:ea typeface="+mn-ea"/>
          <a:cs typeface="+mn-cs"/>
        </a:defRPr>
      </a:lvl1pPr>
      <a:lvl2pPr marL="987425" indent="-361950" algn="l" rtl="0" eaLnBrk="0" fontAlgn="base" hangingPunct="0">
        <a:spcBef>
          <a:spcPct val="20000"/>
        </a:spcBef>
        <a:spcAft>
          <a:spcPct val="20000"/>
        </a:spcAft>
        <a:buSzPct val="110000"/>
        <a:buBlip>
          <a:blip r:embed="rId13"/>
        </a:buBlip>
        <a:defRPr sz="2400" kern="1200">
          <a:solidFill>
            <a:schemeClr val="tx1"/>
          </a:solidFill>
          <a:effectLst>
            <a:outerShdw blurRad="38100" dist="38100" dir="2700000" algn="tl">
              <a:srgbClr val="000000"/>
            </a:outerShdw>
          </a:effectLst>
          <a:latin typeface="+mn-lt"/>
          <a:ea typeface="+mn-ea"/>
          <a:cs typeface="+mn-cs"/>
        </a:defRPr>
      </a:lvl2pPr>
      <a:lvl3pPr marL="1527175" indent="-269875" algn="l" rtl="0" eaLnBrk="0" fontAlgn="base" hangingPunct="0">
        <a:spcBef>
          <a:spcPct val="20000"/>
        </a:spcBef>
        <a:spcAft>
          <a:spcPct val="20000"/>
        </a:spcAft>
        <a:buSzPct val="110000"/>
        <a:buBlip>
          <a:blip r:embed="rId13"/>
        </a:buBlip>
        <a:defRPr sz="2000" kern="1200">
          <a:solidFill>
            <a:schemeClr val="tx1"/>
          </a:solidFill>
          <a:effectLst>
            <a:outerShdw blurRad="38100" dist="38100" dir="2700000" algn="tl">
              <a:srgbClr val="000000"/>
            </a:outerShdw>
          </a:effectLst>
          <a:latin typeface="+mn-lt"/>
          <a:ea typeface="+mn-ea"/>
          <a:cs typeface="+mn-cs"/>
        </a:defRPr>
      </a:lvl3pPr>
      <a:lvl4pPr marL="2074863" indent="-276225" algn="l" rtl="0" eaLnBrk="0" fontAlgn="base" hangingPunct="0">
        <a:spcBef>
          <a:spcPct val="20000"/>
        </a:spcBef>
        <a:spcAft>
          <a:spcPct val="20000"/>
        </a:spcAft>
        <a:buSzPct val="110000"/>
        <a:buBlip>
          <a:blip r:embed="rId13"/>
        </a:buBlip>
        <a:defRPr kern="1200">
          <a:solidFill>
            <a:schemeClr val="tx1"/>
          </a:solidFill>
          <a:effectLst>
            <a:outerShdw blurRad="38100" dist="38100" dir="2700000" algn="tl">
              <a:srgbClr val="000000"/>
            </a:outerShdw>
          </a:effectLst>
          <a:latin typeface="+mn-lt"/>
          <a:ea typeface="+mn-ea"/>
          <a:cs typeface="+mn-cs"/>
        </a:defRPr>
      </a:lvl4pPr>
      <a:lvl5pPr marL="2601913" indent="-266700" algn="l" rtl="0" eaLnBrk="0" fontAlgn="base" hangingPunct="0">
        <a:spcBef>
          <a:spcPct val="20000"/>
        </a:spcBef>
        <a:spcAft>
          <a:spcPct val="20000"/>
        </a:spcAft>
        <a:buSzPct val="110000"/>
        <a:buBlip>
          <a:blip r:embed="rId13"/>
        </a:buBlip>
        <a:defRPr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windows2000.about.com/library/weekly/aa010218a.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levenez.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29BCB0F2-9D73-42BE-A01F-1BB0359708E1}"/>
              </a:ext>
            </a:extLst>
          </p:cNvPr>
          <p:cNvSpPr>
            <a:spLocks noGrp="1" noChangeArrowheads="1"/>
          </p:cNvSpPr>
          <p:nvPr>
            <p:ph type="ctrTitle"/>
          </p:nvPr>
        </p:nvSpPr>
        <p:spPr>
          <a:xfrm>
            <a:off x="1192213" y="2286000"/>
            <a:ext cx="7216775" cy="1470025"/>
          </a:xfrm>
        </p:spPr>
        <p:txBody>
          <a:bodyPr/>
          <a:lstStyle/>
          <a:p>
            <a:pPr eaLnBrk="1" hangingPunct="1">
              <a:defRPr/>
            </a:pPr>
            <a:r>
              <a:rPr lang="en-US" altLang="en-US" dirty="0"/>
              <a:t> </a:t>
            </a:r>
            <a:br>
              <a:rPr lang="en-US" altLang="en-US" dirty="0"/>
            </a:br>
            <a:r>
              <a:rPr lang="en-US" altLang="en-US" dirty="0"/>
              <a:t>Overview of Operating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EBEAD66E-23E4-4E37-B581-072B343A4064}"/>
              </a:ext>
            </a:extLst>
          </p:cNvPr>
          <p:cNvSpPr>
            <a:spLocks noGrp="1" noChangeArrowheads="1"/>
          </p:cNvSpPr>
          <p:nvPr>
            <p:ph type="title"/>
          </p:nvPr>
        </p:nvSpPr>
        <p:spPr/>
        <p:txBody>
          <a:bodyPr/>
          <a:lstStyle/>
          <a:p>
            <a:pPr eaLnBrk="1" hangingPunct="1">
              <a:defRPr/>
            </a:pPr>
            <a:r>
              <a:rPr lang="en-US" altLang="en-US"/>
              <a:t>VMS and Windows</a:t>
            </a:r>
            <a:br>
              <a:rPr lang="en-US" altLang="en-US"/>
            </a:br>
            <a:r>
              <a:rPr lang="en-US" altLang="en-US" sz="3200"/>
              <a:t>- a bird’s-eye view on architectures</a:t>
            </a:r>
            <a:endParaRPr lang="en-US" altLang="en-US"/>
          </a:p>
        </p:txBody>
      </p:sp>
      <p:sp>
        <p:nvSpPr>
          <p:cNvPr id="16387" name="Rectangle 19">
            <a:extLst>
              <a:ext uri="{FF2B5EF4-FFF2-40B4-BE49-F238E27FC236}">
                <a16:creationId xmlns:a16="http://schemas.microsoft.com/office/drawing/2014/main" id="{28438A00-E9A8-4DB8-8D47-D00F8D7B4C24}"/>
              </a:ext>
            </a:extLst>
          </p:cNvPr>
          <p:cNvSpPr>
            <a:spLocks noChangeArrowheads="1"/>
          </p:cNvSpPr>
          <p:nvPr/>
        </p:nvSpPr>
        <p:spPr bwMode="auto">
          <a:xfrm>
            <a:off x="0" y="2971800"/>
            <a:ext cx="4495800" cy="34290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US" altLang="en-US" sz="1000"/>
          </a:p>
        </p:txBody>
      </p:sp>
      <p:sp>
        <p:nvSpPr>
          <p:cNvPr id="16388" name="Rectangle 6">
            <a:extLst>
              <a:ext uri="{FF2B5EF4-FFF2-40B4-BE49-F238E27FC236}">
                <a16:creationId xmlns:a16="http://schemas.microsoft.com/office/drawing/2014/main" id="{0B909281-2632-4275-8527-D7D78B6B17A2}"/>
              </a:ext>
            </a:extLst>
          </p:cNvPr>
          <p:cNvSpPr>
            <a:spLocks noChangeArrowheads="1"/>
          </p:cNvSpPr>
          <p:nvPr/>
        </p:nvSpPr>
        <p:spPr bwMode="auto">
          <a:xfrm>
            <a:off x="38100" y="5867400"/>
            <a:ext cx="4419600" cy="304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System-wide data structures</a:t>
            </a:r>
          </a:p>
        </p:txBody>
      </p:sp>
      <p:sp>
        <p:nvSpPr>
          <p:cNvPr id="16389" name="Rectangle 7">
            <a:extLst>
              <a:ext uri="{FF2B5EF4-FFF2-40B4-BE49-F238E27FC236}">
                <a16:creationId xmlns:a16="http://schemas.microsoft.com/office/drawing/2014/main" id="{32DAAEE4-83AA-4A01-B639-1CF7DFBC8AFE}"/>
              </a:ext>
            </a:extLst>
          </p:cNvPr>
          <p:cNvSpPr>
            <a:spLocks noChangeArrowheads="1"/>
          </p:cNvSpPr>
          <p:nvPr/>
        </p:nvSpPr>
        <p:spPr bwMode="auto">
          <a:xfrm>
            <a:off x="38100" y="5410200"/>
            <a:ext cx="14478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Memory </a:t>
            </a:r>
            <a:br>
              <a:rPr lang="en-US" altLang="en-US" sz="1000">
                <a:solidFill>
                  <a:schemeClr val="bg2"/>
                </a:solidFill>
              </a:rPr>
            </a:br>
            <a:r>
              <a:rPr lang="en-US" altLang="en-US" sz="1000">
                <a:solidFill>
                  <a:schemeClr val="bg2"/>
                </a:solidFill>
              </a:rPr>
              <a:t>Management</a:t>
            </a:r>
          </a:p>
        </p:txBody>
      </p:sp>
      <p:sp>
        <p:nvSpPr>
          <p:cNvPr id="16390" name="Rectangle 8">
            <a:extLst>
              <a:ext uri="{FF2B5EF4-FFF2-40B4-BE49-F238E27FC236}">
                <a16:creationId xmlns:a16="http://schemas.microsoft.com/office/drawing/2014/main" id="{6C482585-4738-4F7B-A180-ED175AAEC099}"/>
              </a:ext>
            </a:extLst>
          </p:cNvPr>
          <p:cNvSpPr>
            <a:spLocks noChangeArrowheads="1"/>
          </p:cNvSpPr>
          <p:nvPr/>
        </p:nvSpPr>
        <p:spPr bwMode="auto">
          <a:xfrm>
            <a:off x="1485900" y="5410200"/>
            <a:ext cx="14478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I/O Subsystem</a:t>
            </a:r>
          </a:p>
        </p:txBody>
      </p:sp>
      <p:sp>
        <p:nvSpPr>
          <p:cNvPr id="16391" name="Rectangle 9">
            <a:extLst>
              <a:ext uri="{FF2B5EF4-FFF2-40B4-BE49-F238E27FC236}">
                <a16:creationId xmlns:a16="http://schemas.microsoft.com/office/drawing/2014/main" id="{7F863DD6-863D-42F4-AB9A-971C863BDF5D}"/>
              </a:ext>
            </a:extLst>
          </p:cNvPr>
          <p:cNvSpPr>
            <a:spLocks noChangeArrowheads="1"/>
          </p:cNvSpPr>
          <p:nvPr/>
        </p:nvSpPr>
        <p:spPr bwMode="auto">
          <a:xfrm>
            <a:off x="2933700" y="5410200"/>
            <a:ext cx="15240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Process and</a:t>
            </a:r>
            <a:br>
              <a:rPr lang="en-US" altLang="en-US" sz="1000">
                <a:solidFill>
                  <a:schemeClr val="bg2"/>
                </a:solidFill>
              </a:rPr>
            </a:br>
            <a:r>
              <a:rPr lang="en-US" altLang="en-US" sz="1000">
                <a:solidFill>
                  <a:schemeClr val="bg2"/>
                </a:solidFill>
              </a:rPr>
              <a:t>time management</a:t>
            </a:r>
          </a:p>
        </p:txBody>
      </p:sp>
      <p:sp>
        <p:nvSpPr>
          <p:cNvPr id="16392" name="Rectangle 10">
            <a:extLst>
              <a:ext uri="{FF2B5EF4-FFF2-40B4-BE49-F238E27FC236}">
                <a16:creationId xmlns:a16="http://schemas.microsoft.com/office/drawing/2014/main" id="{DAD8B750-32FB-4288-8A83-80A7C020806A}"/>
              </a:ext>
            </a:extLst>
          </p:cNvPr>
          <p:cNvSpPr>
            <a:spLocks noChangeArrowheads="1"/>
          </p:cNvSpPr>
          <p:nvPr/>
        </p:nvSpPr>
        <p:spPr bwMode="auto">
          <a:xfrm>
            <a:off x="38100" y="4953000"/>
            <a:ext cx="44196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System services</a:t>
            </a:r>
            <a:br>
              <a:rPr lang="en-US" altLang="en-US" sz="1000">
                <a:solidFill>
                  <a:schemeClr val="bg2"/>
                </a:solidFill>
              </a:rPr>
            </a:br>
            <a:r>
              <a:rPr lang="en-US" altLang="en-US" sz="1000">
                <a:solidFill>
                  <a:schemeClr val="bg2"/>
                </a:solidFill>
              </a:rPr>
              <a:t>Kernel</a:t>
            </a:r>
          </a:p>
        </p:txBody>
      </p:sp>
      <p:sp>
        <p:nvSpPr>
          <p:cNvPr id="16393" name="Rectangle 11">
            <a:extLst>
              <a:ext uri="{FF2B5EF4-FFF2-40B4-BE49-F238E27FC236}">
                <a16:creationId xmlns:a16="http://schemas.microsoft.com/office/drawing/2014/main" id="{D7A67296-8B06-4208-9413-21D164FE4AC4}"/>
              </a:ext>
            </a:extLst>
          </p:cNvPr>
          <p:cNvSpPr>
            <a:spLocks noChangeArrowheads="1"/>
          </p:cNvSpPr>
          <p:nvPr/>
        </p:nvSpPr>
        <p:spPr bwMode="auto">
          <a:xfrm>
            <a:off x="38100" y="4495800"/>
            <a:ext cx="44196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Record Management Service (RMS)</a:t>
            </a:r>
            <a:br>
              <a:rPr lang="en-US" altLang="en-US" sz="1000">
                <a:solidFill>
                  <a:schemeClr val="bg2"/>
                </a:solidFill>
              </a:rPr>
            </a:br>
            <a:r>
              <a:rPr lang="en-US" altLang="en-US" sz="1000">
                <a:solidFill>
                  <a:schemeClr val="bg2"/>
                </a:solidFill>
              </a:rPr>
              <a:t>Executive</a:t>
            </a:r>
          </a:p>
        </p:txBody>
      </p:sp>
      <p:sp>
        <p:nvSpPr>
          <p:cNvPr id="16394" name="Rectangle 12">
            <a:extLst>
              <a:ext uri="{FF2B5EF4-FFF2-40B4-BE49-F238E27FC236}">
                <a16:creationId xmlns:a16="http://schemas.microsoft.com/office/drawing/2014/main" id="{7B2A8DFF-4398-4B8E-B81D-5A8B936F8044}"/>
              </a:ext>
            </a:extLst>
          </p:cNvPr>
          <p:cNvSpPr>
            <a:spLocks noChangeArrowheads="1"/>
          </p:cNvSpPr>
          <p:nvPr/>
        </p:nvSpPr>
        <p:spPr bwMode="auto">
          <a:xfrm>
            <a:off x="38100" y="4038600"/>
            <a:ext cx="44196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Command Language Interpreter (CLI)</a:t>
            </a:r>
            <a:br>
              <a:rPr lang="en-US" altLang="en-US" sz="1000">
                <a:solidFill>
                  <a:schemeClr val="bg2"/>
                </a:solidFill>
              </a:rPr>
            </a:br>
            <a:r>
              <a:rPr lang="en-US" altLang="en-US" sz="1000">
                <a:solidFill>
                  <a:schemeClr val="bg2"/>
                </a:solidFill>
              </a:rPr>
              <a:t>Supervisor</a:t>
            </a:r>
          </a:p>
        </p:txBody>
      </p:sp>
      <p:sp>
        <p:nvSpPr>
          <p:cNvPr id="16395" name="Rectangle 14">
            <a:extLst>
              <a:ext uri="{FF2B5EF4-FFF2-40B4-BE49-F238E27FC236}">
                <a16:creationId xmlns:a16="http://schemas.microsoft.com/office/drawing/2014/main" id="{85EA48D7-9F95-4831-989B-F29F8186F594}"/>
              </a:ext>
            </a:extLst>
          </p:cNvPr>
          <p:cNvSpPr>
            <a:spLocks noChangeArrowheads="1"/>
          </p:cNvSpPr>
          <p:nvPr/>
        </p:nvSpPr>
        <p:spPr bwMode="auto">
          <a:xfrm>
            <a:off x="800100" y="6096000"/>
            <a:ext cx="3048000" cy="2286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Platform-Adaptation Layer (PAL) - Alpha</a:t>
            </a:r>
          </a:p>
        </p:txBody>
      </p:sp>
      <p:sp>
        <p:nvSpPr>
          <p:cNvPr id="16396" name="Rectangle 16">
            <a:extLst>
              <a:ext uri="{FF2B5EF4-FFF2-40B4-BE49-F238E27FC236}">
                <a16:creationId xmlns:a16="http://schemas.microsoft.com/office/drawing/2014/main" id="{C3C728AA-5ECD-48D0-B6E3-EFCEDBD0AAEC}"/>
              </a:ext>
            </a:extLst>
          </p:cNvPr>
          <p:cNvSpPr>
            <a:spLocks noChangeArrowheads="1"/>
          </p:cNvSpPr>
          <p:nvPr/>
        </p:nvSpPr>
        <p:spPr bwMode="auto">
          <a:xfrm>
            <a:off x="2400300" y="3429000"/>
            <a:ext cx="14478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Support Libraries</a:t>
            </a:r>
          </a:p>
        </p:txBody>
      </p:sp>
      <p:sp>
        <p:nvSpPr>
          <p:cNvPr id="16397" name="Rectangle 18">
            <a:extLst>
              <a:ext uri="{FF2B5EF4-FFF2-40B4-BE49-F238E27FC236}">
                <a16:creationId xmlns:a16="http://schemas.microsoft.com/office/drawing/2014/main" id="{E0B9FC79-1181-4FC0-BCD0-2DA2272BE1C4}"/>
              </a:ext>
            </a:extLst>
          </p:cNvPr>
          <p:cNvSpPr>
            <a:spLocks noChangeArrowheads="1"/>
          </p:cNvSpPr>
          <p:nvPr/>
        </p:nvSpPr>
        <p:spPr bwMode="auto">
          <a:xfrm>
            <a:off x="114300" y="3429000"/>
            <a:ext cx="14478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Utilities</a:t>
            </a:r>
          </a:p>
        </p:txBody>
      </p:sp>
      <p:sp>
        <p:nvSpPr>
          <p:cNvPr id="16398" name="Rectangle 15">
            <a:extLst>
              <a:ext uri="{FF2B5EF4-FFF2-40B4-BE49-F238E27FC236}">
                <a16:creationId xmlns:a16="http://schemas.microsoft.com/office/drawing/2014/main" id="{E39D65F9-93A9-42DC-AC43-C929D428CBC2}"/>
              </a:ext>
            </a:extLst>
          </p:cNvPr>
          <p:cNvSpPr>
            <a:spLocks noChangeArrowheads="1"/>
          </p:cNvSpPr>
          <p:nvPr/>
        </p:nvSpPr>
        <p:spPr bwMode="auto">
          <a:xfrm>
            <a:off x="2933700" y="3048000"/>
            <a:ext cx="14478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Program </a:t>
            </a:r>
            <a:br>
              <a:rPr lang="en-US" altLang="en-US" sz="1000">
                <a:solidFill>
                  <a:schemeClr val="bg2"/>
                </a:solidFill>
              </a:rPr>
            </a:br>
            <a:r>
              <a:rPr lang="en-US" altLang="en-US" sz="1000">
                <a:solidFill>
                  <a:schemeClr val="bg2"/>
                </a:solidFill>
              </a:rPr>
              <a:t>Development Tools</a:t>
            </a:r>
          </a:p>
        </p:txBody>
      </p:sp>
      <p:sp>
        <p:nvSpPr>
          <p:cNvPr id="16399" name="Rectangle 17">
            <a:extLst>
              <a:ext uri="{FF2B5EF4-FFF2-40B4-BE49-F238E27FC236}">
                <a16:creationId xmlns:a16="http://schemas.microsoft.com/office/drawing/2014/main" id="{5813225C-7F06-448D-B74A-EEB8090E40B7}"/>
              </a:ext>
            </a:extLst>
          </p:cNvPr>
          <p:cNvSpPr>
            <a:spLocks noChangeArrowheads="1"/>
          </p:cNvSpPr>
          <p:nvPr/>
        </p:nvSpPr>
        <p:spPr bwMode="auto">
          <a:xfrm>
            <a:off x="723900" y="3048000"/>
            <a:ext cx="1447800" cy="457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000">
                <a:solidFill>
                  <a:schemeClr val="bg2"/>
                </a:solidFill>
              </a:rPr>
              <a:t>Layered Products</a:t>
            </a:r>
            <a:br>
              <a:rPr lang="en-US" altLang="en-US" sz="1000">
                <a:solidFill>
                  <a:schemeClr val="bg2"/>
                </a:solidFill>
              </a:rPr>
            </a:br>
            <a:r>
              <a:rPr lang="en-US" altLang="en-US" sz="1000">
                <a:solidFill>
                  <a:schemeClr val="bg2"/>
                </a:solidFill>
              </a:rPr>
              <a:t>(Apps)</a:t>
            </a:r>
          </a:p>
        </p:txBody>
      </p:sp>
      <p:sp>
        <p:nvSpPr>
          <p:cNvPr id="16400" name="Text Box 21">
            <a:extLst>
              <a:ext uri="{FF2B5EF4-FFF2-40B4-BE49-F238E27FC236}">
                <a16:creationId xmlns:a16="http://schemas.microsoft.com/office/drawing/2014/main" id="{A4F2C583-B801-4742-92CA-0DA8BE1D0244}"/>
              </a:ext>
            </a:extLst>
          </p:cNvPr>
          <p:cNvSpPr txBox="1">
            <a:spLocks noChangeArrowheads="1"/>
          </p:cNvSpPr>
          <p:nvPr/>
        </p:nvSpPr>
        <p:spPr bwMode="auto">
          <a:xfrm>
            <a:off x="1866900" y="3781425"/>
            <a:ext cx="452438" cy="244475"/>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000">
                <a:solidFill>
                  <a:schemeClr val="bg2"/>
                </a:solidFill>
              </a:rPr>
              <a:t>User</a:t>
            </a:r>
            <a:endParaRPr lang="en-US" altLang="en-US" sz="1000"/>
          </a:p>
        </p:txBody>
      </p:sp>
      <p:sp>
        <p:nvSpPr>
          <p:cNvPr id="16401" name="Line 22">
            <a:extLst>
              <a:ext uri="{FF2B5EF4-FFF2-40B4-BE49-F238E27FC236}">
                <a16:creationId xmlns:a16="http://schemas.microsoft.com/office/drawing/2014/main" id="{9643A4C5-2C6C-4875-ABB0-A873DEA63ED3}"/>
              </a:ext>
            </a:extLst>
          </p:cNvPr>
          <p:cNvSpPr>
            <a:spLocks noChangeShapeType="1"/>
          </p:cNvSpPr>
          <p:nvPr/>
        </p:nvSpPr>
        <p:spPr bwMode="auto">
          <a:xfrm>
            <a:off x="38100" y="4038600"/>
            <a:ext cx="44196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2" name="Text Box 23">
            <a:extLst>
              <a:ext uri="{FF2B5EF4-FFF2-40B4-BE49-F238E27FC236}">
                <a16:creationId xmlns:a16="http://schemas.microsoft.com/office/drawing/2014/main" id="{F23E8B67-0779-4A2D-BE9A-25E39874E719}"/>
              </a:ext>
            </a:extLst>
          </p:cNvPr>
          <p:cNvSpPr txBox="1">
            <a:spLocks noChangeArrowheads="1"/>
          </p:cNvSpPr>
          <p:nvPr/>
        </p:nvSpPr>
        <p:spPr bwMode="auto">
          <a:xfrm>
            <a:off x="352425" y="2144713"/>
            <a:ext cx="348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a:t>Layered design for VAX/VMS</a:t>
            </a:r>
            <a:br>
              <a:rPr lang="en-US" altLang="en-US"/>
            </a:br>
            <a:r>
              <a:rPr lang="en-US" altLang="en-US"/>
              <a:t>operating system</a:t>
            </a:r>
          </a:p>
        </p:txBody>
      </p:sp>
      <p:sp>
        <p:nvSpPr>
          <p:cNvPr id="16403" name="Text Box 24">
            <a:extLst>
              <a:ext uri="{FF2B5EF4-FFF2-40B4-BE49-F238E27FC236}">
                <a16:creationId xmlns:a16="http://schemas.microsoft.com/office/drawing/2014/main" id="{B5CCC6ED-3100-4F32-9522-C06FD2B31C62}"/>
              </a:ext>
            </a:extLst>
          </p:cNvPr>
          <p:cNvSpPr txBox="1">
            <a:spLocks noChangeArrowheads="1"/>
          </p:cNvSpPr>
          <p:nvPr/>
        </p:nvSpPr>
        <p:spPr bwMode="auto">
          <a:xfrm>
            <a:off x="5715000" y="4648200"/>
            <a:ext cx="2668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a:t>Windows </a:t>
            </a:r>
            <a:br>
              <a:rPr lang="en-US" altLang="en-US"/>
            </a:br>
            <a:r>
              <a:rPr lang="en-US" altLang="en-US"/>
              <a:t>high-level architecture</a:t>
            </a:r>
          </a:p>
        </p:txBody>
      </p:sp>
      <p:sp>
        <p:nvSpPr>
          <p:cNvPr id="16404" name="Rectangle 64">
            <a:extLst>
              <a:ext uri="{FF2B5EF4-FFF2-40B4-BE49-F238E27FC236}">
                <a16:creationId xmlns:a16="http://schemas.microsoft.com/office/drawing/2014/main" id="{E36B0D3C-DDCA-4630-A95C-E2357BF1E89D}"/>
              </a:ext>
            </a:extLst>
          </p:cNvPr>
          <p:cNvSpPr>
            <a:spLocks noChangeArrowheads="1"/>
          </p:cNvSpPr>
          <p:nvPr/>
        </p:nvSpPr>
        <p:spPr bwMode="auto">
          <a:xfrm>
            <a:off x="4533900" y="1600200"/>
            <a:ext cx="4572000" cy="2819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6405" name="Line 65">
            <a:extLst>
              <a:ext uri="{FF2B5EF4-FFF2-40B4-BE49-F238E27FC236}">
                <a16:creationId xmlns:a16="http://schemas.microsoft.com/office/drawing/2014/main" id="{6B6DA783-16CA-42D0-8E3D-3E78482B04BB}"/>
              </a:ext>
            </a:extLst>
          </p:cNvPr>
          <p:cNvSpPr>
            <a:spLocks noChangeShapeType="1"/>
          </p:cNvSpPr>
          <p:nvPr/>
        </p:nvSpPr>
        <p:spPr bwMode="auto">
          <a:xfrm>
            <a:off x="5291138" y="2803525"/>
            <a:ext cx="0" cy="319088"/>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6" name="Line 66">
            <a:extLst>
              <a:ext uri="{FF2B5EF4-FFF2-40B4-BE49-F238E27FC236}">
                <a16:creationId xmlns:a16="http://schemas.microsoft.com/office/drawing/2014/main" id="{1766045A-F5BE-4606-8F86-0C10F0C2CFE1}"/>
              </a:ext>
            </a:extLst>
          </p:cNvPr>
          <p:cNvSpPr>
            <a:spLocks noChangeShapeType="1"/>
          </p:cNvSpPr>
          <p:nvPr/>
        </p:nvSpPr>
        <p:spPr bwMode="auto">
          <a:xfrm>
            <a:off x="6426200" y="2817813"/>
            <a:ext cx="0" cy="319087"/>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7" name="Rectangle 67">
            <a:extLst>
              <a:ext uri="{FF2B5EF4-FFF2-40B4-BE49-F238E27FC236}">
                <a16:creationId xmlns:a16="http://schemas.microsoft.com/office/drawing/2014/main" id="{F867126F-2AB7-481C-8207-39A153F55196}"/>
              </a:ext>
            </a:extLst>
          </p:cNvPr>
          <p:cNvSpPr>
            <a:spLocks noChangeArrowheads="1"/>
          </p:cNvSpPr>
          <p:nvPr/>
        </p:nvSpPr>
        <p:spPr bwMode="auto">
          <a:xfrm>
            <a:off x="4819650" y="1882775"/>
            <a:ext cx="793750" cy="6858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6408" name="Rectangle 68">
            <a:extLst>
              <a:ext uri="{FF2B5EF4-FFF2-40B4-BE49-F238E27FC236}">
                <a16:creationId xmlns:a16="http://schemas.microsoft.com/office/drawing/2014/main" id="{C0CA3467-3AE0-431A-859B-D71ED9A5683F}"/>
              </a:ext>
            </a:extLst>
          </p:cNvPr>
          <p:cNvSpPr>
            <a:spLocks noChangeArrowheads="1"/>
          </p:cNvSpPr>
          <p:nvPr/>
        </p:nvSpPr>
        <p:spPr bwMode="auto">
          <a:xfrm>
            <a:off x="4821238" y="2481263"/>
            <a:ext cx="752475" cy="85725"/>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grpSp>
        <p:nvGrpSpPr>
          <p:cNvPr id="16409" name="Group 69">
            <a:extLst>
              <a:ext uri="{FF2B5EF4-FFF2-40B4-BE49-F238E27FC236}">
                <a16:creationId xmlns:a16="http://schemas.microsoft.com/office/drawing/2014/main" id="{C3078FED-32E1-4BD1-A723-3CD18D8E1F6C}"/>
              </a:ext>
            </a:extLst>
          </p:cNvPr>
          <p:cNvGrpSpPr>
            <a:grpSpLocks/>
          </p:cNvGrpSpPr>
          <p:nvPr/>
        </p:nvGrpSpPr>
        <p:grpSpPr bwMode="auto">
          <a:xfrm>
            <a:off x="5800725" y="1925638"/>
            <a:ext cx="946150" cy="684212"/>
            <a:chOff x="1625" y="1387"/>
            <a:chExt cx="1192" cy="616"/>
          </a:xfrm>
        </p:grpSpPr>
        <p:sp>
          <p:nvSpPr>
            <p:cNvPr id="16442" name="Rectangle 70">
              <a:extLst>
                <a:ext uri="{FF2B5EF4-FFF2-40B4-BE49-F238E27FC236}">
                  <a16:creationId xmlns:a16="http://schemas.microsoft.com/office/drawing/2014/main" id="{6711DED3-DC6B-4D16-8A20-99BF6523A94F}"/>
                </a:ext>
              </a:extLst>
            </p:cNvPr>
            <p:cNvSpPr>
              <a:spLocks noChangeArrowheads="1"/>
            </p:cNvSpPr>
            <p:nvPr/>
          </p:nvSpPr>
          <p:spPr bwMode="auto">
            <a:xfrm>
              <a:off x="1625" y="1387"/>
              <a:ext cx="1192" cy="52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6443" name="Rectangle 71">
              <a:extLst>
                <a:ext uri="{FF2B5EF4-FFF2-40B4-BE49-F238E27FC236}">
                  <a16:creationId xmlns:a16="http://schemas.microsoft.com/office/drawing/2014/main" id="{AAD337A0-9A43-4FC7-94BA-839FAC3839AB}"/>
                </a:ext>
              </a:extLst>
            </p:cNvPr>
            <p:cNvSpPr>
              <a:spLocks noChangeArrowheads="1"/>
            </p:cNvSpPr>
            <p:nvPr/>
          </p:nvSpPr>
          <p:spPr bwMode="auto">
            <a:xfrm>
              <a:off x="1625" y="1819"/>
              <a:ext cx="1192" cy="184"/>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grpSp>
      <p:grpSp>
        <p:nvGrpSpPr>
          <p:cNvPr id="16410" name="Group 72">
            <a:extLst>
              <a:ext uri="{FF2B5EF4-FFF2-40B4-BE49-F238E27FC236}">
                <a16:creationId xmlns:a16="http://schemas.microsoft.com/office/drawing/2014/main" id="{C89EFF2B-E29F-4C93-A10C-550A52A7F13B}"/>
              </a:ext>
            </a:extLst>
          </p:cNvPr>
          <p:cNvGrpSpPr>
            <a:grpSpLocks/>
          </p:cNvGrpSpPr>
          <p:nvPr/>
        </p:nvGrpSpPr>
        <p:grpSpPr bwMode="auto">
          <a:xfrm>
            <a:off x="5876925" y="2032000"/>
            <a:ext cx="946150" cy="684213"/>
            <a:chOff x="1721" y="1483"/>
            <a:chExt cx="1192" cy="616"/>
          </a:xfrm>
        </p:grpSpPr>
        <p:sp>
          <p:nvSpPr>
            <p:cNvPr id="16440" name="Rectangle 73">
              <a:extLst>
                <a:ext uri="{FF2B5EF4-FFF2-40B4-BE49-F238E27FC236}">
                  <a16:creationId xmlns:a16="http://schemas.microsoft.com/office/drawing/2014/main" id="{7235C337-15C3-4DCF-9153-5A3A94ED737E}"/>
                </a:ext>
              </a:extLst>
            </p:cNvPr>
            <p:cNvSpPr>
              <a:spLocks noChangeArrowheads="1"/>
            </p:cNvSpPr>
            <p:nvPr/>
          </p:nvSpPr>
          <p:spPr bwMode="auto">
            <a:xfrm>
              <a:off x="1721" y="1483"/>
              <a:ext cx="1192" cy="52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6441" name="Rectangle 74">
              <a:extLst>
                <a:ext uri="{FF2B5EF4-FFF2-40B4-BE49-F238E27FC236}">
                  <a16:creationId xmlns:a16="http://schemas.microsoft.com/office/drawing/2014/main" id="{07833F28-38B9-4141-AEE0-29EE24912348}"/>
                </a:ext>
              </a:extLst>
            </p:cNvPr>
            <p:cNvSpPr>
              <a:spLocks noChangeArrowheads="1"/>
            </p:cNvSpPr>
            <p:nvPr/>
          </p:nvSpPr>
          <p:spPr bwMode="auto">
            <a:xfrm>
              <a:off x="1721" y="1915"/>
              <a:ext cx="1192" cy="184"/>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grpSp>
      <p:sp>
        <p:nvSpPr>
          <p:cNvPr id="16411" name="Rectangle 75">
            <a:extLst>
              <a:ext uri="{FF2B5EF4-FFF2-40B4-BE49-F238E27FC236}">
                <a16:creationId xmlns:a16="http://schemas.microsoft.com/office/drawing/2014/main" id="{5861ED2C-146C-434C-B67F-9C1855E968BE}"/>
              </a:ext>
            </a:extLst>
          </p:cNvPr>
          <p:cNvSpPr>
            <a:spLocks noChangeArrowheads="1"/>
          </p:cNvSpPr>
          <p:nvPr/>
        </p:nvSpPr>
        <p:spPr bwMode="auto">
          <a:xfrm>
            <a:off x="5045075" y="1771650"/>
            <a:ext cx="3581400" cy="287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6412" name="AutoShape 76">
            <a:extLst>
              <a:ext uri="{FF2B5EF4-FFF2-40B4-BE49-F238E27FC236}">
                <a16:creationId xmlns:a16="http://schemas.microsoft.com/office/drawing/2014/main" id="{42764250-56A8-45FB-806E-2D235E0F0830}"/>
              </a:ext>
            </a:extLst>
          </p:cNvPr>
          <p:cNvSpPr>
            <a:spLocks noChangeArrowheads="1"/>
          </p:cNvSpPr>
          <p:nvPr/>
        </p:nvSpPr>
        <p:spPr bwMode="auto">
          <a:xfrm>
            <a:off x="7061200" y="2406650"/>
            <a:ext cx="495300" cy="415925"/>
          </a:xfrm>
          <a:prstGeom prst="cube">
            <a:avLst>
              <a:gd name="adj" fmla="val 24995"/>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OS/2</a:t>
            </a:r>
          </a:p>
        </p:txBody>
      </p:sp>
      <p:sp>
        <p:nvSpPr>
          <p:cNvPr id="16413" name="AutoShape 77">
            <a:extLst>
              <a:ext uri="{FF2B5EF4-FFF2-40B4-BE49-F238E27FC236}">
                <a16:creationId xmlns:a16="http://schemas.microsoft.com/office/drawing/2014/main" id="{0AA58462-8787-4886-B60E-E06A9CAFC246}"/>
              </a:ext>
            </a:extLst>
          </p:cNvPr>
          <p:cNvSpPr>
            <a:spLocks noChangeArrowheads="1"/>
          </p:cNvSpPr>
          <p:nvPr/>
        </p:nvSpPr>
        <p:spPr bwMode="auto">
          <a:xfrm>
            <a:off x="7681913" y="2230438"/>
            <a:ext cx="657225" cy="592137"/>
          </a:xfrm>
          <a:prstGeom prst="cube">
            <a:avLst>
              <a:gd name="adj" fmla="val 24995"/>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Windows</a:t>
            </a:r>
          </a:p>
        </p:txBody>
      </p:sp>
      <p:sp>
        <p:nvSpPr>
          <p:cNvPr id="16414" name="AutoShape 78">
            <a:extLst>
              <a:ext uri="{FF2B5EF4-FFF2-40B4-BE49-F238E27FC236}">
                <a16:creationId xmlns:a16="http://schemas.microsoft.com/office/drawing/2014/main" id="{925A868E-9C53-4829-B5FB-83C3BABC1353}"/>
              </a:ext>
            </a:extLst>
          </p:cNvPr>
          <p:cNvSpPr>
            <a:spLocks noChangeArrowheads="1"/>
          </p:cNvSpPr>
          <p:nvPr/>
        </p:nvSpPr>
        <p:spPr bwMode="auto">
          <a:xfrm>
            <a:off x="8391525" y="2255838"/>
            <a:ext cx="638175" cy="376237"/>
          </a:xfrm>
          <a:prstGeom prst="cube">
            <a:avLst>
              <a:gd name="adj" fmla="val 24995"/>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POSIX</a:t>
            </a:r>
          </a:p>
        </p:txBody>
      </p:sp>
      <p:sp>
        <p:nvSpPr>
          <p:cNvPr id="16415" name="Line 79">
            <a:extLst>
              <a:ext uri="{FF2B5EF4-FFF2-40B4-BE49-F238E27FC236}">
                <a16:creationId xmlns:a16="http://schemas.microsoft.com/office/drawing/2014/main" id="{625F3576-6E90-42C1-9E60-6A58163EF9E5}"/>
              </a:ext>
            </a:extLst>
          </p:cNvPr>
          <p:cNvSpPr>
            <a:spLocks noChangeShapeType="1"/>
          </p:cNvSpPr>
          <p:nvPr/>
        </p:nvSpPr>
        <p:spPr bwMode="auto">
          <a:xfrm>
            <a:off x="7308850" y="2827338"/>
            <a:ext cx="0" cy="319087"/>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16" name="Freeform 80">
            <a:extLst>
              <a:ext uri="{FF2B5EF4-FFF2-40B4-BE49-F238E27FC236}">
                <a16:creationId xmlns:a16="http://schemas.microsoft.com/office/drawing/2014/main" id="{11541EB3-3854-4826-B49D-37C80B89BD7A}"/>
              </a:ext>
            </a:extLst>
          </p:cNvPr>
          <p:cNvSpPr>
            <a:spLocks/>
          </p:cNvSpPr>
          <p:nvPr/>
        </p:nvSpPr>
        <p:spPr bwMode="auto">
          <a:xfrm>
            <a:off x="7013575" y="1931988"/>
            <a:ext cx="1993900" cy="203200"/>
          </a:xfrm>
          <a:custGeom>
            <a:avLst/>
            <a:gdLst>
              <a:gd name="T0" fmla="*/ 0 w 2512"/>
              <a:gd name="T1" fmla="*/ 223184278 h 184"/>
              <a:gd name="T2" fmla="*/ 0 w 2512"/>
              <a:gd name="T3" fmla="*/ 0 h 184"/>
              <a:gd name="T4" fmla="*/ 1582027888 w 2512"/>
              <a:gd name="T5" fmla="*/ 0 h 184"/>
              <a:gd name="T6" fmla="*/ 1582027888 w 2512"/>
              <a:gd name="T7" fmla="*/ 223184278 h 184"/>
              <a:gd name="T8" fmla="*/ 1582027888 w 2512"/>
              <a:gd name="T9" fmla="*/ 223184278 h 184"/>
              <a:gd name="T10" fmla="*/ 1582027888 w 2512"/>
              <a:gd name="T11" fmla="*/ 223184278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2" h="184">
                <a:moveTo>
                  <a:pt x="0" y="183"/>
                </a:moveTo>
                <a:lnTo>
                  <a:pt x="0" y="0"/>
                </a:lnTo>
                <a:lnTo>
                  <a:pt x="2511" y="0"/>
                </a:lnTo>
                <a:lnTo>
                  <a:pt x="2511" y="183"/>
                </a:lnTo>
              </a:path>
            </a:pathLst>
          </a:custGeom>
          <a:solidFill>
            <a:schemeClr val="tx1"/>
          </a:solidFill>
          <a:ln w="25400" cap="rnd" cmpd="sng">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17" name="Rectangle 81">
            <a:extLst>
              <a:ext uri="{FF2B5EF4-FFF2-40B4-BE49-F238E27FC236}">
                <a16:creationId xmlns:a16="http://schemas.microsoft.com/office/drawing/2014/main" id="{5A8B7A21-9412-428F-A5C8-F5B7507BA44D}"/>
              </a:ext>
            </a:extLst>
          </p:cNvPr>
          <p:cNvSpPr>
            <a:spLocks noChangeArrowheads="1"/>
          </p:cNvSpPr>
          <p:nvPr/>
        </p:nvSpPr>
        <p:spPr bwMode="auto">
          <a:xfrm>
            <a:off x="7312025" y="1676400"/>
            <a:ext cx="1617663" cy="244475"/>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000">
                <a:solidFill>
                  <a:schemeClr val="bg2"/>
                </a:solidFill>
              </a:rPr>
              <a:t>Environment Subsystems</a:t>
            </a:r>
          </a:p>
        </p:txBody>
      </p:sp>
      <p:grpSp>
        <p:nvGrpSpPr>
          <p:cNvPr id="16418" name="Group 82">
            <a:extLst>
              <a:ext uri="{FF2B5EF4-FFF2-40B4-BE49-F238E27FC236}">
                <a16:creationId xmlns:a16="http://schemas.microsoft.com/office/drawing/2014/main" id="{148028F2-F579-4AC2-B7ED-1054F1019BD7}"/>
              </a:ext>
            </a:extLst>
          </p:cNvPr>
          <p:cNvGrpSpPr>
            <a:grpSpLocks/>
          </p:cNvGrpSpPr>
          <p:nvPr/>
        </p:nvGrpSpPr>
        <p:grpSpPr bwMode="auto">
          <a:xfrm>
            <a:off x="5953125" y="2139950"/>
            <a:ext cx="946150" cy="682625"/>
            <a:chOff x="1817" y="1579"/>
            <a:chExt cx="1192" cy="616"/>
          </a:xfrm>
        </p:grpSpPr>
        <p:sp>
          <p:nvSpPr>
            <p:cNvPr id="16438" name="Rectangle 83">
              <a:extLst>
                <a:ext uri="{FF2B5EF4-FFF2-40B4-BE49-F238E27FC236}">
                  <a16:creationId xmlns:a16="http://schemas.microsoft.com/office/drawing/2014/main" id="{8FBDEC28-8E7C-4C58-928C-83EC686418A3}"/>
                </a:ext>
              </a:extLst>
            </p:cNvPr>
            <p:cNvSpPr>
              <a:spLocks noChangeArrowheads="1"/>
            </p:cNvSpPr>
            <p:nvPr/>
          </p:nvSpPr>
          <p:spPr bwMode="auto">
            <a:xfrm>
              <a:off x="1817" y="1579"/>
              <a:ext cx="1192" cy="52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000">
                  <a:solidFill>
                    <a:schemeClr val="bg2"/>
                  </a:solidFill>
                </a:rPr>
                <a:t>User</a:t>
              </a:r>
            </a:p>
            <a:p>
              <a:r>
                <a:rPr lang="en-US" altLang="en-US" sz="1000">
                  <a:solidFill>
                    <a:schemeClr val="bg2"/>
                  </a:solidFill>
                </a:rPr>
                <a:t>Application</a:t>
              </a:r>
            </a:p>
          </p:txBody>
        </p:sp>
        <p:sp>
          <p:nvSpPr>
            <p:cNvPr id="16439" name="Rectangle 84">
              <a:extLst>
                <a:ext uri="{FF2B5EF4-FFF2-40B4-BE49-F238E27FC236}">
                  <a16:creationId xmlns:a16="http://schemas.microsoft.com/office/drawing/2014/main" id="{3520F298-69FF-4B3E-8353-543BFE49B159}"/>
                </a:ext>
              </a:extLst>
            </p:cNvPr>
            <p:cNvSpPr>
              <a:spLocks noChangeArrowheads="1"/>
            </p:cNvSpPr>
            <p:nvPr/>
          </p:nvSpPr>
          <p:spPr bwMode="auto">
            <a:xfrm>
              <a:off x="1817" y="2011"/>
              <a:ext cx="1192" cy="184"/>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Subsystem DLL</a:t>
              </a:r>
            </a:p>
          </p:txBody>
        </p:sp>
      </p:grpSp>
      <p:sp>
        <p:nvSpPr>
          <p:cNvPr id="16419" name="Line 85">
            <a:extLst>
              <a:ext uri="{FF2B5EF4-FFF2-40B4-BE49-F238E27FC236}">
                <a16:creationId xmlns:a16="http://schemas.microsoft.com/office/drawing/2014/main" id="{8E8B31ED-4A2D-43BD-9A3D-47387B6EAE57}"/>
              </a:ext>
            </a:extLst>
          </p:cNvPr>
          <p:cNvSpPr>
            <a:spLocks noChangeShapeType="1"/>
          </p:cNvSpPr>
          <p:nvPr/>
        </p:nvSpPr>
        <p:spPr bwMode="auto">
          <a:xfrm>
            <a:off x="8010525" y="2827338"/>
            <a:ext cx="0" cy="319087"/>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0" name="Line 86">
            <a:extLst>
              <a:ext uri="{FF2B5EF4-FFF2-40B4-BE49-F238E27FC236}">
                <a16:creationId xmlns:a16="http://schemas.microsoft.com/office/drawing/2014/main" id="{5BC11AE5-876B-4436-BAFF-4544ACEEC94F}"/>
              </a:ext>
            </a:extLst>
          </p:cNvPr>
          <p:cNvSpPr>
            <a:spLocks noChangeShapeType="1"/>
          </p:cNvSpPr>
          <p:nvPr/>
        </p:nvSpPr>
        <p:spPr bwMode="auto">
          <a:xfrm>
            <a:off x="8701088" y="2827338"/>
            <a:ext cx="0" cy="319087"/>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1" name="AutoShape 87">
            <a:extLst>
              <a:ext uri="{FF2B5EF4-FFF2-40B4-BE49-F238E27FC236}">
                <a16:creationId xmlns:a16="http://schemas.microsoft.com/office/drawing/2014/main" id="{6D0F922F-64DB-451C-A23B-B2D3989BEC53}"/>
              </a:ext>
            </a:extLst>
          </p:cNvPr>
          <p:cNvSpPr>
            <a:spLocks noChangeArrowheads="1"/>
          </p:cNvSpPr>
          <p:nvPr/>
        </p:nvSpPr>
        <p:spPr bwMode="auto">
          <a:xfrm>
            <a:off x="8112125" y="3362325"/>
            <a:ext cx="863600" cy="1008063"/>
          </a:xfrm>
          <a:prstGeom prst="cube">
            <a:avLst>
              <a:gd name="adj" fmla="val 24995"/>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Windows</a:t>
            </a:r>
          </a:p>
          <a:p>
            <a:pPr algn="ctr"/>
            <a:r>
              <a:rPr lang="en-US" altLang="en-US" sz="1000">
                <a:solidFill>
                  <a:schemeClr val="bg2"/>
                </a:solidFill>
              </a:rPr>
              <a:t>User/GDI</a:t>
            </a:r>
          </a:p>
          <a:p>
            <a:pPr algn="ctr"/>
            <a:r>
              <a:rPr lang="en-US" altLang="en-US" sz="1000">
                <a:solidFill>
                  <a:schemeClr val="bg2"/>
                </a:solidFill>
              </a:rPr>
              <a:t>Device</a:t>
            </a:r>
          </a:p>
          <a:p>
            <a:pPr algn="ctr"/>
            <a:r>
              <a:rPr lang="en-US" altLang="en-US" sz="1000">
                <a:solidFill>
                  <a:schemeClr val="bg2"/>
                </a:solidFill>
              </a:rPr>
              <a:t>Driver</a:t>
            </a:r>
          </a:p>
        </p:txBody>
      </p:sp>
      <p:sp>
        <p:nvSpPr>
          <p:cNvPr id="16422" name="Line 88">
            <a:extLst>
              <a:ext uri="{FF2B5EF4-FFF2-40B4-BE49-F238E27FC236}">
                <a16:creationId xmlns:a16="http://schemas.microsoft.com/office/drawing/2014/main" id="{C21E93EE-05CB-45F3-852B-B46FE1F8767B}"/>
              </a:ext>
            </a:extLst>
          </p:cNvPr>
          <p:cNvSpPr>
            <a:spLocks noChangeShapeType="1"/>
          </p:cNvSpPr>
          <p:nvPr/>
        </p:nvSpPr>
        <p:spPr bwMode="auto">
          <a:xfrm>
            <a:off x="4656138" y="3132138"/>
            <a:ext cx="4267200" cy="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23" name="Rectangle 89">
            <a:extLst>
              <a:ext uri="{FF2B5EF4-FFF2-40B4-BE49-F238E27FC236}">
                <a16:creationId xmlns:a16="http://schemas.microsoft.com/office/drawing/2014/main" id="{A670BEF3-B3DB-4072-A18B-CDC23B3AD94E}"/>
              </a:ext>
            </a:extLst>
          </p:cNvPr>
          <p:cNvSpPr>
            <a:spLocks noChangeArrowheads="1"/>
          </p:cNvSpPr>
          <p:nvPr/>
        </p:nvSpPr>
        <p:spPr bwMode="auto">
          <a:xfrm>
            <a:off x="5046663" y="3352800"/>
            <a:ext cx="2973387" cy="395288"/>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marL="552450" indent="-552450">
              <a:defRPr sz="2000">
                <a:solidFill>
                  <a:schemeClr val="tx1"/>
                </a:solidFill>
                <a:latin typeface="Arial" panose="020B0604020202020204" pitchFamily="34" charset="0"/>
              </a:defRPr>
            </a:lvl1pPr>
            <a:lvl2pPr marL="971550" indent="-304800">
              <a:defRPr sz="2000">
                <a:solidFill>
                  <a:schemeClr val="tx1"/>
                </a:solidFill>
                <a:latin typeface="Arial" panose="020B0604020202020204" pitchFamily="34" charset="0"/>
              </a:defRPr>
            </a:lvl2pPr>
            <a:lvl3pPr marL="1371600" indent="-285750">
              <a:defRPr sz="2000">
                <a:solidFill>
                  <a:schemeClr val="tx1"/>
                </a:solidFill>
                <a:latin typeface="Arial" panose="020B0604020202020204" pitchFamily="34" charset="0"/>
              </a:defRPr>
            </a:lvl3pPr>
            <a:lvl4pPr marL="1771650" indent="-285750">
              <a:defRPr sz="2000">
                <a:solidFill>
                  <a:schemeClr val="tx1"/>
                </a:solidFill>
                <a:latin typeface="Arial" panose="020B0604020202020204" pitchFamily="34" charset="0"/>
              </a:defRPr>
            </a:lvl4pPr>
            <a:lvl5pPr marL="2190750" indent="-304800">
              <a:defRPr sz="2000">
                <a:solidFill>
                  <a:schemeClr val="tx1"/>
                </a:solidFill>
                <a:latin typeface="Arial" panose="020B0604020202020204" pitchFamily="34" charset="0"/>
              </a:defRPr>
            </a:lvl5pPr>
            <a:lvl6pPr marL="2647950" indent="-304800" eaLnBrk="0" fontAlgn="base" hangingPunct="0">
              <a:spcBef>
                <a:spcPct val="0"/>
              </a:spcBef>
              <a:spcAft>
                <a:spcPct val="0"/>
              </a:spcAft>
              <a:defRPr sz="2000">
                <a:solidFill>
                  <a:schemeClr val="tx1"/>
                </a:solidFill>
                <a:latin typeface="Arial" panose="020B0604020202020204" pitchFamily="34" charset="0"/>
              </a:defRPr>
            </a:lvl6pPr>
            <a:lvl7pPr marL="3105150" indent="-304800" eaLnBrk="0" fontAlgn="base" hangingPunct="0">
              <a:spcBef>
                <a:spcPct val="0"/>
              </a:spcBef>
              <a:spcAft>
                <a:spcPct val="0"/>
              </a:spcAft>
              <a:defRPr sz="2000">
                <a:solidFill>
                  <a:schemeClr val="tx1"/>
                </a:solidFill>
                <a:latin typeface="Arial" panose="020B0604020202020204" pitchFamily="34" charset="0"/>
              </a:defRPr>
            </a:lvl7pPr>
            <a:lvl8pPr marL="3562350" indent="-304800" eaLnBrk="0" fontAlgn="base" hangingPunct="0">
              <a:spcBef>
                <a:spcPct val="0"/>
              </a:spcBef>
              <a:spcAft>
                <a:spcPct val="0"/>
              </a:spcAft>
              <a:defRPr sz="2000">
                <a:solidFill>
                  <a:schemeClr val="tx1"/>
                </a:solidFill>
                <a:latin typeface="Arial" panose="020B0604020202020204" pitchFamily="34" charset="0"/>
              </a:defRPr>
            </a:lvl8pPr>
            <a:lvl9pPr marL="4019550" indent="-3048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Executive</a:t>
            </a:r>
          </a:p>
        </p:txBody>
      </p:sp>
      <p:sp>
        <p:nvSpPr>
          <p:cNvPr id="16424" name="Rectangle 90">
            <a:extLst>
              <a:ext uri="{FF2B5EF4-FFF2-40B4-BE49-F238E27FC236}">
                <a16:creationId xmlns:a16="http://schemas.microsoft.com/office/drawing/2014/main" id="{E49FF77B-C065-4D31-8719-6B42102BD7F4}"/>
              </a:ext>
            </a:extLst>
          </p:cNvPr>
          <p:cNvSpPr>
            <a:spLocks noChangeArrowheads="1"/>
          </p:cNvSpPr>
          <p:nvPr/>
        </p:nvSpPr>
        <p:spPr bwMode="auto">
          <a:xfrm>
            <a:off x="5046663" y="3760788"/>
            <a:ext cx="1519237" cy="417512"/>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000">
                <a:solidFill>
                  <a:schemeClr val="bg2"/>
                </a:solidFill>
              </a:rPr>
              <a:t>Device Drivers</a:t>
            </a:r>
          </a:p>
        </p:txBody>
      </p:sp>
      <p:sp>
        <p:nvSpPr>
          <p:cNvPr id="16425" name="Rectangle 91">
            <a:extLst>
              <a:ext uri="{FF2B5EF4-FFF2-40B4-BE49-F238E27FC236}">
                <a16:creationId xmlns:a16="http://schemas.microsoft.com/office/drawing/2014/main" id="{1FAD94C6-1BF0-4CF2-BEFA-5C3D719A3B0A}"/>
              </a:ext>
            </a:extLst>
          </p:cNvPr>
          <p:cNvSpPr>
            <a:spLocks noChangeArrowheads="1"/>
          </p:cNvSpPr>
          <p:nvPr/>
        </p:nvSpPr>
        <p:spPr bwMode="auto">
          <a:xfrm>
            <a:off x="6570663" y="3760788"/>
            <a:ext cx="1449387" cy="404812"/>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r>
              <a:rPr lang="en-US" altLang="en-US" sz="1000">
                <a:solidFill>
                  <a:schemeClr val="bg2"/>
                </a:solidFill>
              </a:rPr>
              <a:t>Kernel</a:t>
            </a:r>
          </a:p>
        </p:txBody>
      </p:sp>
      <p:sp>
        <p:nvSpPr>
          <p:cNvPr id="16426" name="Rectangle 92">
            <a:extLst>
              <a:ext uri="{FF2B5EF4-FFF2-40B4-BE49-F238E27FC236}">
                <a16:creationId xmlns:a16="http://schemas.microsoft.com/office/drawing/2014/main" id="{B83F736F-70B3-4CC2-82F0-888C0CF60623}"/>
              </a:ext>
            </a:extLst>
          </p:cNvPr>
          <p:cNvSpPr>
            <a:spLocks noChangeArrowheads="1"/>
          </p:cNvSpPr>
          <p:nvPr/>
        </p:nvSpPr>
        <p:spPr bwMode="blackWhite">
          <a:xfrm>
            <a:off x="5429250" y="4013200"/>
            <a:ext cx="2098675" cy="31115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Hardware Abstraction Layer (HAL)</a:t>
            </a:r>
          </a:p>
        </p:txBody>
      </p:sp>
      <p:sp>
        <p:nvSpPr>
          <p:cNvPr id="16427" name="Rectangle 93">
            <a:extLst>
              <a:ext uri="{FF2B5EF4-FFF2-40B4-BE49-F238E27FC236}">
                <a16:creationId xmlns:a16="http://schemas.microsoft.com/office/drawing/2014/main" id="{4FDE7335-BC65-4363-9C99-38157A55F449}"/>
              </a:ext>
            </a:extLst>
          </p:cNvPr>
          <p:cNvSpPr>
            <a:spLocks noChangeArrowheads="1"/>
          </p:cNvSpPr>
          <p:nvPr/>
        </p:nvSpPr>
        <p:spPr bwMode="auto">
          <a:xfrm>
            <a:off x="4533900" y="2743200"/>
            <a:ext cx="500063"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000">
                <a:solidFill>
                  <a:schemeClr val="bg2"/>
                </a:solidFill>
              </a:rPr>
              <a:t>User</a:t>
            </a:r>
          </a:p>
          <a:p>
            <a:r>
              <a:rPr lang="en-US" altLang="en-US" sz="1000">
                <a:solidFill>
                  <a:schemeClr val="bg2"/>
                </a:solidFill>
              </a:rPr>
              <a:t>Mode</a:t>
            </a:r>
          </a:p>
        </p:txBody>
      </p:sp>
      <p:sp>
        <p:nvSpPr>
          <p:cNvPr id="16428" name="Rectangle 94">
            <a:extLst>
              <a:ext uri="{FF2B5EF4-FFF2-40B4-BE49-F238E27FC236}">
                <a16:creationId xmlns:a16="http://schemas.microsoft.com/office/drawing/2014/main" id="{322D9132-2FD8-4798-9CD3-05FC977B1820}"/>
              </a:ext>
            </a:extLst>
          </p:cNvPr>
          <p:cNvSpPr>
            <a:spLocks noChangeArrowheads="1"/>
          </p:cNvSpPr>
          <p:nvPr/>
        </p:nvSpPr>
        <p:spPr bwMode="auto">
          <a:xfrm>
            <a:off x="4533900" y="3124200"/>
            <a:ext cx="54927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000">
                <a:solidFill>
                  <a:schemeClr val="bg2"/>
                </a:solidFill>
              </a:rPr>
              <a:t>Kernel</a:t>
            </a:r>
          </a:p>
          <a:p>
            <a:r>
              <a:rPr lang="en-US" altLang="en-US" sz="1000">
                <a:solidFill>
                  <a:schemeClr val="bg2"/>
                </a:solidFill>
              </a:rPr>
              <a:t>Mode</a:t>
            </a:r>
          </a:p>
        </p:txBody>
      </p:sp>
      <p:sp>
        <p:nvSpPr>
          <p:cNvPr id="16429" name="Rectangle 95">
            <a:extLst>
              <a:ext uri="{FF2B5EF4-FFF2-40B4-BE49-F238E27FC236}">
                <a16:creationId xmlns:a16="http://schemas.microsoft.com/office/drawing/2014/main" id="{BE787814-6576-4266-AD9E-7C2DFA927D85}"/>
              </a:ext>
            </a:extLst>
          </p:cNvPr>
          <p:cNvSpPr>
            <a:spLocks noChangeArrowheads="1"/>
          </p:cNvSpPr>
          <p:nvPr/>
        </p:nvSpPr>
        <p:spPr bwMode="auto">
          <a:xfrm>
            <a:off x="4856163" y="1989138"/>
            <a:ext cx="795337" cy="6858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6430" name="Rectangle 96">
            <a:extLst>
              <a:ext uri="{FF2B5EF4-FFF2-40B4-BE49-F238E27FC236}">
                <a16:creationId xmlns:a16="http://schemas.microsoft.com/office/drawing/2014/main" id="{5D117D6F-A1CB-46EC-922D-56A57ED3594D}"/>
              </a:ext>
            </a:extLst>
          </p:cNvPr>
          <p:cNvSpPr>
            <a:spLocks noChangeArrowheads="1"/>
          </p:cNvSpPr>
          <p:nvPr/>
        </p:nvSpPr>
        <p:spPr bwMode="auto">
          <a:xfrm>
            <a:off x="4894263" y="2095500"/>
            <a:ext cx="820737" cy="693738"/>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000">
                <a:solidFill>
                  <a:schemeClr val="bg2"/>
                </a:solidFill>
              </a:rPr>
              <a:t>System</a:t>
            </a:r>
          </a:p>
          <a:p>
            <a:r>
              <a:rPr lang="en-US" altLang="en-US" sz="1000">
                <a:solidFill>
                  <a:schemeClr val="bg2"/>
                </a:solidFill>
              </a:rPr>
              <a:t>&amp; Service</a:t>
            </a:r>
            <a:br>
              <a:rPr lang="en-US" altLang="en-US" sz="1000">
                <a:solidFill>
                  <a:schemeClr val="bg2"/>
                </a:solidFill>
              </a:rPr>
            </a:br>
            <a:r>
              <a:rPr lang="en-US" altLang="en-US" sz="1000">
                <a:solidFill>
                  <a:schemeClr val="bg2"/>
                </a:solidFill>
              </a:rPr>
              <a:t>Processes</a:t>
            </a:r>
          </a:p>
        </p:txBody>
      </p:sp>
      <p:sp>
        <p:nvSpPr>
          <p:cNvPr id="16431" name="Line 97">
            <a:extLst>
              <a:ext uri="{FF2B5EF4-FFF2-40B4-BE49-F238E27FC236}">
                <a16:creationId xmlns:a16="http://schemas.microsoft.com/office/drawing/2014/main" id="{BEF30401-E104-4B6A-B11A-A9E992863D25}"/>
              </a:ext>
            </a:extLst>
          </p:cNvPr>
          <p:cNvSpPr>
            <a:spLocks noChangeShapeType="1"/>
          </p:cNvSpPr>
          <p:nvPr/>
        </p:nvSpPr>
        <p:spPr bwMode="auto">
          <a:xfrm>
            <a:off x="6581775" y="3132138"/>
            <a:ext cx="0" cy="241300"/>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32" name="Line 98">
            <a:extLst>
              <a:ext uri="{FF2B5EF4-FFF2-40B4-BE49-F238E27FC236}">
                <a16:creationId xmlns:a16="http://schemas.microsoft.com/office/drawing/2014/main" id="{D4A33630-1B83-4B19-9B6C-CE434098E02C}"/>
              </a:ext>
            </a:extLst>
          </p:cNvPr>
          <p:cNvSpPr>
            <a:spLocks noChangeShapeType="1"/>
          </p:cNvSpPr>
          <p:nvPr/>
        </p:nvSpPr>
        <p:spPr bwMode="auto">
          <a:xfrm>
            <a:off x="8561388" y="3132138"/>
            <a:ext cx="0" cy="241300"/>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33" name="AutoShape 99">
            <a:extLst>
              <a:ext uri="{FF2B5EF4-FFF2-40B4-BE49-F238E27FC236}">
                <a16:creationId xmlns:a16="http://schemas.microsoft.com/office/drawing/2014/main" id="{477A05C0-3035-4603-BCE5-502266621FC5}"/>
              </a:ext>
            </a:extLst>
          </p:cNvPr>
          <p:cNvSpPr>
            <a:spLocks noChangeArrowheads="1"/>
          </p:cNvSpPr>
          <p:nvPr/>
        </p:nvSpPr>
        <p:spPr bwMode="auto">
          <a:xfrm>
            <a:off x="8382000" y="2632075"/>
            <a:ext cx="647700" cy="263525"/>
          </a:xfrm>
          <a:prstGeom prst="cube">
            <a:avLst>
              <a:gd name="adj" fmla="val 24995"/>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000">
                <a:solidFill>
                  <a:schemeClr val="bg2"/>
                </a:solidFill>
              </a:rPr>
              <a:t>Windows</a:t>
            </a:r>
          </a:p>
        </p:txBody>
      </p:sp>
      <p:sp>
        <p:nvSpPr>
          <p:cNvPr id="16434" name="Line 103">
            <a:extLst>
              <a:ext uri="{FF2B5EF4-FFF2-40B4-BE49-F238E27FC236}">
                <a16:creationId xmlns:a16="http://schemas.microsoft.com/office/drawing/2014/main" id="{0A721B24-BD36-4E2B-82FF-3B755748FCF2}"/>
              </a:ext>
            </a:extLst>
          </p:cNvPr>
          <p:cNvSpPr>
            <a:spLocks noChangeShapeType="1"/>
          </p:cNvSpPr>
          <p:nvPr/>
        </p:nvSpPr>
        <p:spPr bwMode="auto">
          <a:xfrm>
            <a:off x="4114800" y="3505200"/>
            <a:ext cx="0" cy="533400"/>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35" name="Line 104">
            <a:extLst>
              <a:ext uri="{FF2B5EF4-FFF2-40B4-BE49-F238E27FC236}">
                <a16:creationId xmlns:a16="http://schemas.microsoft.com/office/drawing/2014/main" id="{479D3CD0-8338-45A0-9911-40642380C1AC}"/>
              </a:ext>
            </a:extLst>
          </p:cNvPr>
          <p:cNvSpPr>
            <a:spLocks noChangeShapeType="1"/>
          </p:cNvSpPr>
          <p:nvPr/>
        </p:nvSpPr>
        <p:spPr bwMode="auto">
          <a:xfrm>
            <a:off x="1752600" y="3505200"/>
            <a:ext cx="0" cy="533400"/>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36" name="Line 105">
            <a:extLst>
              <a:ext uri="{FF2B5EF4-FFF2-40B4-BE49-F238E27FC236}">
                <a16:creationId xmlns:a16="http://schemas.microsoft.com/office/drawing/2014/main" id="{6E757362-E6CF-405F-82B1-39D89F9480DF}"/>
              </a:ext>
            </a:extLst>
          </p:cNvPr>
          <p:cNvSpPr>
            <a:spLocks noChangeShapeType="1"/>
          </p:cNvSpPr>
          <p:nvPr/>
        </p:nvSpPr>
        <p:spPr bwMode="auto">
          <a:xfrm>
            <a:off x="914400" y="3886200"/>
            <a:ext cx="0" cy="152400"/>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37" name="Line 106">
            <a:extLst>
              <a:ext uri="{FF2B5EF4-FFF2-40B4-BE49-F238E27FC236}">
                <a16:creationId xmlns:a16="http://schemas.microsoft.com/office/drawing/2014/main" id="{152635F4-4F73-4609-B8CE-ADB94AA26DE9}"/>
              </a:ext>
            </a:extLst>
          </p:cNvPr>
          <p:cNvSpPr>
            <a:spLocks noChangeShapeType="1"/>
          </p:cNvSpPr>
          <p:nvPr/>
        </p:nvSpPr>
        <p:spPr bwMode="auto">
          <a:xfrm>
            <a:off x="3200400" y="3886200"/>
            <a:ext cx="0" cy="152400"/>
          </a:xfrm>
          <a:prstGeom prst="line">
            <a:avLst/>
          </a:prstGeom>
          <a:noFill/>
          <a:ln w="25400">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826710FC-E331-4843-B577-993215180BD8}"/>
              </a:ext>
            </a:extLst>
          </p:cNvPr>
          <p:cNvSpPr>
            <a:spLocks noGrp="1" noChangeArrowheads="1"/>
          </p:cNvSpPr>
          <p:nvPr>
            <p:ph type="title"/>
          </p:nvPr>
        </p:nvSpPr>
        <p:spPr>
          <a:xfrm>
            <a:off x="914400" y="17463"/>
            <a:ext cx="7162800" cy="1143000"/>
          </a:xfrm>
        </p:spPr>
        <p:txBody>
          <a:bodyPr/>
          <a:lstStyle/>
          <a:p>
            <a:pPr eaLnBrk="1" hangingPunct="1">
              <a:defRPr/>
            </a:pPr>
            <a:r>
              <a:rPr lang="en-US" altLang="en-US"/>
              <a:t>Release History</a:t>
            </a:r>
          </a:p>
        </p:txBody>
      </p:sp>
      <p:sp>
        <p:nvSpPr>
          <p:cNvPr id="291843" name="Rectangle 3">
            <a:extLst>
              <a:ext uri="{FF2B5EF4-FFF2-40B4-BE49-F238E27FC236}">
                <a16:creationId xmlns:a16="http://schemas.microsoft.com/office/drawing/2014/main" id="{DF5BCEAF-DD0B-443E-BD39-836D14AFBC8D}"/>
              </a:ext>
            </a:extLst>
          </p:cNvPr>
          <p:cNvSpPr>
            <a:spLocks noGrp="1" noChangeArrowheads="1"/>
          </p:cNvSpPr>
          <p:nvPr>
            <p:ph type="body" idx="1"/>
          </p:nvPr>
        </p:nvSpPr>
        <p:spPr>
          <a:xfrm>
            <a:off x="304800" y="838200"/>
            <a:ext cx="8458200" cy="5334000"/>
          </a:xfrm>
        </p:spPr>
        <p:txBody>
          <a:bodyPr/>
          <a:lstStyle/>
          <a:p>
            <a:pPr eaLnBrk="1" hangingPunct="1">
              <a:lnSpc>
                <a:spcPct val="70000"/>
              </a:lnSpc>
              <a:defRPr/>
            </a:pPr>
            <a:r>
              <a:rPr lang="en-US" altLang="en-US" sz="2400"/>
              <a:t>Although product name has varied, internally, each version identified by a “build number”</a:t>
            </a:r>
          </a:p>
          <a:p>
            <a:pPr lvl="1" eaLnBrk="1" hangingPunct="1">
              <a:lnSpc>
                <a:spcPct val="70000"/>
              </a:lnSpc>
              <a:defRPr/>
            </a:pPr>
            <a:r>
              <a:rPr lang="en-US" altLang="en-US" sz="2000"/>
              <a:t>Internal identification - increments each time NT is built from source (5-6 times a week)</a:t>
            </a:r>
          </a:p>
          <a:p>
            <a:pPr lvl="1" eaLnBrk="1" hangingPunct="1">
              <a:lnSpc>
                <a:spcPct val="70000"/>
              </a:lnSpc>
              <a:defRPr/>
            </a:pPr>
            <a:r>
              <a:rPr lang="en-US" altLang="en-US" sz="2000"/>
              <a:t>Interesting timeline:</a:t>
            </a:r>
            <a:br>
              <a:rPr lang="en-US" altLang="en-US" sz="2000"/>
            </a:br>
            <a:r>
              <a:rPr lang="en-US" altLang="en-US" sz="2000">
                <a:hlinkClick r:id="rId2"/>
              </a:rPr>
              <a:t>http://windows2000.about.com/library/weekly/aa010218a.htm</a:t>
            </a:r>
            <a:r>
              <a:rPr lang="en-US" altLang="en-US" sz="2000"/>
              <a:t> </a:t>
            </a:r>
            <a:br>
              <a:rPr lang="en-US" altLang="en-US" sz="1800"/>
            </a:br>
            <a:endParaRPr lang="en-US" altLang="en-US" sz="2000"/>
          </a:p>
          <a:p>
            <a:pPr eaLnBrk="1" hangingPunct="1">
              <a:lnSpc>
                <a:spcPct val="70000"/>
              </a:lnSpc>
              <a:buFontTx/>
              <a:buNone/>
              <a:defRPr/>
            </a:pPr>
            <a:r>
              <a:rPr lang="en-US" altLang="en-US" sz="2000" u="sng"/>
              <a:t>Build#		Version					Date</a:t>
            </a:r>
          </a:p>
          <a:p>
            <a:pPr eaLnBrk="1" hangingPunct="1">
              <a:lnSpc>
                <a:spcPct val="70000"/>
              </a:lnSpc>
              <a:buFontTx/>
              <a:buNone/>
              <a:defRPr/>
            </a:pPr>
            <a:r>
              <a:rPr lang="en-US" altLang="en-US" sz="2000"/>
              <a:t>297		PDC developer release			Jul 1992</a:t>
            </a:r>
          </a:p>
          <a:p>
            <a:pPr eaLnBrk="1" hangingPunct="1">
              <a:lnSpc>
                <a:spcPct val="70000"/>
              </a:lnSpc>
              <a:buFontTx/>
              <a:buNone/>
              <a:defRPr/>
            </a:pPr>
            <a:r>
              <a:rPr lang="en-US" altLang="en-US" sz="2000"/>
              <a:t>511		NT 3.1					Jul 1993</a:t>
            </a:r>
          </a:p>
          <a:p>
            <a:pPr eaLnBrk="1" hangingPunct="1">
              <a:lnSpc>
                <a:spcPct val="70000"/>
              </a:lnSpc>
              <a:buFontTx/>
              <a:buNone/>
              <a:defRPr/>
            </a:pPr>
            <a:r>
              <a:rPr lang="en-US" altLang="en-US" sz="2000"/>
              <a:t>807		NT 3.5					Sep 1994</a:t>
            </a:r>
          </a:p>
          <a:p>
            <a:pPr eaLnBrk="1" hangingPunct="1">
              <a:lnSpc>
                <a:spcPct val="70000"/>
              </a:lnSpc>
              <a:buFontTx/>
              <a:buNone/>
              <a:defRPr/>
            </a:pPr>
            <a:r>
              <a:rPr lang="en-US" altLang="en-US" sz="2000"/>
              <a:t>1057		NT 3.51					May 1995</a:t>
            </a:r>
          </a:p>
          <a:p>
            <a:pPr eaLnBrk="1" hangingPunct="1">
              <a:lnSpc>
                <a:spcPct val="70000"/>
              </a:lnSpc>
              <a:buFontTx/>
              <a:buNone/>
              <a:defRPr/>
            </a:pPr>
            <a:r>
              <a:rPr lang="en-US" altLang="en-US" sz="2000"/>
              <a:t>1381		NT 4.0					Jul 1996</a:t>
            </a:r>
          </a:p>
          <a:p>
            <a:pPr eaLnBrk="1" hangingPunct="1">
              <a:lnSpc>
                <a:spcPct val="70000"/>
              </a:lnSpc>
              <a:buFontTx/>
              <a:buNone/>
              <a:defRPr/>
            </a:pPr>
            <a:r>
              <a:rPr lang="en-US" altLang="en-US" sz="2000"/>
              <a:t>2195		Windows 2000 (NT 5.0)			Dec 1999</a:t>
            </a:r>
          </a:p>
          <a:p>
            <a:pPr eaLnBrk="1" hangingPunct="1">
              <a:lnSpc>
                <a:spcPct val="70000"/>
              </a:lnSpc>
              <a:buFontTx/>
              <a:buNone/>
              <a:defRPr/>
            </a:pPr>
            <a:r>
              <a:rPr lang="en-US" altLang="en-US" sz="2000"/>
              <a:t>2600		Windows XP (NT 5.1)			Aug 2001</a:t>
            </a:r>
          </a:p>
          <a:p>
            <a:pPr eaLnBrk="1" hangingPunct="1">
              <a:lnSpc>
                <a:spcPct val="70000"/>
              </a:lnSpc>
              <a:buFontTx/>
              <a:buNone/>
              <a:defRPr/>
            </a:pPr>
            <a:r>
              <a:rPr lang="en-US" altLang="en-US" sz="2000"/>
              <a:t>3790		Windows Server 2003 (NT 5.2)		Mar 2003</a:t>
            </a:r>
          </a:p>
          <a:p>
            <a:pPr eaLnBrk="1" hangingPunct="1">
              <a:lnSpc>
                <a:spcPct val="70000"/>
              </a:lnSpc>
              <a:buFontTx/>
              <a:buNone/>
              <a:defRPr/>
            </a:pPr>
            <a:r>
              <a:rPr lang="en-US" altLang="en-US" sz="2000"/>
              <a:t>4051		Longhorn PDC Developer Preview	Oct 2003</a:t>
            </a:r>
          </a:p>
          <a:p>
            <a:pPr eaLnBrk="1" hangingPunct="1">
              <a:lnSpc>
                <a:spcPct val="70000"/>
              </a:lnSpc>
              <a:buFontTx/>
              <a:buNone/>
              <a:defRPr/>
            </a:pPr>
            <a:endParaRPr lang="en-US" altLang="en-US" sz="2000"/>
          </a:p>
          <a:p>
            <a:pPr eaLnBrk="1" hangingPunct="1">
              <a:lnSpc>
                <a:spcPct val="70000"/>
              </a:lnSpc>
              <a:defRPr/>
            </a:pPr>
            <a:endParaRPr lang="en-US" altLang="en-US" sz="2000"/>
          </a:p>
        </p:txBody>
      </p:sp>
      <p:sp>
        <p:nvSpPr>
          <p:cNvPr id="291844" name="Text Box 4">
            <a:extLst>
              <a:ext uri="{FF2B5EF4-FFF2-40B4-BE49-F238E27FC236}">
                <a16:creationId xmlns:a16="http://schemas.microsoft.com/office/drawing/2014/main" id="{FA946AC6-E354-4ADB-9D7B-B115DE94C225}"/>
              </a:ext>
            </a:extLst>
          </p:cNvPr>
          <p:cNvSpPr txBox="1">
            <a:spLocks noChangeArrowheads="1"/>
          </p:cNvSpPr>
          <p:nvPr/>
        </p:nvSpPr>
        <p:spPr bwMode="auto">
          <a:xfrm>
            <a:off x="412750" y="6273800"/>
            <a:ext cx="7969250" cy="366713"/>
          </a:xfrm>
          <a:prstGeom prst="rect">
            <a:avLst/>
          </a:prstGeom>
          <a:noFill/>
          <a:ln>
            <a:noFill/>
          </a:ln>
          <a:effectLst/>
        </p:spPr>
        <p:txBody>
          <a:bodyPr wrap="none">
            <a:spAutoFit/>
          </a:bodyPr>
          <a:lstStyle/>
          <a:p>
            <a:pPr eaLnBrk="1" hangingPunct="1">
              <a:defRPr/>
            </a:pPr>
            <a:r>
              <a:rPr lang="en-US" altLang="en-US" sz="1800">
                <a:solidFill>
                  <a:srgbClr val="FF3300"/>
                </a:solidFill>
                <a:effectLst>
                  <a:outerShdw blurRad="38100" dist="38100" dir="2700000" algn="tl">
                    <a:srgbClr val="000000"/>
                  </a:outerShdw>
                </a:effectLst>
              </a:rPr>
              <a:t>Within the CRK, the term Windows refers to Windows 2000, XP, Server 2003</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F5F5DEBB-E57A-4A9F-9A12-E2244CC96002}"/>
              </a:ext>
            </a:extLst>
          </p:cNvPr>
          <p:cNvSpPr>
            <a:spLocks noGrp="1" noChangeArrowheads="1"/>
          </p:cNvSpPr>
          <p:nvPr>
            <p:ph type="title"/>
          </p:nvPr>
        </p:nvSpPr>
        <p:spPr>
          <a:xfrm>
            <a:off x="369888" y="338138"/>
            <a:ext cx="8612187" cy="714375"/>
          </a:xfrm>
        </p:spPr>
        <p:txBody>
          <a:bodyPr/>
          <a:lstStyle/>
          <a:p>
            <a:pPr eaLnBrk="1" hangingPunct="1">
              <a:defRPr/>
            </a:pPr>
            <a:r>
              <a:rPr lang="en-US" altLang="en-US"/>
              <a:t>Windows And Linux Evolution</a:t>
            </a:r>
          </a:p>
        </p:txBody>
      </p:sp>
      <p:sp>
        <p:nvSpPr>
          <p:cNvPr id="292867" name="Rectangle 3">
            <a:extLst>
              <a:ext uri="{FF2B5EF4-FFF2-40B4-BE49-F238E27FC236}">
                <a16:creationId xmlns:a16="http://schemas.microsoft.com/office/drawing/2014/main" id="{0FD70025-E526-4F33-8398-B0DCA93F84D8}"/>
              </a:ext>
            </a:extLst>
          </p:cNvPr>
          <p:cNvSpPr>
            <a:spLocks noGrp="1" noChangeArrowheads="1"/>
          </p:cNvSpPr>
          <p:nvPr>
            <p:ph type="body" idx="1"/>
          </p:nvPr>
        </p:nvSpPr>
        <p:spPr>
          <a:xfrm>
            <a:off x="414338" y="1304925"/>
            <a:ext cx="8388350" cy="920750"/>
          </a:xfrm>
        </p:spPr>
        <p:txBody>
          <a:bodyPr/>
          <a:lstStyle/>
          <a:p>
            <a:pPr eaLnBrk="1" hangingPunct="1">
              <a:lnSpc>
                <a:spcPct val="90000"/>
              </a:lnSpc>
              <a:defRPr/>
            </a:pPr>
            <a:r>
              <a:rPr lang="en-US" altLang="en-US" sz="2000"/>
              <a:t>Windows and Linux kernels are based on foundations developed in the mid-1970s</a:t>
            </a:r>
          </a:p>
        </p:txBody>
      </p:sp>
      <p:sp>
        <p:nvSpPr>
          <p:cNvPr id="19460" name="Line 4">
            <a:extLst>
              <a:ext uri="{FF2B5EF4-FFF2-40B4-BE49-F238E27FC236}">
                <a16:creationId xmlns:a16="http://schemas.microsoft.com/office/drawing/2014/main" id="{9C764135-D4D4-4307-A243-ABDC4C49B0E9}"/>
              </a:ext>
            </a:extLst>
          </p:cNvPr>
          <p:cNvSpPr>
            <a:spLocks noChangeShapeType="1"/>
          </p:cNvSpPr>
          <p:nvPr/>
        </p:nvSpPr>
        <p:spPr bwMode="auto">
          <a:xfrm>
            <a:off x="1195388" y="2982913"/>
            <a:ext cx="6627812" cy="0"/>
          </a:xfrm>
          <a:prstGeom prst="line">
            <a:avLst/>
          </a:prstGeom>
          <a:noFill/>
          <a:ln w="25400">
            <a:solidFill>
              <a:schemeClr val="fo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1" name="Text Box 5">
            <a:extLst>
              <a:ext uri="{FF2B5EF4-FFF2-40B4-BE49-F238E27FC236}">
                <a16:creationId xmlns:a16="http://schemas.microsoft.com/office/drawing/2014/main" id="{5E6198B5-E3E5-44B9-88FF-07B2A0CF0198}"/>
              </a:ext>
            </a:extLst>
          </p:cNvPr>
          <p:cNvSpPr txBox="1">
            <a:spLocks noChangeArrowheads="1"/>
          </p:cNvSpPr>
          <p:nvPr/>
        </p:nvSpPr>
        <p:spPr bwMode="auto">
          <a:xfrm>
            <a:off x="1047750" y="238442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1970</a:t>
            </a:r>
          </a:p>
        </p:txBody>
      </p:sp>
      <p:sp>
        <p:nvSpPr>
          <p:cNvPr id="19462" name="Text Box 6">
            <a:extLst>
              <a:ext uri="{FF2B5EF4-FFF2-40B4-BE49-F238E27FC236}">
                <a16:creationId xmlns:a16="http://schemas.microsoft.com/office/drawing/2014/main" id="{D758E038-5F41-4964-A784-FBC4CDF7B936}"/>
              </a:ext>
            </a:extLst>
          </p:cNvPr>
          <p:cNvSpPr txBox="1">
            <a:spLocks noChangeArrowheads="1"/>
          </p:cNvSpPr>
          <p:nvPr/>
        </p:nvSpPr>
        <p:spPr bwMode="auto">
          <a:xfrm>
            <a:off x="2825750" y="238442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1980</a:t>
            </a:r>
          </a:p>
        </p:txBody>
      </p:sp>
      <p:sp>
        <p:nvSpPr>
          <p:cNvPr id="19463" name="Text Box 7">
            <a:extLst>
              <a:ext uri="{FF2B5EF4-FFF2-40B4-BE49-F238E27FC236}">
                <a16:creationId xmlns:a16="http://schemas.microsoft.com/office/drawing/2014/main" id="{D222CF97-FB9A-4FF4-8C58-1916276F2DE4}"/>
              </a:ext>
            </a:extLst>
          </p:cNvPr>
          <p:cNvSpPr txBox="1">
            <a:spLocks noChangeArrowheads="1"/>
          </p:cNvSpPr>
          <p:nvPr/>
        </p:nvSpPr>
        <p:spPr bwMode="auto">
          <a:xfrm>
            <a:off x="4603750" y="238442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1990</a:t>
            </a:r>
          </a:p>
        </p:txBody>
      </p:sp>
      <p:sp>
        <p:nvSpPr>
          <p:cNvPr id="19464" name="Text Box 8">
            <a:extLst>
              <a:ext uri="{FF2B5EF4-FFF2-40B4-BE49-F238E27FC236}">
                <a16:creationId xmlns:a16="http://schemas.microsoft.com/office/drawing/2014/main" id="{4E91D8D8-0ABA-4A48-91B3-57C6F06B05A7}"/>
              </a:ext>
            </a:extLst>
          </p:cNvPr>
          <p:cNvSpPr txBox="1">
            <a:spLocks noChangeArrowheads="1"/>
          </p:cNvSpPr>
          <p:nvPr/>
        </p:nvSpPr>
        <p:spPr bwMode="auto">
          <a:xfrm>
            <a:off x="6381750" y="238442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2000</a:t>
            </a:r>
          </a:p>
        </p:txBody>
      </p:sp>
      <p:sp>
        <p:nvSpPr>
          <p:cNvPr id="19465" name="Line 9">
            <a:extLst>
              <a:ext uri="{FF2B5EF4-FFF2-40B4-BE49-F238E27FC236}">
                <a16:creationId xmlns:a16="http://schemas.microsoft.com/office/drawing/2014/main" id="{A5BB9C60-6838-43A9-95D7-E14C032B1239}"/>
              </a:ext>
            </a:extLst>
          </p:cNvPr>
          <p:cNvSpPr>
            <a:spLocks noChangeShapeType="1"/>
          </p:cNvSpPr>
          <p:nvPr/>
        </p:nvSpPr>
        <p:spPr bwMode="auto">
          <a:xfrm>
            <a:off x="1428750" y="2835275"/>
            <a:ext cx="0" cy="304800"/>
          </a:xfrm>
          <a:prstGeom prst="line">
            <a:avLst/>
          </a:prstGeom>
          <a:noFill/>
          <a:ln w="25400">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6" name="Line 10">
            <a:extLst>
              <a:ext uri="{FF2B5EF4-FFF2-40B4-BE49-F238E27FC236}">
                <a16:creationId xmlns:a16="http://schemas.microsoft.com/office/drawing/2014/main" id="{A2F6CD9D-BD9E-4AA9-9E44-7E43860CB971}"/>
              </a:ext>
            </a:extLst>
          </p:cNvPr>
          <p:cNvSpPr>
            <a:spLocks noChangeShapeType="1"/>
          </p:cNvSpPr>
          <p:nvPr/>
        </p:nvSpPr>
        <p:spPr bwMode="auto">
          <a:xfrm>
            <a:off x="2266950" y="2911475"/>
            <a:ext cx="0" cy="1524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7" name="Line 11">
            <a:extLst>
              <a:ext uri="{FF2B5EF4-FFF2-40B4-BE49-F238E27FC236}">
                <a16:creationId xmlns:a16="http://schemas.microsoft.com/office/drawing/2014/main" id="{0FEC5EBE-554C-41E4-86AD-491DA560C5B9}"/>
              </a:ext>
            </a:extLst>
          </p:cNvPr>
          <p:cNvSpPr>
            <a:spLocks noChangeShapeType="1"/>
          </p:cNvSpPr>
          <p:nvPr/>
        </p:nvSpPr>
        <p:spPr bwMode="auto">
          <a:xfrm>
            <a:off x="3181350" y="2835275"/>
            <a:ext cx="0" cy="304800"/>
          </a:xfrm>
          <a:prstGeom prst="line">
            <a:avLst/>
          </a:prstGeom>
          <a:noFill/>
          <a:ln w="25400">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8" name="Line 12">
            <a:extLst>
              <a:ext uri="{FF2B5EF4-FFF2-40B4-BE49-F238E27FC236}">
                <a16:creationId xmlns:a16="http://schemas.microsoft.com/office/drawing/2014/main" id="{4DB22530-5ADF-4A40-8405-DEE8B21AACAA}"/>
              </a:ext>
            </a:extLst>
          </p:cNvPr>
          <p:cNvSpPr>
            <a:spLocks noChangeShapeType="1"/>
          </p:cNvSpPr>
          <p:nvPr/>
        </p:nvSpPr>
        <p:spPr bwMode="auto">
          <a:xfrm>
            <a:off x="5010150" y="2835275"/>
            <a:ext cx="0" cy="304800"/>
          </a:xfrm>
          <a:prstGeom prst="line">
            <a:avLst/>
          </a:prstGeom>
          <a:noFill/>
          <a:ln w="25400">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9" name="Line 13">
            <a:extLst>
              <a:ext uri="{FF2B5EF4-FFF2-40B4-BE49-F238E27FC236}">
                <a16:creationId xmlns:a16="http://schemas.microsoft.com/office/drawing/2014/main" id="{39CD7294-ED48-4D7F-8C0C-42CB9A7ABC02}"/>
              </a:ext>
            </a:extLst>
          </p:cNvPr>
          <p:cNvSpPr>
            <a:spLocks noChangeShapeType="1"/>
          </p:cNvSpPr>
          <p:nvPr/>
        </p:nvSpPr>
        <p:spPr bwMode="auto">
          <a:xfrm>
            <a:off x="6762750" y="2835275"/>
            <a:ext cx="0" cy="3048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0" name="Line 14">
            <a:extLst>
              <a:ext uri="{FF2B5EF4-FFF2-40B4-BE49-F238E27FC236}">
                <a16:creationId xmlns:a16="http://schemas.microsoft.com/office/drawing/2014/main" id="{68DA6E3D-2AA1-4F38-9E65-4A29BAFFD3BF}"/>
              </a:ext>
            </a:extLst>
          </p:cNvPr>
          <p:cNvSpPr>
            <a:spLocks noChangeShapeType="1"/>
          </p:cNvSpPr>
          <p:nvPr/>
        </p:nvSpPr>
        <p:spPr bwMode="auto">
          <a:xfrm>
            <a:off x="4095750" y="2911475"/>
            <a:ext cx="0" cy="1524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1" name="Line 15">
            <a:extLst>
              <a:ext uri="{FF2B5EF4-FFF2-40B4-BE49-F238E27FC236}">
                <a16:creationId xmlns:a16="http://schemas.microsoft.com/office/drawing/2014/main" id="{D76A9A13-4C95-4CB0-9837-D4391D2C7C9D}"/>
              </a:ext>
            </a:extLst>
          </p:cNvPr>
          <p:cNvSpPr>
            <a:spLocks noChangeShapeType="1"/>
          </p:cNvSpPr>
          <p:nvPr/>
        </p:nvSpPr>
        <p:spPr bwMode="auto">
          <a:xfrm>
            <a:off x="5848350" y="2911475"/>
            <a:ext cx="0" cy="1524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2" name="AutoShape 16">
            <a:extLst>
              <a:ext uri="{FF2B5EF4-FFF2-40B4-BE49-F238E27FC236}">
                <a16:creationId xmlns:a16="http://schemas.microsoft.com/office/drawing/2014/main" id="{C9D396B0-BB0B-4922-BCE7-C163FD4D5F0A}"/>
              </a:ext>
            </a:extLst>
          </p:cNvPr>
          <p:cNvSpPr>
            <a:spLocks noChangeArrowheads="1"/>
          </p:cNvSpPr>
          <p:nvPr/>
        </p:nvSpPr>
        <p:spPr bwMode="auto">
          <a:xfrm>
            <a:off x="2343150" y="2911475"/>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73" name="AutoShape 17">
            <a:extLst>
              <a:ext uri="{FF2B5EF4-FFF2-40B4-BE49-F238E27FC236}">
                <a16:creationId xmlns:a16="http://schemas.microsoft.com/office/drawing/2014/main" id="{03373274-CA98-4E0A-BA81-E05EB34A43F3}"/>
              </a:ext>
            </a:extLst>
          </p:cNvPr>
          <p:cNvSpPr>
            <a:spLocks noChangeArrowheads="1"/>
          </p:cNvSpPr>
          <p:nvPr/>
        </p:nvSpPr>
        <p:spPr bwMode="auto">
          <a:xfrm>
            <a:off x="5391150" y="2911475"/>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74" name="Text Box 18">
            <a:extLst>
              <a:ext uri="{FF2B5EF4-FFF2-40B4-BE49-F238E27FC236}">
                <a16:creationId xmlns:a16="http://schemas.microsoft.com/office/drawing/2014/main" id="{5AA5B15D-2A73-4AAF-9A97-9D079BF14B87}"/>
              </a:ext>
            </a:extLst>
          </p:cNvPr>
          <p:cNvSpPr txBox="1">
            <a:spLocks noChangeArrowheads="1"/>
          </p:cNvSpPr>
          <p:nvPr/>
        </p:nvSpPr>
        <p:spPr bwMode="auto">
          <a:xfrm rot="-2771344">
            <a:off x="1593850" y="3268663"/>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VMS v1.0</a:t>
            </a:r>
          </a:p>
        </p:txBody>
      </p:sp>
      <p:sp>
        <p:nvSpPr>
          <p:cNvPr id="19475" name="Text Box 19">
            <a:extLst>
              <a:ext uri="{FF2B5EF4-FFF2-40B4-BE49-F238E27FC236}">
                <a16:creationId xmlns:a16="http://schemas.microsoft.com/office/drawing/2014/main" id="{D401D5C5-DF9C-4F24-933E-13D76F0C526D}"/>
              </a:ext>
            </a:extLst>
          </p:cNvPr>
          <p:cNvSpPr txBox="1">
            <a:spLocks noChangeArrowheads="1"/>
          </p:cNvSpPr>
          <p:nvPr/>
        </p:nvSpPr>
        <p:spPr bwMode="auto">
          <a:xfrm rot="-2810857">
            <a:off x="4262438" y="3508375"/>
            <a:ext cx="154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400" b="1">
                <a:latin typeface="Segoe Semibold" pitchFamily="34" charset="0"/>
              </a:rPr>
              <a:t>Windows NT 3.1</a:t>
            </a:r>
          </a:p>
        </p:txBody>
      </p:sp>
      <p:sp>
        <p:nvSpPr>
          <p:cNvPr id="19476" name="AutoShape 20">
            <a:extLst>
              <a:ext uri="{FF2B5EF4-FFF2-40B4-BE49-F238E27FC236}">
                <a16:creationId xmlns:a16="http://schemas.microsoft.com/office/drawing/2014/main" id="{264BF00B-A7E2-4E7E-960B-8112E95013E2}"/>
              </a:ext>
            </a:extLst>
          </p:cNvPr>
          <p:cNvSpPr>
            <a:spLocks noChangeArrowheads="1"/>
          </p:cNvSpPr>
          <p:nvPr/>
        </p:nvSpPr>
        <p:spPr bwMode="auto">
          <a:xfrm>
            <a:off x="5924550" y="2911475"/>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77" name="AutoShape 21">
            <a:extLst>
              <a:ext uri="{FF2B5EF4-FFF2-40B4-BE49-F238E27FC236}">
                <a16:creationId xmlns:a16="http://schemas.microsoft.com/office/drawing/2014/main" id="{F1577809-220D-4705-ACF0-0F89FA06C490}"/>
              </a:ext>
            </a:extLst>
          </p:cNvPr>
          <p:cNvSpPr>
            <a:spLocks noChangeArrowheads="1"/>
          </p:cNvSpPr>
          <p:nvPr/>
        </p:nvSpPr>
        <p:spPr bwMode="auto">
          <a:xfrm>
            <a:off x="6686550" y="2906713"/>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78" name="Text Box 22">
            <a:extLst>
              <a:ext uri="{FF2B5EF4-FFF2-40B4-BE49-F238E27FC236}">
                <a16:creationId xmlns:a16="http://schemas.microsoft.com/office/drawing/2014/main" id="{BD2F026F-6F49-42F5-81F9-CECBEA9029CF}"/>
              </a:ext>
            </a:extLst>
          </p:cNvPr>
          <p:cNvSpPr txBox="1">
            <a:spLocks noChangeArrowheads="1"/>
          </p:cNvSpPr>
          <p:nvPr/>
        </p:nvSpPr>
        <p:spPr bwMode="auto">
          <a:xfrm rot="-2771344">
            <a:off x="5291138" y="3303588"/>
            <a:ext cx="850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 NT 4.0</a:t>
            </a:r>
          </a:p>
        </p:txBody>
      </p:sp>
      <p:sp>
        <p:nvSpPr>
          <p:cNvPr id="19479" name="Text Box 23">
            <a:extLst>
              <a:ext uri="{FF2B5EF4-FFF2-40B4-BE49-F238E27FC236}">
                <a16:creationId xmlns:a16="http://schemas.microsoft.com/office/drawing/2014/main" id="{F8507F86-0CB0-44BD-B8F4-4B64AD0CFDD5}"/>
              </a:ext>
            </a:extLst>
          </p:cNvPr>
          <p:cNvSpPr txBox="1">
            <a:spLocks noChangeArrowheads="1"/>
          </p:cNvSpPr>
          <p:nvPr/>
        </p:nvSpPr>
        <p:spPr bwMode="auto">
          <a:xfrm rot="-2771344">
            <a:off x="5557837" y="3478213"/>
            <a:ext cx="158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Windows 2000</a:t>
            </a:r>
          </a:p>
        </p:txBody>
      </p:sp>
      <p:sp>
        <p:nvSpPr>
          <p:cNvPr id="19480" name="Text Box 24">
            <a:extLst>
              <a:ext uri="{FF2B5EF4-FFF2-40B4-BE49-F238E27FC236}">
                <a16:creationId xmlns:a16="http://schemas.microsoft.com/office/drawing/2014/main" id="{380BDED6-8971-49E9-8D07-82B70C70CFB9}"/>
              </a:ext>
            </a:extLst>
          </p:cNvPr>
          <p:cNvSpPr txBox="1">
            <a:spLocks noChangeArrowheads="1"/>
          </p:cNvSpPr>
          <p:nvPr/>
        </p:nvSpPr>
        <p:spPr bwMode="auto">
          <a:xfrm rot="-2771344">
            <a:off x="6027738" y="3419475"/>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Windows XP</a:t>
            </a:r>
          </a:p>
        </p:txBody>
      </p:sp>
      <p:sp>
        <p:nvSpPr>
          <p:cNvPr id="19481" name="Text Box 25">
            <a:extLst>
              <a:ext uri="{FF2B5EF4-FFF2-40B4-BE49-F238E27FC236}">
                <a16:creationId xmlns:a16="http://schemas.microsoft.com/office/drawing/2014/main" id="{13851CEA-011D-4E04-9C2E-4ECD36FF2AC4}"/>
              </a:ext>
            </a:extLst>
          </p:cNvPr>
          <p:cNvSpPr txBox="1">
            <a:spLocks noChangeArrowheads="1"/>
          </p:cNvSpPr>
          <p:nvPr/>
        </p:nvSpPr>
        <p:spPr bwMode="auto">
          <a:xfrm rot="-2771344">
            <a:off x="6432550" y="3370263"/>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Server 2003</a:t>
            </a:r>
          </a:p>
        </p:txBody>
      </p:sp>
      <p:sp>
        <p:nvSpPr>
          <p:cNvPr id="19482" name="AutoShape 26">
            <a:extLst>
              <a:ext uri="{FF2B5EF4-FFF2-40B4-BE49-F238E27FC236}">
                <a16:creationId xmlns:a16="http://schemas.microsoft.com/office/drawing/2014/main" id="{3CF6DDFB-71C3-45CA-AB71-04B0EB158063}"/>
              </a:ext>
            </a:extLst>
          </p:cNvPr>
          <p:cNvSpPr>
            <a:spLocks noChangeArrowheads="1"/>
          </p:cNvSpPr>
          <p:nvPr/>
        </p:nvSpPr>
        <p:spPr bwMode="auto">
          <a:xfrm>
            <a:off x="6991350" y="2906713"/>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83" name="AutoShape 27">
            <a:extLst>
              <a:ext uri="{FF2B5EF4-FFF2-40B4-BE49-F238E27FC236}">
                <a16:creationId xmlns:a16="http://schemas.microsoft.com/office/drawing/2014/main" id="{0BBC1EFD-6108-4E9B-8621-C23EDCFDC200}"/>
              </a:ext>
            </a:extLst>
          </p:cNvPr>
          <p:cNvSpPr>
            <a:spLocks noChangeArrowheads="1"/>
          </p:cNvSpPr>
          <p:nvPr/>
        </p:nvSpPr>
        <p:spPr bwMode="auto">
          <a:xfrm>
            <a:off x="7296150" y="2906713"/>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84" name="Line 28">
            <a:extLst>
              <a:ext uri="{FF2B5EF4-FFF2-40B4-BE49-F238E27FC236}">
                <a16:creationId xmlns:a16="http://schemas.microsoft.com/office/drawing/2014/main" id="{FD0F9C75-194C-4EA8-A8C1-9B7D22E289F8}"/>
              </a:ext>
            </a:extLst>
          </p:cNvPr>
          <p:cNvSpPr>
            <a:spLocks noChangeShapeType="1"/>
          </p:cNvSpPr>
          <p:nvPr/>
        </p:nvSpPr>
        <p:spPr bwMode="auto">
          <a:xfrm>
            <a:off x="1241425" y="5018088"/>
            <a:ext cx="6627813" cy="0"/>
          </a:xfrm>
          <a:prstGeom prst="line">
            <a:avLst/>
          </a:prstGeom>
          <a:noFill/>
          <a:ln w="25400">
            <a:solidFill>
              <a:schemeClr val="folHlink"/>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5" name="Text Box 29">
            <a:extLst>
              <a:ext uri="{FF2B5EF4-FFF2-40B4-BE49-F238E27FC236}">
                <a16:creationId xmlns:a16="http://schemas.microsoft.com/office/drawing/2014/main" id="{C60AF382-CAFB-44D8-9F4A-ED9636E1CDB5}"/>
              </a:ext>
            </a:extLst>
          </p:cNvPr>
          <p:cNvSpPr txBox="1">
            <a:spLocks noChangeArrowheads="1"/>
          </p:cNvSpPr>
          <p:nvPr/>
        </p:nvSpPr>
        <p:spPr bwMode="auto">
          <a:xfrm>
            <a:off x="1093788" y="44196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1970</a:t>
            </a:r>
          </a:p>
        </p:txBody>
      </p:sp>
      <p:sp>
        <p:nvSpPr>
          <p:cNvPr id="19486" name="Text Box 30">
            <a:extLst>
              <a:ext uri="{FF2B5EF4-FFF2-40B4-BE49-F238E27FC236}">
                <a16:creationId xmlns:a16="http://schemas.microsoft.com/office/drawing/2014/main" id="{AA9D1684-835D-40F5-86A2-B88AB81CD2B0}"/>
              </a:ext>
            </a:extLst>
          </p:cNvPr>
          <p:cNvSpPr txBox="1">
            <a:spLocks noChangeArrowheads="1"/>
          </p:cNvSpPr>
          <p:nvPr/>
        </p:nvSpPr>
        <p:spPr bwMode="auto">
          <a:xfrm>
            <a:off x="2871788" y="44196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1980</a:t>
            </a:r>
          </a:p>
        </p:txBody>
      </p:sp>
      <p:sp>
        <p:nvSpPr>
          <p:cNvPr id="19487" name="Text Box 31">
            <a:extLst>
              <a:ext uri="{FF2B5EF4-FFF2-40B4-BE49-F238E27FC236}">
                <a16:creationId xmlns:a16="http://schemas.microsoft.com/office/drawing/2014/main" id="{6B3FF662-643F-4F1D-B933-1ED0EDA1BA95}"/>
              </a:ext>
            </a:extLst>
          </p:cNvPr>
          <p:cNvSpPr txBox="1">
            <a:spLocks noChangeArrowheads="1"/>
          </p:cNvSpPr>
          <p:nvPr/>
        </p:nvSpPr>
        <p:spPr bwMode="auto">
          <a:xfrm>
            <a:off x="4649788" y="44196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1990</a:t>
            </a:r>
          </a:p>
        </p:txBody>
      </p:sp>
      <p:sp>
        <p:nvSpPr>
          <p:cNvPr id="19488" name="Text Box 32">
            <a:extLst>
              <a:ext uri="{FF2B5EF4-FFF2-40B4-BE49-F238E27FC236}">
                <a16:creationId xmlns:a16="http://schemas.microsoft.com/office/drawing/2014/main" id="{5C72C898-8D13-44D9-BB29-568AFB734548}"/>
              </a:ext>
            </a:extLst>
          </p:cNvPr>
          <p:cNvSpPr txBox="1">
            <a:spLocks noChangeArrowheads="1"/>
          </p:cNvSpPr>
          <p:nvPr/>
        </p:nvSpPr>
        <p:spPr bwMode="auto">
          <a:xfrm>
            <a:off x="6427788" y="44196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800" b="1">
                <a:latin typeface="Segoe Semibold" pitchFamily="34" charset="0"/>
              </a:rPr>
              <a:t>2000</a:t>
            </a:r>
          </a:p>
        </p:txBody>
      </p:sp>
      <p:sp>
        <p:nvSpPr>
          <p:cNvPr id="19489" name="Line 33">
            <a:extLst>
              <a:ext uri="{FF2B5EF4-FFF2-40B4-BE49-F238E27FC236}">
                <a16:creationId xmlns:a16="http://schemas.microsoft.com/office/drawing/2014/main" id="{FB35AA3A-3EFF-43B6-9A67-9FD9C3D90503}"/>
              </a:ext>
            </a:extLst>
          </p:cNvPr>
          <p:cNvSpPr>
            <a:spLocks noChangeShapeType="1"/>
          </p:cNvSpPr>
          <p:nvPr/>
        </p:nvSpPr>
        <p:spPr bwMode="auto">
          <a:xfrm>
            <a:off x="1474788" y="4870450"/>
            <a:ext cx="0" cy="304800"/>
          </a:xfrm>
          <a:prstGeom prst="line">
            <a:avLst/>
          </a:prstGeom>
          <a:noFill/>
          <a:ln w="25400">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0" name="Line 34">
            <a:extLst>
              <a:ext uri="{FF2B5EF4-FFF2-40B4-BE49-F238E27FC236}">
                <a16:creationId xmlns:a16="http://schemas.microsoft.com/office/drawing/2014/main" id="{84530B61-28A6-462F-BE06-2DA15F39655B}"/>
              </a:ext>
            </a:extLst>
          </p:cNvPr>
          <p:cNvSpPr>
            <a:spLocks noChangeShapeType="1"/>
          </p:cNvSpPr>
          <p:nvPr/>
        </p:nvSpPr>
        <p:spPr bwMode="auto">
          <a:xfrm>
            <a:off x="2312988" y="4946650"/>
            <a:ext cx="0" cy="1524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1" name="Line 35">
            <a:extLst>
              <a:ext uri="{FF2B5EF4-FFF2-40B4-BE49-F238E27FC236}">
                <a16:creationId xmlns:a16="http://schemas.microsoft.com/office/drawing/2014/main" id="{9D4D0372-D322-4783-A779-8A73938E5598}"/>
              </a:ext>
            </a:extLst>
          </p:cNvPr>
          <p:cNvSpPr>
            <a:spLocks noChangeShapeType="1"/>
          </p:cNvSpPr>
          <p:nvPr/>
        </p:nvSpPr>
        <p:spPr bwMode="auto">
          <a:xfrm>
            <a:off x="3227388" y="4870450"/>
            <a:ext cx="0" cy="304800"/>
          </a:xfrm>
          <a:prstGeom prst="line">
            <a:avLst/>
          </a:prstGeom>
          <a:noFill/>
          <a:ln w="25400">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2" name="Line 36">
            <a:extLst>
              <a:ext uri="{FF2B5EF4-FFF2-40B4-BE49-F238E27FC236}">
                <a16:creationId xmlns:a16="http://schemas.microsoft.com/office/drawing/2014/main" id="{F3175667-1787-4E3B-98B8-F23731453CAF}"/>
              </a:ext>
            </a:extLst>
          </p:cNvPr>
          <p:cNvSpPr>
            <a:spLocks noChangeShapeType="1"/>
          </p:cNvSpPr>
          <p:nvPr/>
        </p:nvSpPr>
        <p:spPr bwMode="auto">
          <a:xfrm>
            <a:off x="5056188" y="4870450"/>
            <a:ext cx="0" cy="304800"/>
          </a:xfrm>
          <a:prstGeom prst="line">
            <a:avLst/>
          </a:prstGeom>
          <a:noFill/>
          <a:ln w="25400">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3" name="Line 37">
            <a:extLst>
              <a:ext uri="{FF2B5EF4-FFF2-40B4-BE49-F238E27FC236}">
                <a16:creationId xmlns:a16="http://schemas.microsoft.com/office/drawing/2014/main" id="{8E5A8C18-6848-49F5-B8A7-434B55B041FA}"/>
              </a:ext>
            </a:extLst>
          </p:cNvPr>
          <p:cNvSpPr>
            <a:spLocks noChangeShapeType="1"/>
          </p:cNvSpPr>
          <p:nvPr/>
        </p:nvSpPr>
        <p:spPr bwMode="auto">
          <a:xfrm>
            <a:off x="6808788" y="4870450"/>
            <a:ext cx="0" cy="3048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4" name="Line 38">
            <a:extLst>
              <a:ext uri="{FF2B5EF4-FFF2-40B4-BE49-F238E27FC236}">
                <a16:creationId xmlns:a16="http://schemas.microsoft.com/office/drawing/2014/main" id="{C4E2F36E-9A23-4E41-9ABC-BDF809984CEA}"/>
              </a:ext>
            </a:extLst>
          </p:cNvPr>
          <p:cNvSpPr>
            <a:spLocks noChangeShapeType="1"/>
          </p:cNvSpPr>
          <p:nvPr/>
        </p:nvSpPr>
        <p:spPr bwMode="auto">
          <a:xfrm>
            <a:off x="4141788" y="4946650"/>
            <a:ext cx="0" cy="1524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5" name="Line 39">
            <a:extLst>
              <a:ext uri="{FF2B5EF4-FFF2-40B4-BE49-F238E27FC236}">
                <a16:creationId xmlns:a16="http://schemas.microsoft.com/office/drawing/2014/main" id="{32355F7F-0B6E-4BAD-B611-3B49F24C6738}"/>
              </a:ext>
            </a:extLst>
          </p:cNvPr>
          <p:cNvSpPr>
            <a:spLocks noChangeShapeType="1"/>
          </p:cNvSpPr>
          <p:nvPr/>
        </p:nvSpPr>
        <p:spPr bwMode="auto">
          <a:xfrm>
            <a:off x="5894388" y="4946650"/>
            <a:ext cx="0" cy="152400"/>
          </a:xfrm>
          <a:prstGeom prst="line">
            <a:avLst/>
          </a:prstGeom>
          <a:noFill/>
          <a:ln w="25400">
            <a:solidFill>
              <a:schemeClr val="bg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6" name="AutoShape 40">
            <a:extLst>
              <a:ext uri="{FF2B5EF4-FFF2-40B4-BE49-F238E27FC236}">
                <a16:creationId xmlns:a16="http://schemas.microsoft.com/office/drawing/2014/main" id="{794F9440-622B-452F-A560-314567E8B98D}"/>
              </a:ext>
            </a:extLst>
          </p:cNvPr>
          <p:cNvSpPr>
            <a:spLocks noChangeArrowheads="1"/>
          </p:cNvSpPr>
          <p:nvPr/>
        </p:nvSpPr>
        <p:spPr bwMode="auto">
          <a:xfrm>
            <a:off x="11699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97" name="AutoShape 41">
            <a:extLst>
              <a:ext uri="{FF2B5EF4-FFF2-40B4-BE49-F238E27FC236}">
                <a16:creationId xmlns:a16="http://schemas.microsoft.com/office/drawing/2014/main" id="{B22550C4-2526-4AAA-8153-456882986C99}"/>
              </a:ext>
            </a:extLst>
          </p:cNvPr>
          <p:cNvSpPr>
            <a:spLocks noChangeArrowheads="1"/>
          </p:cNvSpPr>
          <p:nvPr/>
        </p:nvSpPr>
        <p:spPr bwMode="auto">
          <a:xfrm>
            <a:off x="20081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98" name="AutoShape 42">
            <a:extLst>
              <a:ext uri="{FF2B5EF4-FFF2-40B4-BE49-F238E27FC236}">
                <a16:creationId xmlns:a16="http://schemas.microsoft.com/office/drawing/2014/main" id="{AE44967A-C3F3-43D5-9C0A-6348512FDBC5}"/>
              </a:ext>
            </a:extLst>
          </p:cNvPr>
          <p:cNvSpPr>
            <a:spLocks noChangeArrowheads="1"/>
          </p:cNvSpPr>
          <p:nvPr/>
        </p:nvSpPr>
        <p:spPr bwMode="auto">
          <a:xfrm>
            <a:off x="23891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499" name="AutoShape 43">
            <a:extLst>
              <a:ext uri="{FF2B5EF4-FFF2-40B4-BE49-F238E27FC236}">
                <a16:creationId xmlns:a16="http://schemas.microsoft.com/office/drawing/2014/main" id="{26B81508-921F-4E4E-9F39-688B25B49C65}"/>
              </a:ext>
            </a:extLst>
          </p:cNvPr>
          <p:cNvSpPr>
            <a:spLocks noChangeArrowheads="1"/>
          </p:cNvSpPr>
          <p:nvPr/>
        </p:nvSpPr>
        <p:spPr bwMode="auto">
          <a:xfrm>
            <a:off x="56657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500" name="Text Box 44">
            <a:extLst>
              <a:ext uri="{FF2B5EF4-FFF2-40B4-BE49-F238E27FC236}">
                <a16:creationId xmlns:a16="http://schemas.microsoft.com/office/drawing/2014/main" id="{9EFAABEB-EA00-4C9D-9570-8469AE00F307}"/>
              </a:ext>
            </a:extLst>
          </p:cNvPr>
          <p:cNvSpPr txBox="1">
            <a:spLocks noChangeArrowheads="1"/>
          </p:cNvSpPr>
          <p:nvPr/>
        </p:nvSpPr>
        <p:spPr bwMode="auto">
          <a:xfrm rot="-2771344">
            <a:off x="308769" y="5409407"/>
            <a:ext cx="1176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UNIX born</a:t>
            </a:r>
          </a:p>
        </p:txBody>
      </p:sp>
      <p:sp>
        <p:nvSpPr>
          <p:cNvPr id="19501" name="Text Box 45">
            <a:extLst>
              <a:ext uri="{FF2B5EF4-FFF2-40B4-BE49-F238E27FC236}">
                <a16:creationId xmlns:a16="http://schemas.microsoft.com/office/drawing/2014/main" id="{7ECD5724-9FE3-48F3-889F-29D66D9BCF9E}"/>
              </a:ext>
            </a:extLst>
          </p:cNvPr>
          <p:cNvSpPr txBox="1">
            <a:spLocks noChangeArrowheads="1"/>
          </p:cNvSpPr>
          <p:nvPr/>
        </p:nvSpPr>
        <p:spPr bwMode="auto">
          <a:xfrm rot="-2771344">
            <a:off x="938212" y="5264151"/>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UNIX public</a:t>
            </a:r>
          </a:p>
        </p:txBody>
      </p:sp>
      <p:sp>
        <p:nvSpPr>
          <p:cNvPr id="19502" name="Text Box 46">
            <a:extLst>
              <a:ext uri="{FF2B5EF4-FFF2-40B4-BE49-F238E27FC236}">
                <a16:creationId xmlns:a16="http://schemas.microsoft.com/office/drawing/2014/main" id="{CDD0E242-1D97-4D40-BBF3-601A4D784908}"/>
              </a:ext>
            </a:extLst>
          </p:cNvPr>
          <p:cNvSpPr txBox="1">
            <a:spLocks noChangeArrowheads="1"/>
          </p:cNvSpPr>
          <p:nvPr/>
        </p:nvSpPr>
        <p:spPr bwMode="auto">
          <a:xfrm rot="-2771344">
            <a:off x="1680369" y="5361782"/>
            <a:ext cx="973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UNIX V6</a:t>
            </a:r>
          </a:p>
        </p:txBody>
      </p:sp>
      <p:sp>
        <p:nvSpPr>
          <p:cNvPr id="19503" name="Text Box 47">
            <a:extLst>
              <a:ext uri="{FF2B5EF4-FFF2-40B4-BE49-F238E27FC236}">
                <a16:creationId xmlns:a16="http://schemas.microsoft.com/office/drawing/2014/main" id="{CC316217-688B-4968-A01D-200E65BF2D9F}"/>
              </a:ext>
            </a:extLst>
          </p:cNvPr>
          <p:cNvSpPr txBox="1">
            <a:spLocks noChangeArrowheads="1"/>
          </p:cNvSpPr>
          <p:nvPr/>
        </p:nvSpPr>
        <p:spPr bwMode="auto">
          <a:xfrm rot="-2810857">
            <a:off x="4816475" y="5262563"/>
            <a:ext cx="1177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Linux v1.0</a:t>
            </a:r>
          </a:p>
        </p:txBody>
      </p:sp>
      <p:sp>
        <p:nvSpPr>
          <p:cNvPr id="19504" name="AutoShape 48">
            <a:extLst>
              <a:ext uri="{FF2B5EF4-FFF2-40B4-BE49-F238E27FC236}">
                <a16:creationId xmlns:a16="http://schemas.microsoft.com/office/drawing/2014/main" id="{F44475E0-674A-4938-A99E-9B9A094D50CB}"/>
              </a:ext>
            </a:extLst>
          </p:cNvPr>
          <p:cNvSpPr>
            <a:spLocks noChangeArrowheads="1"/>
          </p:cNvSpPr>
          <p:nvPr/>
        </p:nvSpPr>
        <p:spPr bwMode="auto">
          <a:xfrm>
            <a:off x="59705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505" name="AutoShape 49">
            <a:extLst>
              <a:ext uri="{FF2B5EF4-FFF2-40B4-BE49-F238E27FC236}">
                <a16:creationId xmlns:a16="http://schemas.microsoft.com/office/drawing/2014/main" id="{CC4E5BBD-372E-446C-B997-E0577738E1E3}"/>
              </a:ext>
            </a:extLst>
          </p:cNvPr>
          <p:cNvSpPr>
            <a:spLocks noChangeArrowheads="1"/>
          </p:cNvSpPr>
          <p:nvPr/>
        </p:nvSpPr>
        <p:spPr bwMode="auto">
          <a:xfrm>
            <a:off x="65801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506" name="AutoShape 50">
            <a:extLst>
              <a:ext uri="{FF2B5EF4-FFF2-40B4-BE49-F238E27FC236}">
                <a16:creationId xmlns:a16="http://schemas.microsoft.com/office/drawing/2014/main" id="{0E956B55-51EC-424E-B5C7-4FAC155C292E}"/>
              </a:ext>
            </a:extLst>
          </p:cNvPr>
          <p:cNvSpPr>
            <a:spLocks noChangeArrowheads="1"/>
          </p:cNvSpPr>
          <p:nvPr/>
        </p:nvSpPr>
        <p:spPr bwMode="auto">
          <a:xfrm>
            <a:off x="66563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507" name="Text Box 51">
            <a:extLst>
              <a:ext uri="{FF2B5EF4-FFF2-40B4-BE49-F238E27FC236}">
                <a16:creationId xmlns:a16="http://schemas.microsoft.com/office/drawing/2014/main" id="{9F0AE9B8-350A-43C8-B59C-141409FE7B2B}"/>
              </a:ext>
            </a:extLst>
          </p:cNvPr>
          <p:cNvSpPr txBox="1">
            <a:spLocks noChangeArrowheads="1"/>
          </p:cNvSpPr>
          <p:nvPr/>
        </p:nvSpPr>
        <p:spPr bwMode="auto">
          <a:xfrm rot="-2771344">
            <a:off x="5620544" y="5250657"/>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v2.0</a:t>
            </a:r>
          </a:p>
        </p:txBody>
      </p:sp>
      <p:sp>
        <p:nvSpPr>
          <p:cNvPr id="19508" name="Text Box 52">
            <a:extLst>
              <a:ext uri="{FF2B5EF4-FFF2-40B4-BE49-F238E27FC236}">
                <a16:creationId xmlns:a16="http://schemas.microsoft.com/office/drawing/2014/main" id="{051EC717-2E82-4CE6-8B41-14DD6375D760}"/>
              </a:ext>
            </a:extLst>
          </p:cNvPr>
          <p:cNvSpPr txBox="1">
            <a:spLocks noChangeArrowheads="1"/>
          </p:cNvSpPr>
          <p:nvPr/>
        </p:nvSpPr>
        <p:spPr bwMode="auto">
          <a:xfrm rot="-2771344">
            <a:off x="6230144" y="5252244"/>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v2.2</a:t>
            </a:r>
          </a:p>
        </p:txBody>
      </p:sp>
      <p:sp>
        <p:nvSpPr>
          <p:cNvPr id="19509" name="Text Box 53">
            <a:extLst>
              <a:ext uri="{FF2B5EF4-FFF2-40B4-BE49-F238E27FC236}">
                <a16:creationId xmlns:a16="http://schemas.microsoft.com/office/drawing/2014/main" id="{C3C8D633-9B8F-410B-8DD9-BA9B5B0C8A1F}"/>
              </a:ext>
            </a:extLst>
          </p:cNvPr>
          <p:cNvSpPr txBox="1">
            <a:spLocks noChangeArrowheads="1"/>
          </p:cNvSpPr>
          <p:nvPr/>
        </p:nvSpPr>
        <p:spPr bwMode="auto">
          <a:xfrm rot="-2771344">
            <a:off x="6458744" y="5252244"/>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v2.3</a:t>
            </a:r>
          </a:p>
        </p:txBody>
      </p:sp>
      <p:sp>
        <p:nvSpPr>
          <p:cNvPr id="19510" name="Text Box 54">
            <a:extLst>
              <a:ext uri="{FF2B5EF4-FFF2-40B4-BE49-F238E27FC236}">
                <a16:creationId xmlns:a16="http://schemas.microsoft.com/office/drawing/2014/main" id="{BD50F268-D474-4FB9-BC25-78E336BE5D29}"/>
              </a:ext>
            </a:extLst>
          </p:cNvPr>
          <p:cNvSpPr txBox="1">
            <a:spLocks noChangeArrowheads="1"/>
          </p:cNvSpPr>
          <p:nvPr/>
        </p:nvSpPr>
        <p:spPr bwMode="auto">
          <a:xfrm rot="-2771344">
            <a:off x="6687344" y="5252244"/>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v2.4</a:t>
            </a:r>
          </a:p>
        </p:txBody>
      </p:sp>
      <p:sp>
        <p:nvSpPr>
          <p:cNvPr id="19511" name="Text Box 55">
            <a:extLst>
              <a:ext uri="{FF2B5EF4-FFF2-40B4-BE49-F238E27FC236}">
                <a16:creationId xmlns:a16="http://schemas.microsoft.com/office/drawing/2014/main" id="{8B927A3A-48C9-4EEA-AF30-E3B1C1BD4FB2}"/>
              </a:ext>
            </a:extLst>
          </p:cNvPr>
          <p:cNvSpPr txBox="1">
            <a:spLocks noChangeArrowheads="1"/>
          </p:cNvSpPr>
          <p:nvPr/>
        </p:nvSpPr>
        <p:spPr bwMode="auto">
          <a:xfrm rot="-2771344">
            <a:off x="6992144" y="5250657"/>
            <a:ext cx="57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a:latin typeface="Segoe Semibold" pitchFamily="34" charset="0"/>
              </a:rPr>
              <a:t>v2.6</a:t>
            </a:r>
          </a:p>
        </p:txBody>
      </p:sp>
      <p:sp>
        <p:nvSpPr>
          <p:cNvPr id="19512" name="AutoShape 56">
            <a:extLst>
              <a:ext uri="{FF2B5EF4-FFF2-40B4-BE49-F238E27FC236}">
                <a16:creationId xmlns:a16="http://schemas.microsoft.com/office/drawing/2014/main" id="{69908EBC-37BC-4EC9-B17C-660F1C8B3BA4}"/>
              </a:ext>
            </a:extLst>
          </p:cNvPr>
          <p:cNvSpPr>
            <a:spLocks noChangeArrowheads="1"/>
          </p:cNvSpPr>
          <p:nvPr/>
        </p:nvSpPr>
        <p:spPr bwMode="auto">
          <a:xfrm>
            <a:off x="68849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513" name="AutoShape 57">
            <a:extLst>
              <a:ext uri="{FF2B5EF4-FFF2-40B4-BE49-F238E27FC236}">
                <a16:creationId xmlns:a16="http://schemas.microsoft.com/office/drawing/2014/main" id="{BC6C0377-8D70-421E-B8E0-1596805DA424}"/>
              </a:ext>
            </a:extLst>
          </p:cNvPr>
          <p:cNvSpPr>
            <a:spLocks noChangeArrowheads="1"/>
          </p:cNvSpPr>
          <p:nvPr/>
        </p:nvSpPr>
        <p:spPr bwMode="auto">
          <a:xfrm>
            <a:off x="7265988" y="4946650"/>
            <a:ext cx="152400" cy="152400"/>
          </a:xfrm>
          <a:prstGeom prst="star4">
            <a:avLst>
              <a:gd name="adj" fmla="val 12500"/>
            </a:avLst>
          </a:prstGeom>
          <a:solidFill>
            <a:srgbClr val="FF0000"/>
          </a:solidFill>
          <a:ln w="25400">
            <a:solidFill>
              <a:srgbClr val="FF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9514" name="Rectangle 58">
            <a:extLst>
              <a:ext uri="{FF2B5EF4-FFF2-40B4-BE49-F238E27FC236}">
                <a16:creationId xmlns:a16="http://schemas.microsoft.com/office/drawing/2014/main" id="{6EAFA038-9B33-4DC1-9A86-12EF543093A4}"/>
              </a:ext>
            </a:extLst>
          </p:cNvPr>
          <p:cNvSpPr>
            <a:spLocks noChangeArrowheads="1"/>
          </p:cNvSpPr>
          <p:nvPr/>
        </p:nvSpPr>
        <p:spPr bwMode="auto">
          <a:xfrm>
            <a:off x="719138" y="6307138"/>
            <a:ext cx="7827962"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1600" b="1"/>
              <a:t>(see </a:t>
            </a:r>
            <a:r>
              <a:rPr lang="en-US" altLang="en-US" sz="1600" b="1">
                <a:hlinkClick r:id="rId2"/>
              </a:rPr>
              <a:t>http://www.levenez.com</a:t>
            </a:r>
            <a:r>
              <a:rPr lang="en-US" altLang="en-US" sz="1600" b="1"/>
              <a:t> for diagrams showing history of Windows &amp; Unix)</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557676E8-FB6D-4618-B14D-F55747AF1C09}"/>
              </a:ext>
            </a:extLst>
          </p:cNvPr>
          <p:cNvSpPr>
            <a:spLocks noGrp="1" noChangeArrowheads="1"/>
          </p:cNvSpPr>
          <p:nvPr>
            <p:ph type="title"/>
          </p:nvPr>
        </p:nvSpPr>
        <p:spPr/>
        <p:txBody>
          <a:bodyPr/>
          <a:lstStyle/>
          <a:p>
            <a:pPr eaLnBrk="1" hangingPunct="1">
              <a:defRPr/>
            </a:pPr>
            <a:r>
              <a:rPr lang="en-US" altLang="en-US"/>
              <a:t>Further Reading</a:t>
            </a:r>
          </a:p>
        </p:txBody>
      </p:sp>
      <p:sp>
        <p:nvSpPr>
          <p:cNvPr id="283651" name="Rectangle 3">
            <a:extLst>
              <a:ext uri="{FF2B5EF4-FFF2-40B4-BE49-F238E27FC236}">
                <a16:creationId xmlns:a16="http://schemas.microsoft.com/office/drawing/2014/main" id="{76DE89D9-B3B1-4038-82EF-8E2241EDE7D5}"/>
              </a:ext>
            </a:extLst>
          </p:cNvPr>
          <p:cNvSpPr>
            <a:spLocks noGrp="1" noChangeArrowheads="1"/>
          </p:cNvSpPr>
          <p:nvPr>
            <p:ph type="body" idx="1"/>
          </p:nvPr>
        </p:nvSpPr>
        <p:spPr>
          <a:xfrm>
            <a:off x="457200" y="1447800"/>
            <a:ext cx="8229600" cy="4800600"/>
          </a:xfrm>
        </p:spPr>
        <p:txBody>
          <a:bodyPr/>
          <a:lstStyle/>
          <a:p>
            <a:pPr eaLnBrk="1" hangingPunct="1">
              <a:lnSpc>
                <a:spcPct val="90000"/>
              </a:lnSpc>
              <a:defRPr/>
            </a:pPr>
            <a:r>
              <a:rPr lang="en-US" altLang="en-US" sz="2000"/>
              <a:t>Dennis M. Ritchie, The Evolution of the Unix Time-sharing System, </a:t>
            </a:r>
          </a:p>
          <a:p>
            <a:pPr lvl="1" eaLnBrk="1" hangingPunct="1">
              <a:lnSpc>
                <a:spcPct val="90000"/>
              </a:lnSpc>
              <a:defRPr/>
            </a:pPr>
            <a:r>
              <a:rPr lang="en-US" altLang="en-US" sz="1800"/>
              <a:t>in Proc. of Lang. Design and Programming Meth. Conf., Sydney, Australia, Sept 1979, Lecture Notes in Computer Science #79, Springer-Verlag, 1980.</a:t>
            </a:r>
          </a:p>
          <a:p>
            <a:pPr eaLnBrk="1" hangingPunct="1">
              <a:lnSpc>
                <a:spcPct val="90000"/>
              </a:lnSpc>
              <a:defRPr/>
            </a:pPr>
            <a:r>
              <a:rPr lang="en-US" altLang="en-US" sz="2000"/>
              <a:t>David Donald Miller, OpenVMS Operating System Concepts, </a:t>
            </a:r>
          </a:p>
          <a:p>
            <a:pPr lvl="1" eaLnBrk="1" hangingPunct="1">
              <a:lnSpc>
                <a:spcPct val="90000"/>
              </a:lnSpc>
              <a:defRPr/>
            </a:pPr>
            <a:r>
              <a:rPr lang="en-US" altLang="en-US" sz="1800"/>
              <a:t>2nd Ed., Digital Press, 1997.</a:t>
            </a:r>
          </a:p>
          <a:p>
            <a:pPr lvl="1" eaLnBrk="1" hangingPunct="1">
              <a:lnSpc>
                <a:spcPct val="90000"/>
              </a:lnSpc>
              <a:defRPr/>
            </a:pPr>
            <a:r>
              <a:rPr lang="en-US" altLang="en-US" sz="1800"/>
              <a:t>History of Digital Operating Systems (from pp. 447)</a:t>
            </a:r>
          </a:p>
          <a:p>
            <a:pPr eaLnBrk="1" hangingPunct="1">
              <a:lnSpc>
                <a:spcPct val="90000"/>
              </a:lnSpc>
              <a:defRPr/>
            </a:pPr>
            <a:r>
              <a:rPr lang="en-US" altLang="en-US" sz="2000"/>
              <a:t>Mark E. Russinovich and David A. Solomon, </a:t>
            </a:r>
            <a:br>
              <a:rPr lang="en-US" altLang="en-US" sz="2000"/>
            </a:br>
            <a:r>
              <a:rPr lang="en-US" altLang="en-US" sz="2000"/>
              <a:t>Microsoft Windows Internals, </a:t>
            </a:r>
          </a:p>
          <a:p>
            <a:pPr lvl="1" eaLnBrk="1" hangingPunct="1">
              <a:lnSpc>
                <a:spcPct val="90000"/>
              </a:lnSpc>
              <a:defRPr/>
            </a:pPr>
            <a:r>
              <a:rPr lang="en-US" altLang="en-US" sz="1800"/>
              <a:t>4th Edition, Microsoft Press, 2004.</a:t>
            </a:r>
          </a:p>
          <a:p>
            <a:pPr lvl="1" eaLnBrk="1" hangingPunct="1">
              <a:lnSpc>
                <a:spcPct val="90000"/>
              </a:lnSpc>
              <a:defRPr/>
            </a:pPr>
            <a:r>
              <a:rPr lang="en-US" altLang="en-US" sz="1800"/>
              <a:t>Historical Perspective (from pp. xix)</a:t>
            </a:r>
          </a:p>
          <a:p>
            <a:pPr eaLnBrk="1" hangingPunct="1">
              <a:lnSpc>
                <a:spcPct val="90000"/>
              </a:lnSpc>
              <a:defRPr/>
            </a:pPr>
            <a:r>
              <a:rPr lang="en-US" altLang="en-US" sz="2000"/>
              <a:t>G. Pascal Zachary, Show Stopper! The Breakneck Race to Create Windows NT and the Next Generation at Microsoft, </a:t>
            </a:r>
          </a:p>
          <a:p>
            <a:pPr lvl="1" eaLnBrk="1" hangingPunct="1">
              <a:lnSpc>
                <a:spcPct val="90000"/>
              </a:lnSpc>
              <a:defRPr/>
            </a:pPr>
            <a:r>
              <a:rPr lang="en-US" altLang="en-US" sz="1800"/>
              <a:t>ISBN: 0029356717, Free Press, 1994.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2D6AAA0C-45E3-49FC-A73D-E5B7B39C4598}"/>
              </a:ext>
            </a:extLst>
          </p:cNvPr>
          <p:cNvSpPr>
            <a:spLocks noGrp="1" noChangeArrowheads="1"/>
          </p:cNvSpPr>
          <p:nvPr>
            <p:ph type="title"/>
          </p:nvPr>
        </p:nvSpPr>
        <p:spPr/>
        <p:txBody>
          <a:bodyPr/>
          <a:lstStyle/>
          <a:p>
            <a:pPr eaLnBrk="1" hangingPunct="1">
              <a:defRPr/>
            </a:pPr>
            <a:r>
              <a:rPr lang="de-DE" altLang="en-US" b="1"/>
              <a:t>The Evolution of Operating System Functionality</a:t>
            </a:r>
            <a:endParaRPr lang="en-US" altLang="en-US" b="1"/>
          </a:p>
        </p:txBody>
      </p:sp>
      <p:sp>
        <p:nvSpPr>
          <p:cNvPr id="250883" name="Rectangle 3">
            <a:extLst>
              <a:ext uri="{FF2B5EF4-FFF2-40B4-BE49-F238E27FC236}">
                <a16:creationId xmlns:a16="http://schemas.microsoft.com/office/drawing/2014/main" id="{F9B7524D-2E5C-4FC8-A259-F9184DE666B1}"/>
              </a:ext>
            </a:extLst>
          </p:cNvPr>
          <p:cNvSpPr>
            <a:spLocks noGrp="1" noChangeArrowheads="1"/>
          </p:cNvSpPr>
          <p:nvPr>
            <p:ph type="body" idx="1"/>
          </p:nvPr>
        </p:nvSpPr>
        <p:spPr>
          <a:xfrm>
            <a:off x="457200" y="1722438"/>
            <a:ext cx="8229600" cy="4602162"/>
          </a:xfrm>
        </p:spPr>
        <p:txBody>
          <a:bodyPr/>
          <a:lstStyle/>
          <a:p>
            <a:pPr marL="342900" indent="-342900" eaLnBrk="1" hangingPunct="1">
              <a:defRPr/>
            </a:pPr>
            <a:r>
              <a:rPr lang="en-US" altLang="en-US" sz="1600"/>
              <a:t>Batch </a:t>
            </a:r>
            <a:r>
              <a:rPr lang="de-DE" altLang="en-US" sz="1600"/>
              <a:t>Job </a:t>
            </a:r>
            <a:r>
              <a:rPr lang="en-US" altLang="en-US" sz="1600"/>
              <a:t>Processing</a:t>
            </a:r>
          </a:p>
          <a:p>
            <a:pPr marL="742950" lvl="1" indent="-285750" eaLnBrk="1" hangingPunct="1">
              <a:defRPr/>
            </a:pPr>
            <a:r>
              <a:rPr lang="de-DE" altLang="en-US" sz="1600"/>
              <a:t>Linkage of library routines to programs </a:t>
            </a:r>
          </a:p>
          <a:p>
            <a:pPr marL="742950" lvl="1" indent="-285750" eaLnBrk="1" hangingPunct="1">
              <a:defRPr/>
            </a:pPr>
            <a:r>
              <a:rPr lang="de-DE" altLang="en-US" sz="1600"/>
              <a:t>Management of files, I/O devices, secondary storage</a:t>
            </a:r>
            <a:endParaRPr lang="en-US" altLang="en-US" sz="1600"/>
          </a:p>
          <a:p>
            <a:pPr marL="342900" indent="-342900" eaLnBrk="1" hangingPunct="1">
              <a:defRPr/>
            </a:pPr>
            <a:r>
              <a:rPr lang="en-US" altLang="en-US" sz="1600"/>
              <a:t>Multiprogramming</a:t>
            </a:r>
          </a:p>
          <a:p>
            <a:pPr marL="742950" lvl="1" indent="-285750" eaLnBrk="1" hangingPunct="1">
              <a:defRPr/>
            </a:pPr>
            <a:r>
              <a:rPr lang="de-DE" altLang="en-US" sz="1600"/>
              <a:t>Resource managment and sharing for multiple programs </a:t>
            </a:r>
          </a:p>
          <a:p>
            <a:pPr marL="742950" lvl="1" indent="-285750" eaLnBrk="1" hangingPunct="1">
              <a:defRPr/>
            </a:pPr>
            <a:r>
              <a:rPr lang="en-US" altLang="en-US" sz="1600"/>
              <a:t>Quasi-</a:t>
            </a:r>
            <a:r>
              <a:rPr lang="de-DE" altLang="en-US" sz="1600"/>
              <a:t>simultaneous program execution</a:t>
            </a:r>
            <a:endParaRPr lang="en-US" altLang="en-US" sz="1600"/>
          </a:p>
          <a:p>
            <a:pPr marL="742950" lvl="1" indent="-285750" eaLnBrk="1" hangingPunct="1">
              <a:defRPr/>
            </a:pPr>
            <a:r>
              <a:rPr lang="en-US" altLang="en-US" sz="1600"/>
              <a:t>Single user </a:t>
            </a:r>
          </a:p>
          <a:p>
            <a:pPr marL="342900" indent="-342900" eaLnBrk="1" hangingPunct="1">
              <a:defRPr/>
            </a:pPr>
            <a:r>
              <a:rPr lang="en-US" altLang="en-US" sz="1600"/>
              <a:t>Multiuser/Timesharing System</a:t>
            </a:r>
            <a:r>
              <a:rPr lang="de-DE" altLang="en-US" sz="1600"/>
              <a:t>s</a:t>
            </a:r>
          </a:p>
          <a:p>
            <a:pPr marL="742950" lvl="1" indent="-285750" eaLnBrk="1" hangingPunct="1">
              <a:defRPr/>
            </a:pPr>
            <a:r>
              <a:rPr lang="de-DE" altLang="en-US" sz="1600"/>
              <a:t>Management of multiple simultaneous users interconnected via terminals</a:t>
            </a:r>
            <a:r>
              <a:rPr lang="en-US" altLang="en-US" sz="1600"/>
              <a:t> </a:t>
            </a:r>
          </a:p>
          <a:p>
            <a:pPr marL="742950" lvl="1" indent="-285750" eaLnBrk="1" hangingPunct="1">
              <a:defRPr/>
            </a:pPr>
            <a:r>
              <a:rPr lang="de-DE" altLang="en-US" sz="1600"/>
              <a:t>Fair resource management</a:t>
            </a:r>
            <a:r>
              <a:rPr lang="en-US" altLang="en-US" sz="1600"/>
              <a:t>: </a:t>
            </a:r>
            <a:r>
              <a:rPr lang="de-DE" altLang="en-US" sz="1600"/>
              <a:t>CPU </a:t>
            </a:r>
            <a:r>
              <a:rPr lang="en-US" altLang="en-US" sz="1600"/>
              <a:t>scheduling</a:t>
            </a:r>
            <a:r>
              <a:rPr lang="de-DE" altLang="en-US" sz="1600"/>
              <a:t>, spooling, mutual exclusion</a:t>
            </a:r>
            <a:r>
              <a:rPr lang="en-US" altLang="en-US" sz="1600"/>
              <a:t> </a:t>
            </a:r>
          </a:p>
          <a:p>
            <a:pPr marL="342900" indent="-342900" eaLnBrk="1" hangingPunct="1">
              <a:defRPr/>
            </a:pPr>
            <a:r>
              <a:rPr lang="en-US" altLang="en-US" sz="1600"/>
              <a:t>Real-Time System</a:t>
            </a:r>
            <a:r>
              <a:rPr lang="de-DE" altLang="en-US" sz="1600"/>
              <a:t>s</a:t>
            </a:r>
            <a:r>
              <a:rPr lang="en-US" altLang="en-US" sz="1600"/>
              <a:t> (</a:t>
            </a:r>
            <a:r>
              <a:rPr lang="de-DE" altLang="en-US" sz="1600"/>
              <a:t>process control systems</a:t>
            </a:r>
            <a:r>
              <a:rPr lang="en-US" altLang="en-US" sz="1600"/>
              <a:t>)</a:t>
            </a:r>
          </a:p>
          <a:p>
            <a:pPr marL="742950" lvl="1" indent="-285750" eaLnBrk="1" hangingPunct="1">
              <a:defRPr/>
            </a:pPr>
            <a:r>
              <a:rPr lang="de-DE" altLang="en-US" sz="1600"/>
              <a:t>Management of time-critical processes</a:t>
            </a:r>
            <a:r>
              <a:rPr lang="en-US" altLang="en-US" sz="1600"/>
              <a:t> </a:t>
            </a:r>
          </a:p>
          <a:p>
            <a:pPr marL="742950" lvl="1" indent="-285750" eaLnBrk="1" hangingPunct="1">
              <a:defRPr/>
            </a:pPr>
            <a:r>
              <a:rPr lang="de-DE" altLang="en-US" sz="1600"/>
              <a:t>High requirements with respect to reliability and availability</a:t>
            </a:r>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C67924B3-6803-4A97-A943-EAFA5FDD581B}"/>
              </a:ext>
            </a:extLst>
          </p:cNvPr>
          <p:cNvSpPr>
            <a:spLocks noGrp="1" noChangeArrowheads="1"/>
          </p:cNvSpPr>
          <p:nvPr>
            <p:ph type="title"/>
          </p:nvPr>
        </p:nvSpPr>
        <p:spPr/>
        <p:txBody>
          <a:bodyPr/>
          <a:lstStyle/>
          <a:p>
            <a:pPr eaLnBrk="1" hangingPunct="1">
              <a:defRPr/>
            </a:pPr>
            <a:r>
              <a:rPr lang="de-DE" altLang="en-US" b="1"/>
              <a:t>Tasks of an Operating System</a:t>
            </a:r>
            <a:endParaRPr lang="en-US" altLang="en-US" b="1"/>
          </a:p>
        </p:txBody>
      </p:sp>
      <p:sp>
        <p:nvSpPr>
          <p:cNvPr id="251907" name="Rectangle 3">
            <a:extLst>
              <a:ext uri="{FF2B5EF4-FFF2-40B4-BE49-F238E27FC236}">
                <a16:creationId xmlns:a16="http://schemas.microsoft.com/office/drawing/2014/main" id="{23CB99CC-787A-4189-B778-A3A452338E23}"/>
              </a:ext>
            </a:extLst>
          </p:cNvPr>
          <p:cNvSpPr>
            <a:spLocks noGrp="1" noChangeArrowheads="1"/>
          </p:cNvSpPr>
          <p:nvPr>
            <p:ph type="body" idx="1"/>
          </p:nvPr>
        </p:nvSpPr>
        <p:spPr>
          <a:xfrm>
            <a:off x="685800" y="1524000"/>
            <a:ext cx="8077200" cy="4191000"/>
          </a:xfrm>
        </p:spPr>
        <p:txBody>
          <a:bodyPr/>
          <a:lstStyle/>
          <a:p>
            <a:pPr marL="342900" indent="-342900" eaLnBrk="1" hangingPunct="1">
              <a:lnSpc>
                <a:spcPct val="90000"/>
              </a:lnSpc>
              <a:defRPr/>
            </a:pPr>
            <a:r>
              <a:rPr lang="de-DE" altLang="en-US" sz="1600"/>
              <a:t>Processor management</a:t>
            </a:r>
            <a:r>
              <a:rPr lang="en-US" altLang="en-US" sz="1600"/>
              <a:t> - Scheduling </a:t>
            </a:r>
          </a:p>
          <a:p>
            <a:pPr marL="742950" lvl="1" indent="-285750" eaLnBrk="1" hangingPunct="1">
              <a:lnSpc>
                <a:spcPct val="90000"/>
              </a:lnSpc>
              <a:defRPr/>
            </a:pPr>
            <a:r>
              <a:rPr lang="en-US" altLang="en-US" sz="1600"/>
              <a:t>Fairness </a:t>
            </a:r>
          </a:p>
          <a:p>
            <a:pPr marL="742950" lvl="1" indent="-285750" eaLnBrk="1" hangingPunct="1">
              <a:lnSpc>
                <a:spcPct val="90000"/>
              </a:lnSpc>
              <a:defRPr/>
            </a:pPr>
            <a:r>
              <a:rPr lang="de-DE" altLang="en-US" sz="1600"/>
              <a:t>Non-blocking behavior</a:t>
            </a:r>
            <a:endParaRPr lang="en-US" altLang="en-US" sz="1600"/>
          </a:p>
          <a:p>
            <a:pPr marL="742950" lvl="1" indent="-285750" eaLnBrk="1" hangingPunct="1">
              <a:lnSpc>
                <a:spcPct val="90000"/>
              </a:lnSpc>
              <a:defRPr/>
            </a:pPr>
            <a:r>
              <a:rPr lang="de-DE" altLang="en-US" sz="1600"/>
              <a:t>Priorities</a:t>
            </a:r>
            <a:endParaRPr lang="en-US" altLang="en-US" sz="1600"/>
          </a:p>
          <a:p>
            <a:pPr marL="342900" indent="-342900" eaLnBrk="1" hangingPunct="1">
              <a:lnSpc>
                <a:spcPct val="90000"/>
              </a:lnSpc>
              <a:defRPr/>
            </a:pPr>
            <a:r>
              <a:rPr lang="de-DE" altLang="en-US" sz="1600"/>
              <a:t>Memory management</a:t>
            </a:r>
            <a:endParaRPr lang="en-US" altLang="en-US" sz="1600"/>
          </a:p>
          <a:p>
            <a:pPr marL="742950" lvl="1" indent="-285750" eaLnBrk="1" hangingPunct="1">
              <a:lnSpc>
                <a:spcPct val="90000"/>
              </a:lnSpc>
              <a:defRPr/>
            </a:pPr>
            <a:r>
              <a:rPr lang="de-DE" altLang="en-US" sz="1600"/>
              <a:t>V</a:t>
            </a:r>
            <a:r>
              <a:rPr lang="en-US" altLang="en-US" sz="1600"/>
              <a:t>irtu</a:t>
            </a:r>
            <a:r>
              <a:rPr lang="de-DE" altLang="en-US" sz="1600"/>
              <a:t>al</a:t>
            </a:r>
            <a:r>
              <a:rPr lang="en-US" altLang="en-US" sz="1600"/>
              <a:t> versus physi</a:t>
            </a:r>
            <a:r>
              <a:rPr lang="de-DE" altLang="en-US" sz="1600"/>
              <a:t>cal</a:t>
            </a:r>
            <a:r>
              <a:rPr lang="en-US" altLang="en-US" sz="1600"/>
              <a:t> </a:t>
            </a:r>
            <a:r>
              <a:rPr lang="de-DE" altLang="en-US" sz="1600"/>
              <a:t>memory, memory hierarchy</a:t>
            </a:r>
            <a:endParaRPr lang="en-US" altLang="en-US" sz="1600"/>
          </a:p>
          <a:p>
            <a:pPr marL="742950" lvl="1" indent="-285750" eaLnBrk="1" hangingPunct="1">
              <a:lnSpc>
                <a:spcPct val="90000"/>
              </a:lnSpc>
              <a:defRPr/>
            </a:pPr>
            <a:r>
              <a:rPr lang="de-DE" altLang="en-US" sz="1600"/>
              <a:t>Protection of competing/conurrent programs</a:t>
            </a:r>
            <a:endParaRPr lang="en-US" altLang="en-US" sz="1600"/>
          </a:p>
          <a:p>
            <a:pPr marL="342900" indent="-342900" eaLnBrk="1" hangingPunct="1">
              <a:lnSpc>
                <a:spcPct val="90000"/>
              </a:lnSpc>
              <a:defRPr/>
            </a:pPr>
            <a:r>
              <a:rPr lang="de-DE" altLang="en-US" sz="1600"/>
              <a:t>Storage management</a:t>
            </a:r>
            <a:r>
              <a:rPr lang="en-US" altLang="en-US" sz="1600"/>
              <a:t> – File</a:t>
            </a:r>
            <a:r>
              <a:rPr lang="de-DE" altLang="en-US" sz="1600"/>
              <a:t> </a:t>
            </a:r>
            <a:r>
              <a:rPr lang="en-US" altLang="en-US" sz="1600"/>
              <a:t>system </a:t>
            </a:r>
          </a:p>
          <a:p>
            <a:pPr marL="742950" lvl="1" indent="-285750" eaLnBrk="1" hangingPunct="1">
              <a:lnSpc>
                <a:spcPct val="90000"/>
              </a:lnSpc>
              <a:defRPr/>
            </a:pPr>
            <a:r>
              <a:rPr lang="de-DE" altLang="en-US" sz="1600"/>
              <a:t>Access to external storage media</a:t>
            </a:r>
            <a:r>
              <a:rPr lang="en-US" altLang="en-US" sz="1600"/>
              <a:t> </a:t>
            </a:r>
          </a:p>
          <a:p>
            <a:pPr marL="342900" indent="-342900" eaLnBrk="1" hangingPunct="1">
              <a:lnSpc>
                <a:spcPct val="90000"/>
              </a:lnSpc>
              <a:defRPr/>
            </a:pPr>
            <a:r>
              <a:rPr lang="de-DE" altLang="en-US" sz="1600"/>
              <a:t>Device management</a:t>
            </a:r>
            <a:endParaRPr lang="en-US" altLang="en-US" sz="1600"/>
          </a:p>
          <a:p>
            <a:pPr marL="742950" lvl="1" indent="-285750" eaLnBrk="1" hangingPunct="1">
              <a:lnSpc>
                <a:spcPct val="90000"/>
              </a:lnSpc>
              <a:defRPr/>
            </a:pPr>
            <a:r>
              <a:rPr lang="de-DE" altLang="en-US" sz="1600"/>
              <a:t>Hiding of hardware dependencies</a:t>
            </a:r>
            <a:r>
              <a:rPr lang="en-US" altLang="en-US" sz="1600"/>
              <a:t> </a:t>
            </a:r>
          </a:p>
          <a:p>
            <a:pPr marL="742950" lvl="1" indent="-285750" eaLnBrk="1" hangingPunct="1">
              <a:lnSpc>
                <a:spcPct val="90000"/>
              </a:lnSpc>
              <a:defRPr/>
            </a:pPr>
            <a:r>
              <a:rPr lang="de-DE" altLang="en-US" sz="1600"/>
              <a:t>Management of concurrent accesses </a:t>
            </a:r>
            <a:endParaRPr lang="en-US" altLang="en-US" sz="1600"/>
          </a:p>
          <a:p>
            <a:pPr marL="342900" indent="-342900" eaLnBrk="1" hangingPunct="1">
              <a:lnSpc>
                <a:spcPct val="90000"/>
              </a:lnSpc>
              <a:defRPr/>
            </a:pPr>
            <a:r>
              <a:rPr lang="en-US" altLang="en-US" sz="1600"/>
              <a:t>Batch </a:t>
            </a:r>
            <a:r>
              <a:rPr lang="de-DE" altLang="en-US" sz="1600"/>
              <a:t>p</a:t>
            </a:r>
            <a:r>
              <a:rPr lang="en-US" altLang="en-US" sz="1600"/>
              <a:t>rocessing</a:t>
            </a:r>
          </a:p>
          <a:p>
            <a:pPr marL="742950" lvl="1" indent="-285750" eaLnBrk="1" hangingPunct="1">
              <a:lnSpc>
                <a:spcPct val="90000"/>
              </a:lnSpc>
              <a:defRPr/>
            </a:pPr>
            <a:r>
              <a:rPr lang="de-DE" altLang="en-US" sz="1600"/>
              <a:t>Definition of an execution order; throughput maximization</a:t>
            </a:r>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06ABB50A-49EA-46DE-8852-65C288C3B48A}"/>
              </a:ext>
            </a:extLst>
          </p:cNvPr>
          <p:cNvSpPr>
            <a:spLocks noGrp="1" noChangeArrowheads="1"/>
          </p:cNvSpPr>
          <p:nvPr>
            <p:ph type="title"/>
          </p:nvPr>
        </p:nvSpPr>
        <p:spPr/>
        <p:txBody>
          <a:bodyPr/>
          <a:lstStyle/>
          <a:p>
            <a:pPr eaLnBrk="1" hangingPunct="1">
              <a:defRPr/>
            </a:pPr>
            <a:r>
              <a:rPr lang="en-US" altLang="en-US"/>
              <a:t>Kernel- </a:t>
            </a:r>
            <a:r>
              <a:rPr lang="de-DE" altLang="en-US"/>
              <a:t>and</a:t>
            </a:r>
            <a:r>
              <a:rPr lang="en-US" altLang="en-US"/>
              <a:t> User Mode </a:t>
            </a:r>
            <a:r>
              <a:rPr lang="de-DE" altLang="en-US"/>
              <a:t>Programs</a:t>
            </a:r>
            <a:endParaRPr lang="en-US" altLang="en-US"/>
          </a:p>
        </p:txBody>
      </p:sp>
      <p:sp>
        <p:nvSpPr>
          <p:cNvPr id="252931" name="Rectangle 3">
            <a:extLst>
              <a:ext uri="{FF2B5EF4-FFF2-40B4-BE49-F238E27FC236}">
                <a16:creationId xmlns:a16="http://schemas.microsoft.com/office/drawing/2014/main" id="{AC0E9559-E82C-4F45-9D54-3075F15E6687}"/>
              </a:ext>
            </a:extLst>
          </p:cNvPr>
          <p:cNvSpPr>
            <a:spLocks noGrp="1" noChangeArrowheads="1"/>
          </p:cNvSpPr>
          <p:nvPr>
            <p:ph type="body" idx="1"/>
          </p:nvPr>
        </p:nvSpPr>
        <p:spPr>
          <a:xfrm>
            <a:off x="685800" y="1524000"/>
            <a:ext cx="8153400" cy="4572000"/>
          </a:xfrm>
        </p:spPr>
        <p:txBody>
          <a:bodyPr/>
          <a:lstStyle/>
          <a:p>
            <a:pPr marL="342900" indent="-342900" eaLnBrk="1" hangingPunct="1">
              <a:lnSpc>
                <a:spcPct val="90000"/>
              </a:lnSpc>
              <a:buFontTx/>
              <a:buNone/>
              <a:defRPr/>
            </a:pPr>
            <a:r>
              <a:rPr lang="de-DE" altLang="en-US" sz="1600"/>
              <a:t>Typical functionality implemented in either mode:</a:t>
            </a:r>
          </a:p>
          <a:p>
            <a:pPr marL="342900" indent="-342900" eaLnBrk="1" hangingPunct="1">
              <a:lnSpc>
                <a:spcPct val="90000"/>
              </a:lnSpc>
              <a:buFontTx/>
              <a:buNone/>
              <a:defRPr/>
            </a:pPr>
            <a:r>
              <a:rPr lang="en-US" altLang="en-US" sz="1600"/>
              <a:t>Kernel: </a:t>
            </a:r>
          </a:p>
          <a:p>
            <a:pPr marL="342900" indent="-342900" eaLnBrk="1" hangingPunct="1">
              <a:lnSpc>
                <a:spcPct val="90000"/>
              </a:lnSpc>
              <a:defRPr/>
            </a:pPr>
            <a:r>
              <a:rPr lang="en-US" altLang="en-US" sz="1600"/>
              <a:t>Privileg</a:t>
            </a:r>
            <a:r>
              <a:rPr lang="de-DE" altLang="en-US" sz="1600"/>
              <a:t>ed mode</a:t>
            </a:r>
            <a:endParaRPr lang="en-US" altLang="en-US" sz="1600"/>
          </a:p>
          <a:p>
            <a:pPr marL="342900" indent="-342900" eaLnBrk="1" hangingPunct="1">
              <a:lnSpc>
                <a:spcPct val="90000"/>
              </a:lnSpc>
              <a:defRPr/>
            </a:pPr>
            <a:r>
              <a:rPr lang="de-DE" altLang="en-US" sz="1600"/>
              <a:t>Strict assumptions about reliability/security of code</a:t>
            </a:r>
            <a:endParaRPr lang="en-US" altLang="en-US" sz="1600"/>
          </a:p>
          <a:p>
            <a:pPr marL="342900" indent="-342900" eaLnBrk="1" hangingPunct="1">
              <a:lnSpc>
                <a:spcPct val="90000"/>
              </a:lnSpc>
              <a:defRPr/>
            </a:pPr>
            <a:r>
              <a:rPr lang="de-DE" altLang="en-US" sz="1600"/>
              <a:t>Memory resident</a:t>
            </a:r>
            <a:endParaRPr lang="en-US" altLang="en-US" sz="1600"/>
          </a:p>
          <a:p>
            <a:pPr marL="742950" lvl="1" indent="-285750" eaLnBrk="1" hangingPunct="1">
              <a:lnSpc>
                <a:spcPct val="90000"/>
              </a:lnSpc>
              <a:defRPr/>
            </a:pPr>
            <a:r>
              <a:rPr lang="de-DE" altLang="en-US" sz="1600"/>
              <a:t>CPU-, memory-, Input/Output managment</a:t>
            </a:r>
          </a:p>
          <a:p>
            <a:pPr marL="742950" lvl="1" indent="-285750" eaLnBrk="1" hangingPunct="1">
              <a:lnSpc>
                <a:spcPct val="90000"/>
              </a:lnSpc>
              <a:defRPr/>
            </a:pPr>
            <a:r>
              <a:rPr lang="de-DE" altLang="en-US" sz="1600"/>
              <a:t>Multiprocessor management, diagnosis, test </a:t>
            </a:r>
          </a:p>
          <a:p>
            <a:pPr marL="742950" lvl="1" indent="-285750" eaLnBrk="1" hangingPunct="1">
              <a:lnSpc>
                <a:spcPct val="90000"/>
              </a:lnSpc>
              <a:defRPr/>
            </a:pPr>
            <a:r>
              <a:rPr lang="de-DE" altLang="en-US" sz="1600"/>
              <a:t>Parts of file system and of the networking interface</a:t>
            </a:r>
            <a:r>
              <a:rPr lang="en-US" altLang="en-US" sz="1600"/>
              <a:t> </a:t>
            </a:r>
            <a:endParaRPr lang="de-DE" altLang="en-US" sz="1600"/>
          </a:p>
          <a:p>
            <a:pPr marL="342900" indent="-342900" eaLnBrk="1" hangingPunct="1">
              <a:lnSpc>
                <a:spcPct val="90000"/>
              </a:lnSpc>
              <a:buFontTx/>
              <a:buNone/>
              <a:defRPr/>
            </a:pPr>
            <a:r>
              <a:rPr lang="en-US" altLang="en-US" sz="1600"/>
              <a:t>User Space: </a:t>
            </a:r>
          </a:p>
          <a:p>
            <a:pPr marL="342900" indent="-342900" eaLnBrk="1" hangingPunct="1">
              <a:lnSpc>
                <a:spcPct val="90000"/>
              </a:lnSpc>
              <a:defRPr/>
            </a:pPr>
            <a:r>
              <a:rPr lang="de-DE" altLang="en-US" sz="1600"/>
              <a:t>More flexible</a:t>
            </a:r>
            <a:endParaRPr lang="en-US" altLang="en-US" sz="1600"/>
          </a:p>
          <a:p>
            <a:pPr marL="342900" indent="-342900" eaLnBrk="1" hangingPunct="1">
              <a:lnSpc>
                <a:spcPct val="90000"/>
              </a:lnSpc>
              <a:defRPr/>
            </a:pPr>
            <a:r>
              <a:rPr lang="de-DE" altLang="en-US" sz="1600"/>
              <a:t>Simpler maintenance and debugging</a:t>
            </a:r>
            <a:endParaRPr lang="en-US" altLang="en-US" sz="1600"/>
          </a:p>
          <a:p>
            <a:pPr marL="742950" lvl="1" indent="-285750" eaLnBrk="1" hangingPunct="1">
              <a:lnSpc>
                <a:spcPct val="90000"/>
              </a:lnSpc>
              <a:defRPr/>
            </a:pPr>
            <a:r>
              <a:rPr lang="en-US" altLang="en-US" sz="1600"/>
              <a:t>Compiler</a:t>
            </a:r>
            <a:r>
              <a:rPr lang="de-DE" altLang="en-US" sz="1600"/>
              <a:t>, a</a:t>
            </a:r>
            <a:r>
              <a:rPr lang="en-US" altLang="en-US" sz="1600"/>
              <a:t>ssembler, </a:t>
            </a:r>
            <a:r>
              <a:rPr lang="de-DE" altLang="en-US" sz="1600"/>
              <a:t>i</a:t>
            </a:r>
            <a:r>
              <a:rPr lang="en-US" altLang="en-US" sz="1600"/>
              <a:t>nterpreter</a:t>
            </a:r>
            <a:r>
              <a:rPr lang="de-DE" altLang="en-US" sz="1600"/>
              <a:t>, linker/loader</a:t>
            </a:r>
            <a:endParaRPr lang="en-US" altLang="en-US" sz="1600"/>
          </a:p>
          <a:p>
            <a:pPr marL="742950" lvl="1" indent="-285750" eaLnBrk="1" hangingPunct="1">
              <a:lnSpc>
                <a:spcPct val="90000"/>
              </a:lnSpc>
              <a:defRPr/>
            </a:pPr>
            <a:r>
              <a:rPr lang="de-DE" altLang="en-US" sz="1600"/>
              <a:t>File system management</a:t>
            </a:r>
            <a:r>
              <a:rPr lang="en-US" altLang="en-US" sz="1600"/>
              <a:t>, </a:t>
            </a:r>
            <a:r>
              <a:rPr lang="de-DE" altLang="en-US" sz="1600"/>
              <a:t>t</a:t>
            </a:r>
            <a:r>
              <a:rPr lang="en-US" altLang="en-US" sz="1600"/>
              <a:t>ele</a:t>
            </a:r>
            <a:r>
              <a:rPr lang="de-DE" altLang="en-US" sz="1600"/>
              <a:t>c</a:t>
            </a:r>
            <a:r>
              <a:rPr lang="en-US" altLang="en-US" sz="1600"/>
              <a:t>ommuni</a:t>
            </a:r>
            <a:r>
              <a:rPr lang="de-DE" altLang="en-US" sz="1600"/>
              <a:t>c</a:t>
            </a:r>
            <a:r>
              <a:rPr lang="en-US" altLang="en-US" sz="1600"/>
              <a:t>ation, </a:t>
            </a:r>
            <a:r>
              <a:rPr lang="de-DE" altLang="en-US" sz="1600"/>
              <a:t>network management</a:t>
            </a:r>
            <a:r>
              <a:rPr lang="en-US" altLang="en-US" sz="1600"/>
              <a:t> </a:t>
            </a:r>
            <a:endParaRPr lang="de-DE" altLang="en-US" sz="1600"/>
          </a:p>
          <a:p>
            <a:pPr marL="742950" lvl="1" indent="-285750" eaLnBrk="1" hangingPunct="1">
              <a:lnSpc>
                <a:spcPct val="90000"/>
              </a:lnSpc>
              <a:defRPr/>
            </a:pPr>
            <a:r>
              <a:rPr lang="en-US" altLang="en-US" sz="1600"/>
              <a:t>Editor</a:t>
            </a:r>
            <a:r>
              <a:rPr lang="de-DE" altLang="en-US" sz="1600"/>
              <a:t>s</a:t>
            </a:r>
            <a:r>
              <a:rPr lang="en-US" altLang="en-US" sz="1600"/>
              <a:t>, </a:t>
            </a:r>
            <a:r>
              <a:rPr lang="de-DE" altLang="en-US" sz="1600"/>
              <a:t>spreadsheets</a:t>
            </a:r>
            <a:r>
              <a:rPr lang="en-US" altLang="en-US" sz="1600"/>
              <a:t>, </a:t>
            </a:r>
            <a:r>
              <a:rPr lang="de-DE" altLang="en-US" sz="1600"/>
              <a:t>user applications</a:t>
            </a: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FE00F729-FC4A-47FF-ABFD-6EAD5C9313BB}"/>
              </a:ext>
            </a:extLst>
          </p:cNvPr>
          <p:cNvSpPr>
            <a:spLocks noGrp="1" noChangeArrowheads="1"/>
          </p:cNvSpPr>
          <p:nvPr>
            <p:ph type="title"/>
          </p:nvPr>
        </p:nvSpPr>
        <p:spPr/>
        <p:txBody>
          <a:bodyPr/>
          <a:lstStyle/>
          <a:p>
            <a:pPr eaLnBrk="1" hangingPunct="1">
              <a:defRPr/>
            </a:pPr>
            <a:r>
              <a:rPr lang="de-DE" altLang="en-US"/>
              <a:t>Layered Model of </a:t>
            </a:r>
            <a:br>
              <a:rPr lang="de-DE" altLang="en-US"/>
            </a:br>
            <a:r>
              <a:rPr lang="de-DE" altLang="en-US"/>
              <a:t>Operating System Concepts</a:t>
            </a:r>
            <a:endParaRPr lang="en-US" altLang="en-US"/>
          </a:p>
        </p:txBody>
      </p:sp>
      <p:sp>
        <p:nvSpPr>
          <p:cNvPr id="253955" name="Rectangle 3">
            <a:extLst>
              <a:ext uri="{FF2B5EF4-FFF2-40B4-BE49-F238E27FC236}">
                <a16:creationId xmlns:a16="http://schemas.microsoft.com/office/drawing/2014/main" id="{A1F572F7-2042-468B-9F20-01B0A2A23C5F}"/>
              </a:ext>
            </a:extLst>
          </p:cNvPr>
          <p:cNvSpPr>
            <a:spLocks noGrp="1" noChangeArrowheads="1"/>
          </p:cNvSpPr>
          <p:nvPr>
            <p:ph type="body" idx="1"/>
          </p:nvPr>
        </p:nvSpPr>
        <p:spPr/>
        <p:txBody>
          <a:bodyPr/>
          <a:lstStyle/>
          <a:p>
            <a:pPr marL="342900" indent="-342900" eaLnBrk="1" hangingPunct="1">
              <a:lnSpc>
                <a:spcPct val="90000"/>
              </a:lnSpc>
              <a:buFontTx/>
              <a:buNone/>
              <a:defRPr/>
            </a:pPr>
            <a:r>
              <a:rPr lang="de-DE" altLang="en-US" sz="1600"/>
              <a:t>n</a:t>
            </a:r>
            <a:r>
              <a:rPr lang="en-US" altLang="en-US" sz="1600"/>
              <a:t>r 	</a:t>
            </a:r>
            <a:r>
              <a:rPr lang="de-DE" altLang="en-US" sz="1600"/>
              <a:t>n</a:t>
            </a:r>
            <a:r>
              <a:rPr lang="en-US" altLang="en-US" sz="1600"/>
              <a:t>ame 		</a:t>
            </a:r>
            <a:r>
              <a:rPr lang="de-DE" altLang="en-US" sz="1600"/>
              <a:t>	</a:t>
            </a:r>
            <a:r>
              <a:rPr lang="en-US" altLang="en-US" sz="1600"/>
              <a:t>typ</a:t>
            </a:r>
            <a:r>
              <a:rPr lang="de-DE" altLang="en-US" sz="1600"/>
              <a:t>ical</a:t>
            </a:r>
            <a:r>
              <a:rPr lang="en-US" altLang="en-US" sz="1600"/>
              <a:t> </a:t>
            </a:r>
            <a:r>
              <a:rPr lang="de-DE" altLang="en-US" sz="1600"/>
              <a:t>o</a:t>
            </a:r>
            <a:r>
              <a:rPr lang="en-US" altLang="en-US" sz="1600"/>
              <a:t>bje</a:t>
            </a:r>
            <a:r>
              <a:rPr lang="de-DE" altLang="en-US" sz="1600"/>
              <a:t>c</a:t>
            </a:r>
            <a:r>
              <a:rPr lang="en-US" altLang="en-US" sz="1600"/>
              <a:t>t</a:t>
            </a:r>
            <a:r>
              <a:rPr lang="de-DE" altLang="en-US" sz="1600"/>
              <a:t>s</a:t>
            </a:r>
            <a:r>
              <a:rPr lang="en-US" altLang="en-US" sz="1600"/>
              <a:t> 	</a:t>
            </a:r>
            <a:r>
              <a:rPr lang="de-DE" altLang="en-US" sz="1600"/>
              <a:t>	typical</a:t>
            </a:r>
            <a:r>
              <a:rPr lang="en-US" altLang="en-US" sz="1600"/>
              <a:t> </a:t>
            </a:r>
            <a:r>
              <a:rPr lang="de-DE" altLang="en-US" sz="1600"/>
              <a:t>o</a:t>
            </a:r>
            <a:r>
              <a:rPr lang="en-US" altLang="en-US" sz="1600"/>
              <a:t>peration</a:t>
            </a:r>
            <a:r>
              <a:rPr lang="de-DE" altLang="en-US" sz="1600"/>
              <a:t>s</a:t>
            </a:r>
            <a:r>
              <a:rPr lang="en-US" altLang="en-US" sz="1600"/>
              <a:t> </a:t>
            </a:r>
          </a:p>
          <a:p>
            <a:pPr marL="342900" indent="-342900" eaLnBrk="1" hangingPunct="1">
              <a:lnSpc>
                <a:spcPct val="90000"/>
              </a:lnSpc>
              <a:buFontTx/>
              <a:buNone/>
              <a:defRPr/>
            </a:pPr>
            <a:r>
              <a:rPr lang="en-US" altLang="en-US" sz="1600"/>
              <a:t>1 	</a:t>
            </a:r>
            <a:r>
              <a:rPr lang="de-DE" altLang="en-US" sz="1600"/>
              <a:t>Integrated circuits</a:t>
            </a:r>
            <a:r>
              <a:rPr lang="en-US" altLang="en-US" sz="1600"/>
              <a:t>	</a:t>
            </a:r>
            <a:r>
              <a:rPr lang="de-DE" altLang="en-US" sz="1600"/>
              <a:t>r</a:t>
            </a:r>
            <a:r>
              <a:rPr lang="en-US" altLang="en-US" sz="1600"/>
              <a:t>egister, </a:t>
            </a:r>
            <a:r>
              <a:rPr lang="de-DE" altLang="en-US" sz="1600"/>
              <a:t>gate</a:t>
            </a:r>
            <a:r>
              <a:rPr lang="en-US" altLang="en-US" sz="1600"/>
              <a:t>, </a:t>
            </a:r>
            <a:r>
              <a:rPr lang="de-DE" altLang="en-US" sz="1600"/>
              <a:t>b</a:t>
            </a:r>
            <a:r>
              <a:rPr lang="en-US" altLang="en-US" sz="1600"/>
              <a:t>us 	</a:t>
            </a:r>
            <a:r>
              <a:rPr lang="de-DE" altLang="en-US" sz="1600"/>
              <a:t>	</a:t>
            </a:r>
            <a:r>
              <a:rPr lang="en-US" altLang="en-US" sz="1600"/>
              <a:t>Nand, Nor, Exor </a:t>
            </a:r>
          </a:p>
          <a:p>
            <a:pPr marL="342900" indent="-342900" eaLnBrk="1" hangingPunct="1">
              <a:lnSpc>
                <a:spcPct val="90000"/>
              </a:lnSpc>
              <a:buFontTx/>
              <a:buNone/>
              <a:defRPr/>
            </a:pPr>
            <a:r>
              <a:rPr lang="en-US" altLang="en-US" sz="1600"/>
              <a:t>2	</a:t>
            </a:r>
            <a:r>
              <a:rPr lang="de-DE" altLang="en-US" sz="1600"/>
              <a:t>Machine language</a:t>
            </a:r>
            <a:r>
              <a:rPr lang="en-US" altLang="en-US" sz="1600"/>
              <a:t>	</a:t>
            </a:r>
            <a:r>
              <a:rPr lang="de-DE" altLang="en-US" sz="1600"/>
              <a:t>inst</a:t>
            </a:r>
            <a:r>
              <a:rPr lang="en-US" altLang="en-US" sz="1600"/>
              <a:t>r</a:t>
            </a:r>
            <a:r>
              <a:rPr lang="de-DE" altLang="en-US" sz="1600"/>
              <a:t>uction counter</a:t>
            </a:r>
            <a:r>
              <a:rPr lang="en-US" altLang="en-US" sz="1600"/>
              <a:t>, ALU  	Add, Move, Load, Store </a:t>
            </a:r>
          </a:p>
          <a:p>
            <a:pPr marL="342900" indent="-342900" eaLnBrk="1" hangingPunct="1">
              <a:lnSpc>
                <a:spcPct val="90000"/>
              </a:lnSpc>
              <a:buFontTx/>
              <a:buNone/>
              <a:defRPr/>
            </a:pPr>
            <a:r>
              <a:rPr lang="en-US" altLang="en-US" sz="1600"/>
              <a:t>3 	</a:t>
            </a:r>
            <a:r>
              <a:rPr lang="de-DE" altLang="en-US" sz="1600"/>
              <a:t>Subroutine linkage	procedure block</a:t>
            </a:r>
            <a:r>
              <a:rPr lang="en-US" altLang="en-US" sz="1600"/>
              <a:t> 		Stack Call, JSR, RTS </a:t>
            </a:r>
          </a:p>
          <a:p>
            <a:pPr marL="342900" indent="-342900" eaLnBrk="1" hangingPunct="1">
              <a:lnSpc>
                <a:spcPct val="90000"/>
              </a:lnSpc>
              <a:buFontTx/>
              <a:buNone/>
              <a:defRPr/>
            </a:pPr>
            <a:r>
              <a:rPr lang="en-US" altLang="en-US" sz="1600"/>
              <a:t>4 	</a:t>
            </a:r>
            <a:r>
              <a:rPr lang="de-DE" altLang="en-US" sz="1600"/>
              <a:t>Interrupts	</a:t>
            </a:r>
            <a:r>
              <a:rPr lang="en-US" altLang="en-US" sz="1600"/>
              <a:t> 	</a:t>
            </a:r>
            <a:r>
              <a:rPr lang="de-DE" altLang="en-US" sz="1600"/>
              <a:t>interrupt handlers	</a:t>
            </a:r>
            <a:r>
              <a:rPr lang="en-US" altLang="en-US" sz="1600"/>
              <a:t>	Bus</a:t>
            </a:r>
            <a:r>
              <a:rPr lang="de-DE" altLang="en-US" sz="1600"/>
              <a:t> error</a:t>
            </a:r>
            <a:r>
              <a:rPr lang="en-US" altLang="en-US" sz="1600"/>
              <a:t>, Reset </a:t>
            </a:r>
          </a:p>
          <a:p>
            <a:pPr marL="342900" indent="-342900" eaLnBrk="1" hangingPunct="1">
              <a:lnSpc>
                <a:spcPct val="90000"/>
              </a:lnSpc>
              <a:buFontTx/>
              <a:buNone/>
              <a:defRPr/>
            </a:pPr>
            <a:r>
              <a:rPr lang="en-US" altLang="en-US" sz="1600"/>
              <a:t>5	</a:t>
            </a:r>
            <a:r>
              <a:rPr lang="de-DE" altLang="en-US" sz="1600"/>
              <a:t>Simple p</a:t>
            </a:r>
            <a:r>
              <a:rPr lang="en-US" altLang="en-US" sz="1600"/>
              <a:t>ro</a:t>
            </a:r>
            <a:r>
              <a:rPr lang="de-DE" altLang="en-US" sz="1600"/>
              <a:t>c</a:t>
            </a:r>
            <a:r>
              <a:rPr lang="en-US" altLang="en-US" sz="1600"/>
              <a:t>esse</a:t>
            </a:r>
            <a:r>
              <a:rPr lang="de-DE" altLang="en-US" sz="1600"/>
              <a:t>s</a:t>
            </a:r>
            <a:r>
              <a:rPr lang="en-US" altLang="en-US" sz="1600"/>
              <a:t> 	</a:t>
            </a:r>
            <a:r>
              <a:rPr lang="de-DE" altLang="en-US" sz="1600"/>
              <a:t>process</a:t>
            </a:r>
            <a:r>
              <a:rPr lang="en-US" altLang="en-US" sz="1600"/>
              <a:t>, </a:t>
            </a:r>
            <a:r>
              <a:rPr lang="de-DE" altLang="en-US" sz="1600"/>
              <a:t>s</a:t>
            </a:r>
            <a:r>
              <a:rPr lang="en-US" altLang="en-US" sz="1600"/>
              <a:t>emaphor</a:t>
            </a:r>
            <a:r>
              <a:rPr lang="de-DE" altLang="en-US" sz="1600"/>
              <a:t>e</a:t>
            </a:r>
            <a:r>
              <a:rPr lang="en-US" altLang="en-US" sz="1600"/>
              <a:t>	wait, ready, execute </a:t>
            </a:r>
          </a:p>
          <a:p>
            <a:pPr marL="342900" indent="-342900" eaLnBrk="1" hangingPunct="1">
              <a:lnSpc>
                <a:spcPct val="90000"/>
              </a:lnSpc>
              <a:buFontTx/>
              <a:buNone/>
              <a:defRPr/>
            </a:pPr>
            <a:r>
              <a:rPr lang="en-US" altLang="en-US" sz="1600"/>
              <a:t>6 	</a:t>
            </a:r>
            <a:r>
              <a:rPr lang="de-DE" altLang="en-US" sz="1600"/>
              <a:t>Local memory</a:t>
            </a:r>
            <a:r>
              <a:rPr lang="en-US" altLang="en-US" sz="1600"/>
              <a:t> 	</a:t>
            </a:r>
            <a:r>
              <a:rPr lang="de-DE" altLang="en-US" sz="1600"/>
              <a:t>	data block</a:t>
            </a:r>
            <a:r>
              <a:rPr lang="en-US" altLang="en-US" sz="1600"/>
              <a:t>, </a:t>
            </a:r>
            <a:r>
              <a:rPr lang="de-DE" altLang="en-US" sz="1600"/>
              <a:t>I/O channel</a:t>
            </a:r>
            <a:r>
              <a:rPr lang="en-US" altLang="en-US" sz="1600"/>
              <a:t> 	read, write, open, close </a:t>
            </a:r>
          </a:p>
          <a:p>
            <a:pPr marL="342900" indent="-342900" eaLnBrk="1" hangingPunct="1">
              <a:lnSpc>
                <a:spcPct val="90000"/>
              </a:lnSpc>
              <a:buFontTx/>
              <a:buNone/>
              <a:defRPr/>
            </a:pPr>
            <a:r>
              <a:rPr lang="en-US" altLang="en-US" sz="1600"/>
              <a:t>7 	</a:t>
            </a:r>
            <a:r>
              <a:rPr lang="de-DE" altLang="en-US" sz="1600"/>
              <a:t>V</a:t>
            </a:r>
            <a:r>
              <a:rPr lang="en-US" altLang="en-US" sz="1600"/>
              <a:t>irtu</a:t>
            </a:r>
            <a:r>
              <a:rPr lang="de-DE" altLang="en-US" sz="1600"/>
              <a:t>a</a:t>
            </a:r>
            <a:r>
              <a:rPr lang="en-US" altLang="en-US" sz="1600"/>
              <a:t>l </a:t>
            </a:r>
            <a:r>
              <a:rPr lang="de-DE" altLang="en-US" sz="1600"/>
              <a:t>model</a:t>
            </a:r>
            <a:r>
              <a:rPr lang="en-US" altLang="en-US" sz="1600"/>
              <a:t> 	</a:t>
            </a:r>
            <a:r>
              <a:rPr lang="de-DE" altLang="en-US" sz="1600"/>
              <a:t>	</a:t>
            </a:r>
            <a:r>
              <a:rPr lang="en-US" altLang="en-US" sz="1600"/>
              <a:t>page, frame 		read, write, swap </a:t>
            </a:r>
          </a:p>
          <a:p>
            <a:pPr marL="342900" indent="-342900" eaLnBrk="1" hangingPunct="1">
              <a:lnSpc>
                <a:spcPct val="90000"/>
              </a:lnSpc>
              <a:buFontTx/>
              <a:buNone/>
              <a:defRPr/>
            </a:pPr>
            <a:r>
              <a:rPr lang="en-US" altLang="en-US" sz="1600"/>
              <a:t>8 	</a:t>
            </a:r>
            <a:r>
              <a:rPr lang="de-DE" altLang="en-US" sz="1600"/>
              <a:t>Process communication</a:t>
            </a:r>
            <a:r>
              <a:rPr lang="en-US" altLang="en-US" sz="1600"/>
              <a:t> 	</a:t>
            </a:r>
            <a:r>
              <a:rPr lang="de-DE" altLang="en-US" sz="1600"/>
              <a:t>channel</a:t>
            </a:r>
            <a:r>
              <a:rPr lang="en-US" altLang="en-US" sz="1600"/>
              <a:t> (pipe),</a:t>
            </a:r>
            <a:r>
              <a:rPr lang="de-DE" altLang="en-US" sz="1600"/>
              <a:t> message</a:t>
            </a:r>
            <a:r>
              <a:rPr lang="en-US" altLang="en-US" sz="1600"/>
              <a:t> 	read, write, open </a:t>
            </a:r>
          </a:p>
          <a:p>
            <a:pPr marL="342900" indent="-342900" eaLnBrk="1" hangingPunct="1">
              <a:lnSpc>
                <a:spcPct val="90000"/>
              </a:lnSpc>
              <a:buFontTx/>
              <a:buNone/>
              <a:defRPr/>
            </a:pPr>
            <a:r>
              <a:rPr lang="en-US" altLang="en-US" sz="1600"/>
              <a:t>9 	</a:t>
            </a:r>
            <a:r>
              <a:rPr lang="de-DE" altLang="en-US" sz="1600"/>
              <a:t>File management</a:t>
            </a:r>
            <a:r>
              <a:rPr lang="en-US" altLang="en-US" sz="1600"/>
              <a:t> 	</a:t>
            </a:r>
            <a:r>
              <a:rPr lang="de-DE" altLang="en-US" sz="1600"/>
              <a:t>files</a:t>
            </a:r>
            <a:r>
              <a:rPr lang="en-US" altLang="en-US" sz="1600"/>
              <a:t>			read, write, open, copy </a:t>
            </a:r>
          </a:p>
          <a:p>
            <a:pPr marL="342900" indent="-342900" eaLnBrk="1" hangingPunct="1">
              <a:lnSpc>
                <a:spcPct val="90000"/>
              </a:lnSpc>
              <a:buFontTx/>
              <a:buNone/>
              <a:defRPr/>
            </a:pPr>
            <a:r>
              <a:rPr lang="en-US" altLang="en-US" sz="1600"/>
              <a:t>10 	</a:t>
            </a:r>
            <a:r>
              <a:rPr lang="de-DE" altLang="en-US" sz="1600"/>
              <a:t>Device management</a:t>
            </a:r>
            <a:r>
              <a:rPr lang="en-US" altLang="en-US" sz="1600"/>
              <a:t>	ext.</a:t>
            </a:r>
            <a:r>
              <a:rPr lang="de-DE" altLang="en-US" sz="1600"/>
              <a:t>memory</a:t>
            </a:r>
            <a:r>
              <a:rPr lang="en-US" altLang="en-US" sz="1600"/>
              <a:t>, </a:t>
            </a:r>
            <a:r>
              <a:rPr lang="de-DE" altLang="en-US" sz="1600"/>
              <a:t>t</a:t>
            </a:r>
            <a:r>
              <a:rPr lang="en-US" altLang="en-US" sz="1600"/>
              <a:t>erminals 	read, write </a:t>
            </a:r>
          </a:p>
          <a:p>
            <a:pPr marL="342900" indent="-342900" eaLnBrk="1" hangingPunct="1">
              <a:lnSpc>
                <a:spcPct val="90000"/>
              </a:lnSpc>
              <a:buFontTx/>
              <a:buNone/>
              <a:defRPr/>
            </a:pPr>
            <a:r>
              <a:rPr lang="en-US" altLang="en-US" sz="1600"/>
              <a:t>11 	</a:t>
            </a:r>
            <a:r>
              <a:rPr lang="de-DE" altLang="en-US" sz="1600"/>
              <a:t>I/O data streams</a:t>
            </a:r>
            <a:r>
              <a:rPr lang="en-US" altLang="en-US" sz="1600"/>
              <a:t> 	</a:t>
            </a:r>
            <a:r>
              <a:rPr lang="de-DE" altLang="en-US" sz="1600"/>
              <a:t>data streams	</a:t>
            </a:r>
            <a:r>
              <a:rPr lang="en-US" altLang="en-US" sz="1600"/>
              <a:t>	open, close, read, write </a:t>
            </a:r>
          </a:p>
          <a:p>
            <a:pPr marL="342900" indent="-342900" eaLnBrk="1" hangingPunct="1">
              <a:lnSpc>
                <a:spcPct val="90000"/>
              </a:lnSpc>
              <a:buFontTx/>
              <a:buNone/>
              <a:defRPr/>
            </a:pPr>
            <a:r>
              <a:rPr lang="en-US" altLang="en-US" sz="1600"/>
              <a:t>12 	</a:t>
            </a:r>
            <a:r>
              <a:rPr lang="de-DE" altLang="en-US" sz="1600"/>
              <a:t>User processes	</a:t>
            </a:r>
            <a:r>
              <a:rPr lang="en-US" altLang="en-US" sz="1600"/>
              <a:t>	</a:t>
            </a:r>
            <a:r>
              <a:rPr lang="de-DE" altLang="en-US" sz="1600"/>
              <a:t>user processes</a:t>
            </a:r>
            <a:r>
              <a:rPr lang="en-US" altLang="en-US" sz="1600"/>
              <a:t>		login, logout, fork </a:t>
            </a:r>
          </a:p>
          <a:p>
            <a:pPr marL="342900" indent="-342900" eaLnBrk="1" hangingPunct="1">
              <a:lnSpc>
                <a:spcPct val="90000"/>
              </a:lnSpc>
              <a:buFontTx/>
              <a:buNone/>
              <a:defRPr/>
            </a:pPr>
            <a:r>
              <a:rPr lang="en-US" altLang="en-US" sz="1600"/>
              <a:t>13 	</a:t>
            </a:r>
            <a:r>
              <a:rPr lang="de-DE" altLang="en-US" sz="1600"/>
              <a:t>Directory management</a:t>
            </a:r>
            <a:r>
              <a:rPr lang="en-US" altLang="en-US" sz="1600"/>
              <a:t>	intern</a:t>
            </a:r>
            <a:r>
              <a:rPr lang="de-DE" altLang="en-US" sz="1600"/>
              <a:t>al tables</a:t>
            </a:r>
            <a:r>
              <a:rPr lang="en-US" altLang="en-US" sz="1600"/>
              <a:t>		create, delete, modify </a:t>
            </a:r>
          </a:p>
          <a:p>
            <a:pPr marL="342900" indent="-342900" eaLnBrk="1" hangingPunct="1">
              <a:lnSpc>
                <a:spcPct val="90000"/>
              </a:lnSpc>
              <a:buFontTx/>
              <a:buNone/>
              <a:defRPr/>
            </a:pPr>
            <a:r>
              <a:rPr lang="en-US" altLang="en-US" sz="1600"/>
              <a:t>14 	</a:t>
            </a:r>
            <a:r>
              <a:rPr lang="de-DE" altLang="en-US" sz="1600"/>
              <a:t>Graphical user interface</a:t>
            </a:r>
            <a:r>
              <a:rPr lang="en-US" altLang="en-US" sz="1600"/>
              <a:t>	</a:t>
            </a:r>
            <a:r>
              <a:rPr lang="de-DE" altLang="en-US" sz="1600"/>
              <a:t>window, menu, icon</a:t>
            </a:r>
            <a:r>
              <a:rPr lang="en-US" altLang="en-US" sz="1600"/>
              <a:t> 	</a:t>
            </a:r>
            <a:r>
              <a:rPr lang="de-DE" altLang="en-US" sz="1600"/>
              <a:t>OS system calls</a:t>
            </a:r>
            <a:endParaRPr lang="en-US"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93895FE-528E-4446-960D-9D4146EFF08E}"/>
              </a:ext>
            </a:extLst>
          </p:cNvPr>
          <p:cNvSpPr>
            <a:spLocks noGrp="1" noChangeArrowheads="1"/>
          </p:cNvSpPr>
          <p:nvPr>
            <p:ph type="title"/>
          </p:nvPr>
        </p:nvSpPr>
        <p:spPr/>
        <p:txBody>
          <a:bodyPr/>
          <a:lstStyle/>
          <a:p>
            <a:pPr eaLnBrk="1" hangingPunct="1">
              <a:defRPr/>
            </a:pPr>
            <a:r>
              <a:rPr lang="de-DE" altLang="en-US"/>
              <a:t>Operating Systems </a:t>
            </a:r>
            <a:r>
              <a:rPr lang="en-US" altLang="en-US"/>
              <a:t>Evolution</a:t>
            </a:r>
          </a:p>
        </p:txBody>
      </p:sp>
      <p:sp>
        <p:nvSpPr>
          <p:cNvPr id="10243" name="Line 3">
            <a:extLst>
              <a:ext uri="{FF2B5EF4-FFF2-40B4-BE49-F238E27FC236}">
                <a16:creationId xmlns:a16="http://schemas.microsoft.com/office/drawing/2014/main" id="{D1819609-24DF-42E6-A59A-23D4799D0766}"/>
              </a:ext>
            </a:extLst>
          </p:cNvPr>
          <p:cNvSpPr>
            <a:spLocks noChangeShapeType="1"/>
          </p:cNvSpPr>
          <p:nvPr/>
        </p:nvSpPr>
        <p:spPr bwMode="auto">
          <a:xfrm>
            <a:off x="352425" y="1676400"/>
            <a:ext cx="0" cy="426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44" name="Text Box 4">
            <a:extLst>
              <a:ext uri="{FF2B5EF4-FFF2-40B4-BE49-F238E27FC236}">
                <a16:creationId xmlns:a16="http://schemas.microsoft.com/office/drawing/2014/main" id="{0FDEDAEB-D104-4076-8416-04B393E048F3}"/>
              </a:ext>
            </a:extLst>
          </p:cNvPr>
          <p:cNvSpPr txBox="1">
            <a:spLocks noChangeArrowheads="1"/>
          </p:cNvSpPr>
          <p:nvPr/>
        </p:nvSpPr>
        <p:spPr bwMode="auto">
          <a:xfrm>
            <a:off x="76200" y="1905000"/>
            <a:ext cx="352425"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55</a:t>
            </a:r>
          </a:p>
          <a:p>
            <a:pPr eaLnBrk="1" hangingPunct="1"/>
            <a:endParaRPr lang="de-DE" altLang="en-US" sz="1200"/>
          </a:p>
          <a:p>
            <a:pPr eaLnBrk="1" hangingPunct="1"/>
            <a:r>
              <a:rPr lang="de-DE" altLang="en-US" sz="1200"/>
              <a:t>60</a:t>
            </a:r>
          </a:p>
          <a:p>
            <a:pPr eaLnBrk="1" hangingPunct="1"/>
            <a:endParaRPr lang="de-DE" altLang="en-US" sz="1200"/>
          </a:p>
          <a:p>
            <a:pPr eaLnBrk="1" hangingPunct="1"/>
            <a:r>
              <a:rPr lang="de-DE" altLang="en-US" sz="1200"/>
              <a:t>65</a:t>
            </a:r>
          </a:p>
          <a:p>
            <a:pPr eaLnBrk="1" hangingPunct="1"/>
            <a:endParaRPr lang="de-DE" altLang="en-US" sz="1200"/>
          </a:p>
          <a:p>
            <a:pPr eaLnBrk="1" hangingPunct="1"/>
            <a:r>
              <a:rPr lang="de-DE" altLang="en-US" sz="1200"/>
              <a:t>70</a:t>
            </a:r>
          </a:p>
          <a:p>
            <a:pPr eaLnBrk="1" hangingPunct="1"/>
            <a:endParaRPr lang="de-DE" altLang="en-US" sz="1200"/>
          </a:p>
          <a:p>
            <a:pPr eaLnBrk="1" hangingPunct="1"/>
            <a:r>
              <a:rPr lang="de-DE" altLang="en-US" sz="1200"/>
              <a:t>75</a:t>
            </a:r>
          </a:p>
          <a:p>
            <a:pPr eaLnBrk="1" hangingPunct="1"/>
            <a:endParaRPr lang="de-DE" altLang="en-US" sz="1200"/>
          </a:p>
          <a:p>
            <a:pPr eaLnBrk="1" hangingPunct="1"/>
            <a:r>
              <a:rPr lang="de-DE" altLang="en-US" sz="1200"/>
              <a:t>80</a:t>
            </a:r>
          </a:p>
          <a:p>
            <a:pPr eaLnBrk="1" hangingPunct="1"/>
            <a:endParaRPr lang="de-DE" altLang="en-US" sz="1200"/>
          </a:p>
          <a:p>
            <a:pPr eaLnBrk="1" hangingPunct="1"/>
            <a:r>
              <a:rPr lang="de-DE" altLang="en-US" sz="1200"/>
              <a:t>85</a:t>
            </a:r>
          </a:p>
          <a:p>
            <a:pPr eaLnBrk="1" hangingPunct="1"/>
            <a:endParaRPr lang="de-DE" altLang="en-US" sz="1200"/>
          </a:p>
          <a:p>
            <a:pPr eaLnBrk="1" hangingPunct="1"/>
            <a:r>
              <a:rPr lang="de-DE" altLang="en-US" sz="1200"/>
              <a:t>90</a:t>
            </a:r>
          </a:p>
          <a:p>
            <a:pPr eaLnBrk="1" hangingPunct="1"/>
            <a:endParaRPr lang="de-DE" altLang="en-US" sz="1200"/>
          </a:p>
          <a:p>
            <a:pPr eaLnBrk="1" hangingPunct="1"/>
            <a:r>
              <a:rPr lang="de-DE" altLang="en-US" sz="1200"/>
              <a:t>95</a:t>
            </a:r>
          </a:p>
          <a:p>
            <a:pPr eaLnBrk="1" hangingPunct="1"/>
            <a:endParaRPr lang="de-DE" altLang="en-US" sz="1200"/>
          </a:p>
          <a:p>
            <a:pPr eaLnBrk="1" hangingPunct="1"/>
            <a:r>
              <a:rPr lang="de-DE" altLang="en-US" sz="1200"/>
              <a:t>00</a:t>
            </a:r>
          </a:p>
          <a:p>
            <a:pPr eaLnBrk="1" hangingPunct="1"/>
            <a:endParaRPr lang="de-DE" altLang="en-US" sz="1200"/>
          </a:p>
          <a:p>
            <a:pPr eaLnBrk="1" hangingPunct="1"/>
            <a:r>
              <a:rPr lang="de-DE" altLang="en-US" sz="1200"/>
              <a:t>03</a:t>
            </a:r>
            <a:endParaRPr lang="en-US" altLang="en-US" sz="1200"/>
          </a:p>
        </p:txBody>
      </p:sp>
      <p:sp>
        <p:nvSpPr>
          <p:cNvPr id="10245" name="Text Box 5">
            <a:extLst>
              <a:ext uri="{FF2B5EF4-FFF2-40B4-BE49-F238E27FC236}">
                <a16:creationId xmlns:a16="http://schemas.microsoft.com/office/drawing/2014/main" id="{F9B3E142-70FA-4AC8-9779-8D09AD553E7E}"/>
              </a:ext>
            </a:extLst>
          </p:cNvPr>
          <p:cNvSpPr txBox="1">
            <a:spLocks noChangeArrowheads="1"/>
          </p:cNvSpPr>
          <p:nvPr/>
        </p:nvSpPr>
        <p:spPr bwMode="auto">
          <a:xfrm>
            <a:off x="593725" y="1862138"/>
            <a:ext cx="557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IOCS</a:t>
            </a:r>
            <a:endParaRPr lang="en-US" altLang="en-US" sz="1200"/>
          </a:p>
        </p:txBody>
      </p:sp>
      <p:sp>
        <p:nvSpPr>
          <p:cNvPr id="10246" name="Text Box 6">
            <a:extLst>
              <a:ext uri="{FF2B5EF4-FFF2-40B4-BE49-F238E27FC236}">
                <a16:creationId xmlns:a16="http://schemas.microsoft.com/office/drawing/2014/main" id="{1F0B234D-2108-4E20-93CD-4E96940E2AF6}"/>
              </a:ext>
            </a:extLst>
          </p:cNvPr>
          <p:cNvSpPr txBox="1">
            <a:spLocks noChangeArrowheads="1"/>
          </p:cNvSpPr>
          <p:nvPr/>
        </p:nvSpPr>
        <p:spPr bwMode="auto">
          <a:xfrm>
            <a:off x="381000" y="2667000"/>
            <a:ext cx="809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DOS/360</a:t>
            </a:r>
            <a:endParaRPr lang="en-US" altLang="en-US" sz="1200"/>
          </a:p>
        </p:txBody>
      </p:sp>
      <p:sp>
        <p:nvSpPr>
          <p:cNvPr id="10247" name="Text Box 7">
            <a:extLst>
              <a:ext uri="{FF2B5EF4-FFF2-40B4-BE49-F238E27FC236}">
                <a16:creationId xmlns:a16="http://schemas.microsoft.com/office/drawing/2014/main" id="{C27103A5-970E-45B4-A4FB-C70452700182}"/>
              </a:ext>
            </a:extLst>
          </p:cNvPr>
          <p:cNvSpPr txBox="1">
            <a:spLocks noChangeArrowheads="1"/>
          </p:cNvSpPr>
          <p:nvPr/>
        </p:nvSpPr>
        <p:spPr bwMode="auto">
          <a:xfrm>
            <a:off x="304800" y="3505200"/>
            <a:ext cx="971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DOS/VDSE</a:t>
            </a:r>
            <a:endParaRPr lang="en-US" altLang="en-US" sz="1200"/>
          </a:p>
        </p:txBody>
      </p:sp>
      <p:sp>
        <p:nvSpPr>
          <p:cNvPr id="10248" name="Text Box 8">
            <a:extLst>
              <a:ext uri="{FF2B5EF4-FFF2-40B4-BE49-F238E27FC236}">
                <a16:creationId xmlns:a16="http://schemas.microsoft.com/office/drawing/2014/main" id="{C2A721B8-19A5-4448-BFA9-688E435DB4EF}"/>
              </a:ext>
            </a:extLst>
          </p:cNvPr>
          <p:cNvSpPr txBox="1">
            <a:spLocks noChangeArrowheads="1"/>
          </p:cNvSpPr>
          <p:nvPr/>
        </p:nvSpPr>
        <p:spPr bwMode="auto">
          <a:xfrm>
            <a:off x="685800" y="403860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VS</a:t>
            </a:r>
            <a:endParaRPr lang="en-US" altLang="en-US" sz="1200"/>
          </a:p>
        </p:txBody>
      </p:sp>
      <p:sp>
        <p:nvSpPr>
          <p:cNvPr id="10249" name="Text Box 9">
            <a:extLst>
              <a:ext uri="{FF2B5EF4-FFF2-40B4-BE49-F238E27FC236}">
                <a16:creationId xmlns:a16="http://schemas.microsoft.com/office/drawing/2014/main" id="{40F9E2B7-BC2D-4F19-BC0F-D332AC1EAD31}"/>
              </a:ext>
            </a:extLst>
          </p:cNvPr>
          <p:cNvSpPr txBox="1">
            <a:spLocks noChangeArrowheads="1"/>
          </p:cNvSpPr>
          <p:nvPr/>
        </p:nvSpPr>
        <p:spPr bwMode="auto">
          <a:xfrm>
            <a:off x="533400" y="4648200"/>
            <a:ext cx="735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VS/ESA</a:t>
            </a:r>
            <a:endParaRPr lang="en-US" altLang="en-US" sz="1200"/>
          </a:p>
        </p:txBody>
      </p:sp>
      <p:sp>
        <p:nvSpPr>
          <p:cNvPr id="10250" name="Text Box 10">
            <a:extLst>
              <a:ext uri="{FF2B5EF4-FFF2-40B4-BE49-F238E27FC236}">
                <a16:creationId xmlns:a16="http://schemas.microsoft.com/office/drawing/2014/main" id="{D6DC41C6-1565-4969-859B-F68C16C5FFCB}"/>
              </a:ext>
            </a:extLst>
          </p:cNvPr>
          <p:cNvSpPr txBox="1">
            <a:spLocks noChangeArrowheads="1"/>
          </p:cNvSpPr>
          <p:nvPr/>
        </p:nvSpPr>
        <p:spPr bwMode="auto">
          <a:xfrm>
            <a:off x="1219200" y="2667000"/>
            <a:ext cx="7000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OS/360</a:t>
            </a:r>
            <a:endParaRPr lang="en-US" altLang="en-US" sz="1200"/>
          </a:p>
        </p:txBody>
      </p:sp>
      <p:sp>
        <p:nvSpPr>
          <p:cNvPr id="10251" name="Text Box 11">
            <a:extLst>
              <a:ext uri="{FF2B5EF4-FFF2-40B4-BE49-F238E27FC236}">
                <a16:creationId xmlns:a16="http://schemas.microsoft.com/office/drawing/2014/main" id="{0BC502C2-B4C8-4F1F-8F99-697F48726A3B}"/>
              </a:ext>
            </a:extLst>
          </p:cNvPr>
          <p:cNvSpPr txBox="1">
            <a:spLocks noChangeArrowheads="1"/>
          </p:cNvSpPr>
          <p:nvPr/>
        </p:nvSpPr>
        <p:spPr bwMode="auto">
          <a:xfrm>
            <a:off x="1219200" y="3505200"/>
            <a:ext cx="809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MVS/370</a:t>
            </a:r>
            <a:endParaRPr lang="en-US" altLang="en-US" sz="1200"/>
          </a:p>
        </p:txBody>
      </p:sp>
      <p:sp>
        <p:nvSpPr>
          <p:cNvPr id="10252" name="Text Box 12">
            <a:extLst>
              <a:ext uri="{FF2B5EF4-FFF2-40B4-BE49-F238E27FC236}">
                <a16:creationId xmlns:a16="http://schemas.microsoft.com/office/drawing/2014/main" id="{69A655D1-1F3C-4198-B156-4C51CDE1312D}"/>
              </a:ext>
            </a:extLst>
          </p:cNvPr>
          <p:cNvSpPr txBox="1">
            <a:spLocks noChangeArrowheads="1"/>
          </p:cNvSpPr>
          <p:nvPr/>
        </p:nvSpPr>
        <p:spPr bwMode="auto">
          <a:xfrm>
            <a:off x="1219200" y="4038600"/>
            <a:ext cx="760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MVS/XA</a:t>
            </a:r>
            <a:endParaRPr lang="en-US" altLang="en-US" sz="1200"/>
          </a:p>
        </p:txBody>
      </p:sp>
      <p:sp>
        <p:nvSpPr>
          <p:cNvPr id="10253" name="Text Box 13">
            <a:extLst>
              <a:ext uri="{FF2B5EF4-FFF2-40B4-BE49-F238E27FC236}">
                <a16:creationId xmlns:a16="http://schemas.microsoft.com/office/drawing/2014/main" id="{F1906BB5-46CA-49C8-A054-EAC7B9EA73F3}"/>
              </a:ext>
            </a:extLst>
          </p:cNvPr>
          <p:cNvSpPr txBox="1">
            <a:spLocks noChangeArrowheads="1"/>
          </p:cNvSpPr>
          <p:nvPr/>
        </p:nvSpPr>
        <p:spPr bwMode="auto">
          <a:xfrm>
            <a:off x="1219200" y="4648200"/>
            <a:ext cx="760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MVS/ES</a:t>
            </a:r>
            <a:endParaRPr lang="en-US" altLang="en-US" sz="1200"/>
          </a:p>
        </p:txBody>
      </p:sp>
      <p:sp>
        <p:nvSpPr>
          <p:cNvPr id="10254" name="Text Box 14">
            <a:extLst>
              <a:ext uri="{FF2B5EF4-FFF2-40B4-BE49-F238E27FC236}">
                <a16:creationId xmlns:a16="http://schemas.microsoft.com/office/drawing/2014/main" id="{0914F2A8-D90C-4BBC-99A3-3F6823AE943F}"/>
              </a:ext>
            </a:extLst>
          </p:cNvPr>
          <p:cNvSpPr txBox="1">
            <a:spLocks noChangeArrowheads="1"/>
          </p:cNvSpPr>
          <p:nvPr/>
        </p:nvSpPr>
        <p:spPr bwMode="auto">
          <a:xfrm>
            <a:off x="1828800" y="3124200"/>
            <a:ext cx="498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TSO</a:t>
            </a:r>
            <a:endParaRPr lang="en-US" altLang="en-US" sz="1200"/>
          </a:p>
        </p:txBody>
      </p:sp>
      <p:sp>
        <p:nvSpPr>
          <p:cNvPr id="10255" name="Text Box 15">
            <a:extLst>
              <a:ext uri="{FF2B5EF4-FFF2-40B4-BE49-F238E27FC236}">
                <a16:creationId xmlns:a16="http://schemas.microsoft.com/office/drawing/2014/main" id="{67E95A4E-1B95-4D14-BE0E-6CE5BD6E5F79}"/>
              </a:ext>
            </a:extLst>
          </p:cNvPr>
          <p:cNvSpPr txBox="1">
            <a:spLocks noChangeArrowheads="1"/>
          </p:cNvSpPr>
          <p:nvPr/>
        </p:nvSpPr>
        <p:spPr bwMode="auto">
          <a:xfrm>
            <a:off x="1524000" y="1828800"/>
            <a:ext cx="633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IBSYS</a:t>
            </a:r>
            <a:endParaRPr lang="en-US" altLang="en-US" sz="1200"/>
          </a:p>
        </p:txBody>
      </p:sp>
      <p:sp>
        <p:nvSpPr>
          <p:cNvPr id="10256" name="Text Box 16">
            <a:extLst>
              <a:ext uri="{FF2B5EF4-FFF2-40B4-BE49-F238E27FC236}">
                <a16:creationId xmlns:a16="http://schemas.microsoft.com/office/drawing/2014/main" id="{6C019013-8666-4C62-ACC6-80F7EE50A801}"/>
              </a:ext>
            </a:extLst>
          </p:cNvPr>
          <p:cNvSpPr txBox="1">
            <a:spLocks noChangeArrowheads="1"/>
          </p:cNvSpPr>
          <p:nvPr/>
        </p:nvSpPr>
        <p:spPr bwMode="auto">
          <a:xfrm>
            <a:off x="2971800" y="2362200"/>
            <a:ext cx="590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CTSS</a:t>
            </a:r>
            <a:endParaRPr lang="en-US" altLang="en-US" sz="1200"/>
          </a:p>
        </p:txBody>
      </p:sp>
      <p:sp>
        <p:nvSpPr>
          <p:cNvPr id="10257" name="Text Box 17">
            <a:extLst>
              <a:ext uri="{FF2B5EF4-FFF2-40B4-BE49-F238E27FC236}">
                <a16:creationId xmlns:a16="http://schemas.microsoft.com/office/drawing/2014/main" id="{DDF19571-4A92-42A4-8DD5-B0BD3A2096BA}"/>
              </a:ext>
            </a:extLst>
          </p:cNvPr>
          <p:cNvSpPr txBox="1">
            <a:spLocks noChangeArrowheads="1"/>
          </p:cNvSpPr>
          <p:nvPr/>
        </p:nvSpPr>
        <p:spPr bwMode="auto">
          <a:xfrm>
            <a:off x="2286000" y="2895600"/>
            <a:ext cx="758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CP/CM5</a:t>
            </a:r>
            <a:endParaRPr lang="en-US" altLang="en-US" sz="1200"/>
          </a:p>
        </p:txBody>
      </p:sp>
      <p:sp>
        <p:nvSpPr>
          <p:cNvPr id="10258" name="Text Box 18">
            <a:extLst>
              <a:ext uri="{FF2B5EF4-FFF2-40B4-BE49-F238E27FC236}">
                <a16:creationId xmlns:a16="http://schemas.microsoft.com/office/drawing/2014/main" id="{C1ABAD33-911E-41FD-90AA-21E61A14AB10}"/>
              </a:ext>
            </a:extLst>
          </p:cNvPr>
          <p:cNvSpPr txBox="1">
            <a:spLocks noChangeArrowheads="1"/>
          </p:cNvSpPr>
          <p:nvPr/>
        </p:nvSpPr>
        <p:spPr bwMode="auto">
          <a:xfrm>
            <a:off x="2286000" y="3505200"/>
            <a:ext cx="708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VM/370</a:t>
            </a:r>
            <a:endParaRPr lang="en-US" altLang="en-US" sz="1200"/>
          </a:p>
        </p:txBody>
      </p:sp>
      <p:sp>
        <p:nvSpPr>
          <p:cNvPr id="10259" name="Text Box 19">
            <a:extLst>
              <a:ext uri="{FF2B5EF4-FFF2-40B4-BE49-F238E27FC236}">
                <a16:creationId xmlns:a16="http://schemas.microsoft.com/office/drawing/2014/main" id="{21641229-0181-4AB5-8863-B697268D16C6}"/>
              </a:ext>
            </a:extLst>
          </p:cNvPr>
          <p:cNvSpPr txBox="1">
            <a:spLocks noChangeArrowheads="1"/>
          </p:cNvSpPr>
          <p:nvPr/>
        </p:nvSpPr>
        <p:spPr bwMode="auto">
          <a:xfrm>
            <a:off x="2286000" y="4038600"/>
            <a:ext cx="658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VM/XA</a:t>
            </a:r>
            <a:endParaRPr lang="en-US" altLang="en-US" sz="1200"/>
          </a:p>
        </p:txBody>
      </p:sp>
      <p:sp>
        <p:nvSpPr>
          <p:cNvPr id="10260" name="Text Box 20">
            <a:extLst>
              <a:ext uri="{FF2B5EF4-FFF2-40B4-BE49-F238E27FC236}">
                <a16:creationId xmlns:a16="http://schemas.microsoft.com/office/drawing/2014/main" id="{A5ECE57E-6B9D-4FCD-8052-904689FBB89C}"/>
              </a:ext>
            </a:extLst>
          </p:cNvPr>
          <p:cNvSpPr txBox="1">
            <a:spLocks noChangeArrowheads="1"/>
          </p:cNvSpPr>
          <p:nvPr/>
        </p:nvSpPr>
        <p:spPr bwMode="auto">
          <a:xfrm>
            <a:off x="2286000" y="4648200"/>
            <a:ext cx="760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VM/ESA</a:t>
            </a:r>
            <a:endParaRPr lang="en-US" altLang="en-US" sz="1200"/>
          </a:p>
        </p:txBody>
      </p:sp>
      <p:sp>
        <p:nvSpPr>
          <p:cNvPr id="10261" name="Text Box 21">
            <a:extLst>
              <a:ext uri="{FF2B5EF4-FFF2-40B4-BE49-F238E27FC236}">
                <a16:creationId xmlns:a16="http://schemas.microsoft.com/office/drawing/2014/main" id="{3DCB2913-1A03-4327-A1CC-2D8C2EEE8D98}"/>
              </a:ext>
            </a:extLst>
          </p:cNvPr>
          <p:cNvSpPr txBox="1">
            <a:spLocks noChangeArrowheads="1"/>
          </p:cNvSpPr>
          <p:nvPr/>
        </p:nvSpPr>
        <p:spPr bwMode="auto">
          <a:xfrm>
            <a:off x="2895600" y="3733800"/>
            <a:ext cx="9826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SYSTEM III</a:t>
            </a:r>
            <a:endParaRPr lang="en-US" altLang="en-US" sz="1200"/>
          </a:p>
        </p:txBody>
      </p:sp>
      <p:sp>
        <p:nvSpPr>
          <p:cNvPr id="10262" name="Text Box 22">
            <a:extLst>
              <a:ext uri="{FF2B5EF4-FFF2-40B4-BE49-F238E27FC236}">
                <a16:creationId xmlns:a16="http://schemas.microsoft.com/office/drawing/2014/main" id="{32CA0480-04A1-4A79-B93B-02A364E987AA}"/>
              </a:ext>
            </a:extLst>
          </p:cNvPr>
          <p:cNvSpPr txBox="1">
            <a:spLocks noChangeArrowheads="1"/>
          </p:cNvSpPr>
          <p:nvPr/>
        </p:nvSpPr>
        <p:spPr bwMode="auto">
          <a:xfrm>
            <a:off x="2895600" y="4038600"/>
            <a:ext cx="955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SYSTEM V</a:t>
            </a:r>
            <a:endParaRPr lang="en-US" altLang="en-US" sz="1200"/>
          </a:p>
        </p:txBody>
      </p:sp>
      <p:sp>
        <p:nvSpPr>
          <p:cNvPr id="10263" name="Text Box 23">
            <a:extLst>
              <a:ext uri="{FF2B5EF4-FFF2-40B4-BE49-F238E27FC236}">
                <a16:creationId xmlns:a16="http://schemas.microsoft.com/office/drawing/2014/main" id="{A238D4F8-164E-47F9-A078-C43A012D27D4}"/>
              </a:ext>
            </a:extLst>
          </p:cNvPr>
          <p:cNvSpPr txBox="1">
            <a:spLocks noChangeArrowheads="1"/>
          </p:cNvSpPr>
          <p:nvPr/>
        </p:nvSpPr>
        <p:spPr bwMode="auto">
          <a:xfrm>
            <a:off x="2895600" y="4495800"/>
            <a:ext cx="1082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SYSTEM V.4</a:t>
            </a:r>
            <a:endParaRPr lang="en-US" altLang="en-US" sz="1200"/>
          </a:p>
        </p:txBody>
      </p:sp>
      <p:sp>
        <p:nvSpPr>
          <p:cNvPr id="10264" name="Text Box 24">
            <a:extLst>
              <a:ext uri="{FF2B5EF4-FFF2-40B4-BE49-F238E27FC236}">
                <a16:creationId xmlns:a16="http://schemas.microsoft.com/office/drawing/2014/main" id="{6AF63EFE-3F26-4F40-A86F-F9764412C18A}"/>
              </a:ext>
            </a:extLst>
          </p:cNvPr>
          <p:cNvSpPr txBox="1">
            <a:spLocks noChangeArrowheads="1"/>
          </p:cNvSpPr>
          <p:nvPr/>
        </p:nvSpPr>
        <p:spPr bwMode="auto">
          <a:xfrm>
            <a:off x="4710113" y="2743200"/>
            <a:ext cx="8524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MULTICS</a:t>
            </a:r>
            <a:endParaRPr lang="en-US" altLang="en-US" sz="1200"/>
          </a:p>
        </p:txBody>
      </p:sp>
      <p:sp>
        <p:nvSpPr>
          <p:cNvPr id="10265" name="Text Box 25">
            <a:extLst>
              <a:ext uri="{FF2B5EF4-FFF2-40B4-BE49-F238E27FC236}">
                <a16:creationId xmlns:a16="http://schemas.microsoft.com/office/drawing/2014/main" id="{3DD3BD53-34CF-4409-908D-F8919D43251D}"/>
              </a:ext>
            </a:extLst>
          </p:cNvPr>
          <p:cNvSpPr txBox="1">
            <a:spLocks noChangeArrowheads="1"/>
          </p:cNvSpPr>
          <p:nvPr/>
        </p:nvSpPr>
        <p:spPr bwMode="auto">
          <a:xfrm>
            <a:off x="4862513" y="3048000"/>
            <a:ext cx="5476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UNIX</a:t>
            </a:r>
            <a:endParaRPr lang="en-US" altLang="en-US" sz="1200"/>
          </a:p>
        </p:txBody>
      </p:sp>
      <p:sp>
        <p:nvSpPr>
          <p:cNvPr id="10266" name="Text Box 26">
            <a:extLst>
              <a:ext uri="{FF2B5EF4-FFF2-40B4-BE49-F238E27FC236}">
                <a16:creationId xmlns:a16="http://schemas.microsoft.com/office/drawing/2014/main" id="{B96CC3DF-CDBF-498F-A5D8-02474920D25F}"/>
              </a:ext>
            </a:extLst>
          </p:cNvPr>
          <p:cNvSpPr txBox="1">
            <a:spLocks noChangeArrowheads="1"/>
          </p:cNvSpPr>
          <p:nvPr/>
        </p:nvSpPr>
        <p:spPr bwMode="auto">
          <a:xfrm>
            <a:off x="4786313" y="3429000"/>
            <a:ext cx="7762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UNIXV.7</a:t>
            </a:r>
            <a:endParaRPr lang="en-US" altLang="en-US" sz="1200"/>
          </a:p>
        </p:txBody>
      </p:sp>
      <p:sp>
        <p:nvSpPr>
          <p:cNvPr id="10267" name="Text Box 27">
            <a:extLst>
              <a:ext uri="{FF2B5EF4-FFF2-40B4-BE49-F238E27FC236}">
                <a16:creationId xmlns:a16="http://schemas.microsoft.com/office/drawing/2014/main" id="{53B37091-CB4B-4C91-BA5A-108A7E81D0E5}"/>
              </a:ext>
            </a:extLst>
          </p:cNvPr>
          <p:cNvSpPr txBox="1">
            <a:spLocks noChangeArrowheads="1"/>
          </p:cNvSpPr>
          <p:nvPr/>
        </p:nvSpPr>
        <p:spPr bwMode="auto">
          <a:xfrm>
            <a:off x="4038600" y="4373563"/>
            <a:ext cx="7254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AIX/370</a:t>
            </a:r>
            <a:endParaRPr lang="en-US" altLang="en-US" sz="1200"/>
          </a:p>
        </p:txBody>
      </p:sp>
      <p:sp>
        <p:nvSpPr>
          <p:cNvPr id="10268" name="Text Box 28">
            <a:extLst>
              <a:ext uri="{FF2B5EF4-FFF2-40B4-BE49-F238E27FC236}">
                <a16:creationId xmlns:a16="http://schemas.microsoft.com/office/drawing/2014/main" id="{62D32842-91DB-4B87-8C5F-40830DE7FC1F}"/>
              </a:ext>
            </a:extLst>
          </p:cNvPr>
          <p:cNvSpPr txBox="1">
            <a:spLocks noChangeArrowheads="1"/>
          </p:cNvSpPr>
          <p:nvPr/>
        </p:nvSpPr>
        <p:spPr bwMode="auto">
          <a:xfrm>
            <a:off x="4141788" y="4068763"/>
            <a:ext cx="4302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AIX</a:t>
            </a:r>
            <a:endParaRPr lang="en-US" altLang="en-US" sz="1200"/>
          </a:p>
        </p:txBody>
      </p:sp>
      <p:sp>
        <p:nvSpPr>
          <p:cNvPr id="10269" name="Text Box 29">
            <a:extLst>
              <a:ext uri="{FF2B5EF4-FFF2-40B4-BE49-F238E27FC236}">
                <a16:creationId xmlns:a16="http://schemas.microsoft.com/office/drawing/2014/main" id="{0B7885EF-EE13-4858-876C-7C8E68BEF860}"/>
              </a:ext>
            </a:extLst>
          </p:cNvPr>
          <p:cNvSpPr txBox="1">
            <a:spLocks noChangeArrowheads="1"/>
          </p:cNvSpPr>
          <p:nvPr/>
        </p:nvSpPr>
        <p:spPr bwMode="auto">
          <a:xfrm>
            <a:off x="4794250" y="3886200"/>
            <a:ext cx="768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SUN OS</a:t>
            </a:r>
            <a:endParaRPr lang="en-US" altLang="en-US" sz="1200"/>
          </a:p>
        </p:txBody>
      </p:sp>
      <p:sp>
        <p:nvSpPr>
          <p:cNvPr id="10270" name="Text Box 30">
            <a:extLst>
              <a:ext uri="{FF2B5EF4-FFF2-40B4-BE49-F238E27FC236}">
                <a16:creationId xmlns:a16="http://schemas.microsoft.com/office/drawing/2014/main" id="{440B1A56-DE9B-4AEF-B95F-1F1BAD0B431B}"/>
              </a:ext>
            </a:extLst>
          </p:cNvPr>
          <p:cNvSpPr txBox="1">
            <a:spLocks noChangeArrowheads="1"/>
          </p:cNvSpPr>
          <p:nvPr/>
        </p:nvSpPr>
        <p:spPr bwMode="auto">
          <a:xfrm>
            <a:off x="4495800" y="4114800"/>
            <a:ext cx="650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POSIX</a:t>
            </a:r>
            <a:endParaRPr lang="en-US" altLang="en-US" sz="1200"/>
          </a:p>
        </p:txBody>
      </p:sp>
      <p:sp>
        <p:nvSpPr>
          <p:cNvPr id="10271" name="Text Box 31">
            <a:extLst>
              <a:ext uri="{FF2B5EF4-FFF2-40B4-BE49-F238E27FC236}">
                <a16:creationId xmlns:a16="http://schemas.microsoft.com/office/drawing/2014/main" id="{B27259C8-C53D-4485-9341-374243AC38CB}"/>
              </a:ext>
            </a:extLst>
          </p:cNvPr>
          <p:cNvSpPr txBox="1">
            <a:spLocks noChangeArrowheads="1"/>
          </p:cNvSpPr>
          <p:nvPr/>
        </p:nvSpPr>
        <p:spPr bwMode="auto">
          <a:xfrm>
            <a:off x="4800600" y="4754563"/>
            <a:ext cx="971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SOLARIS 2</a:t>
            </a:r>
            <a:endParaRPr lang="en-US" altLang="en-US" sz="1200"/>
          </a:p>
        </p:txBody>
      </p:sp>
      <p:sp>
        <p:nvSpPr>
          <p:cNvPr id="10272" name="Text Box 32">
            <a:extLst>
              <a:ext uri="{FF2B5EF4-FFF2-40B4-BE49-F238E27FC236}">
                <a16:creationId xmlns:a16="http://schemas.microsoft.com/office/drawing/2014/main" id="{DA8EE075-A706-431E-88E4-22C53E209789}"/>
              </a:ext>
            </a:extLst>
          </p:cNvPr>
          <p:cNvSpPr txBox="1">
            <a:spLocks noChangeArrowheads="1"/>
          </p:cNvSpPr>
          <p:nvPr/>
        </p:nvSpPr>
        <p:spPr bwMode="auto">
          <a:xfrm>
            <a:off x="5997575" y="3657600"/>
            <a:ext cx="708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4.1BSD</a:t>
            </a:r>
            <a:endParaRPr lang="en-US" altLang="en-US" sz="1200"/>
          </a:p>
        </p:txBody>
      </p:sp>
      <p:sp>
        <p:nvSpPr>
          <p:cNvPr id="10273" name="Text Box 33">
            <a:extLst>
              <a:ext uri="{FF2B5EF4-FFF2-40B4-BE49-F238E27FC236}">
                <a16:creationId xmlns:a16="http://schemas.microsoft.com/office/drawing/2014/main" id="{8CA0B839-83B3-4CEC-BECE-A6016C863D2B}"/>
              </a:ext>
            </a:extLst>
          </p:cNvPr>
          <p:cNvSpPr txBox="1">
            <a:spLocks noChangeArrowheads="1"/>
          </p:cNvSpPr>
          <p:nvPr/>
        </p:nvSpPr>
        <p:spPr bwMode="auto">
          <a:xfrm>
            <a:off x="5997575" y="3962400"/>
            <a:ext cx="708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4.2BSD</a:t>
            </a:r>
            <a:endParaRPr lang="en-US" altLang="en-US" sz="1200"/>
          </a:p>
        </p:txBody>
      </p:sp>
      <p:sp>
        <p:nvSpPr>
          <p:cNvPr id="10274" name="Text Box 34">
            <a:extLst>
              <a:ext uri="{FF2B5EF4-FFF2-40B4-BE49-F238E27FC236}">
                <a16:creationId xmlns:a16="http://schemas.microsoft.com/office/drawing/2014/main" id="{43BA6721-D603-41FD-A8E8-2AF6E25BA7EA}"/>
              </a:ext>
            </a:extLst>
          </p:cNvPr>
          <p:cNvSpPr txBox="1">
            <a:spLocks noChangeArrowheads="1"/>
          </p:cNvSpPr>
          <p:nvPr/>
        </p:nvSpPr>
        <p:spPr bwMode="auto">
          <a:xfrm>
            <a:off x="5997575" y="4343400"/>
            <a:ext cx="708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4.3BSD</a:t>
            </a:r>
            <a:endParaRPr lang="en-US" altLang="en-US" sz="1200"/>
          </a:p>
        </p:txBody>
      </p:sp>
      <p:sp>
        <p:nvSpPr>
          <p:cNvPr id="10275" name="Text Box 35">
            <a:extLst>
              <a:ext uri="{FF2B5EF4-FFF2-40B4-BE49-F238E27FC236}">
                <a16:creationId xmlns:a16="http://schemas.microsoft.com/office/drawing/2014/main" id="{244431B6-A6FD-4987-BDE9-6AA67F28F343}"/>
              </a:ext>
            </a:extLst>
          </p:cNvPr>
          <p:cNvSpPr txBox="1">
            <a:spLocks noChangeArrowheads="1"/>
          </p:cNvSpPr>
          <p:nvPr/>
        </p:nvSpPr>
        <p:spPr bwMode="auto">
          <a:xfrm>
            <a:off x="5997575" y="4830763"/>
            <a:ext cx="708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4.4BSD</a:t>
            </a:r>
            <a:endParaRPr lang="en-US" altLang="en-US" sz="1200"/>
          </a:p>
        </p:txBody>
      </p:sp>
      <p:sp>
        <p:nvSpPr>
          <p:cNvPr id="10276" name="Text Box 36">
            <a:extLst>
              <a:ext uri="{FF2B5EF4-FFF2-40B4-BE49-F238E27FC236}">
                <a16:creationId xmlns:a16="http://schemas.microsoft.com/office/drawing/2014/main" id="{BC58E2EC-EE74-40D3-A4BF-28F68F43EBD5}"/>
              </a:ext>
            </a:extLst>
          </p:cNvPr>
          <p:cNvSpPr txBox="1">
            <a:spLocks noChangeArrowheads="1"/>
          </p:cNvSpPr>
          <p:nvPr/>
        </p:nvSpPr>
        <p:spPr bwMode="auto">
          <a:xfrm>
            <a:off x="5410200" y="4114800"/>
            <a:ext cx="631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MACH</a:t>
            </a:r>
            <a:endParaRPr lang="en-US" altLang="en-US" sz="1200"/>
          </a:p>
        </p:txBody>
      </p:sp>
      <p:sp>
        <p:nvSpPr>
          <p:cNvPr id="10277" name="Text Box 37">
            <a:extLst>
              <a:ext uri="{FF2B5EF4-FFF2-40B4-BE49-F238E27FC236}">
                <a16:creationId xmlns:a16="http://schemas.microsoft.com/office/drawing/2014/main" id="{71C1620C-84BD-478D-8887-B6232DB92439}"/>
              </a:ext>
            </a:extLst>
          </p:cNvPr>
          <p:cNvSpPr txBox="1">
            <a:spLocks noChangeArrowheads="1"/>
          </p:cNvSpPr>
          <p:nvPr/>
        </p:nvSpPr>
        <p:spPr bwMode="auto">
          <a:xfrm>
            <a:off x="5181600" y="4343400"/>
            <a:ext cx="625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OSF/1</a:t>
            </a:r>
            <a:endParaRPr lang="en-US" altLang="en-US" sz="1200"/>
          </a:p>
        </p:txBody>
      </p:sp>
      <p:sp>
        <p:nvSpPr>
          <p:cNvPr id="10278" name="Text Box 38">
            <a:extLst>
              <a:ext uri="{FF2B5EF4-FFF2-40B4-BE49-F238E27FC236}">
                <a16:creationId xmlns:a16="http://schemas.microsoft.com/office/drawing/2014/main" id="{277F33AD-46A6-4029-B9FD-0CE7D811829A}"/>
              </a:ext>
            </a:extLst>
          </p:cNvPr>
          <p:cNvSpPr txBox="1">
            <a:spLocks noChangeArrowheads="1"/>
          </p:cNvSpPr>
          <p:nvPr/>
        </p:nvSpPr>
        <p:spPr bwMode="auto">
          <a:xfrm>
            <a:off x="4038600" y="4724400"/>
            <a:ext cx="777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AIX/ESA</a:t>
            </a:r>
            <a:endParaRPr lang="en-US" altLang="en-US" sz="1200"/>
          </a:p>
        </p:txBody>
      </p:sp>
      <p:sp>
        <p:nvSpPr>
          <p:cNvPr id="10279" name="Text Box 39">
            <a:extLst>
              <a:ext uri="{FF2B5EF4-FFF2-40B4-BE49-F238E27FC236}">
                <a16:creationId xmlns:a16="http://schemas.microsoft.com/office/drawing/2014/main" id="{B80FAA77-2AF0-449D-9D96-1EA93DDD28C7}"/>
              </a:ext>
            </a:extLst>
          </p:cNvPr>
          <p:cNvSpPr txBox="1">
            <a:spLocks noChangeArrowheads="1"/>
          </p:cNvSpPr>
          <p:nvPr/>
        </p:nvSpPr>
        <p:spPr bwMode="auto">
          <a:xfrm>
            <a:off x="6629400" y="365760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XENIX</a:t>
            </a:r>
            <a:endParaRPr lang="en-US" altLang="en-US" sz="1200"/>
          </a:p>
        </p:txBody>
      </p:sp>
      <p:sp>
        <p:nvSpPr>
          <p:cNvPr id="10280" name="Text Box 40">
            <a:extLst>
              <a:ext uri="{FF2B5EF4-FFF2-40B4-BE49-F238E27FC236}">
                <a16:creationId xmlns:a16="http://schemas.microsoft.com/office/drawing/2014/main" id="{DAA9E94C-87D4-4340-899E-242677275531}"/>
              </a:ext>
            </a:extLst>
          </p:cNvPr>
          <p:cNvSpPr txBox="1">
            <a:spLocks noChangeArrowheads="1"/>
          </p:cNvSpPr>
          <p:nvPr/>
        </p:nvSpPr>
        <p:spPr bwMode="auto">
          <a:xfrm>
            <a:off x="7486650" y="3687763"/>
            <a:ext cx="1047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MS-DOS 1.0</a:t>
            </a:r>
            <a:endParaRPr lang="en-US" altLang="en-US" sz="1200"/>
          </a:p>
        </p:txBody>
      </p:sp>
      <p:sp>
        <p:nvSpPr>
          <p:cNvPr id="10281" name="Text Box 41">
            <a:extLst>
              <a:ext uri="{FF2B5EF4-FFF2-40B4-BE49-F238E27FC236}">
                <a16:creationId xmlns:a16="http://schemas.microsoft.com/office/drawing/2014/main" id="{D6FBC324-28C2-493C-A05F-D9222B6B1654}"/>
              </a:ext>
            </a:extLst>
          </p:cNvPr>
          <p:cNvSpPr txBox="1">
            <a:spLocks noChangeArrowheads="1"/>
          </p:cNvSpPr>
          <p:nvPr/>
        </p:nvSpPr>
        <p:spPr bwMode="auto">
          <a:xfrm>
            <a:off x="8458200" y="3276600"/>
            <a:ext cx="565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CP/M</a:t>
            </a:r>
            <a:endParaRPr lang="en-US" altLang="en-US" sz="1200"/>
          </a:p>
        </p:txBody>
      </p:sp>
      <p:sp>
        <p:nvSpPr>
          <p:cNvPr id="10282" name="Text Box 42">
            <a:extLst>
              <a:ext uri="{FF2B5EF4-FFF2-40B4-BE49-F238E27FC236}">
                <a16:creationId xmlns:a16="http://schemas.microsoft.com/office/drawing/2014/main" id="{145F6A91-92E8-468B-8076-78E9F2FD6A27}"/>
              </a:ext>
            </a:extLst>
          </p:cNvPr>
          <p:cNvSpPr txBox="1">
            <a:spLocks noChangeArrowheads="1"/>
          </p:cNvSpPr>
          <p:nvPr/>
        </p:nvSpPr>
        <p:spPr bwMode="auto">
          <a:xfrm>
            <a:off x="8382000" y="3810000"/>
            <a:ext cx="776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DR/DOS</a:t>
            </a:r>
            <a:endParaRPr lang="en-US" altLang="en-US" sz="1200"/>
          </a:p>
        </p:txBody>
      </p:sp>
      <p:sp>
        <p:nvSpPr>
          <p:cNvPr id="10283" name="Text Box 43">
            <a:extLst>
              <a:ext uri="{FF2B5EF4-FFF2-40B4-BE49-F238E27FC236}">
                <a16:creationId xmlns:a16="http://schemas.microsoft.com/office/drawing/2014/main" id="{8D6695E8-2B6D-493A-B421-DB3FCA9CF926}"/>
              </a:ext>
            </a:extLst>
          </p:cNvPr>
          <p:cNvSpPr txBox="1">
            <a:spLocks noChangeArrowheads="1"/>
          </p:cNvSpPr>
          <p:nvPr/>
        </p:nvSpPr>
        <p:spPr bwMode="auto">
          <a:xfrm>
            <a:off x="8458200" y="4068763"/>
            <a:ext cx="53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OS/2</a:t>
            </a:r>
            <a:endParaRPr lang="en-US" altLang="en-US" sz="1200"/>
          </a:p>
        </p:txBody>
      </p:sp>
      <p:sp>
        <p:nvSpPr>
          <p:cNvPr id="10284" name="Text Box 44">
            <a:extLst>
              <a:ext uri="{FF2B5EF4-FFF2-40B4-BE49-F238E27FC236}">
                <a16:creationId xmlns:a16="http://schemas.microsoft.com/office/drawing/2014/main" id="{3E9944A6-0AA7-4263-A024-4A49156CDF75}"/>
              </a:ext>
            </a:extLst>
          </p:cNvPr>
          <p:cNvSpPr txBox="1">
            <a:spLocks noChangeArrowheads="1"/>
          </p:cNvSpPr>
          <p:nvPr/>
        </p:nvSpPr>
        <p:spPr bwMode="auto">
          <a:xfrm>
            <a:off x="7620000" y="4144963"/>
            <a:ext cx="735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3.0</a:t>
            </a:r>
            <a:endParaRPr lang="en-US" altLang="en-US" sz="1200"/>
          </a:p>
        </p:txBody>
      </p:sp>
      <p:sp>
        <p:nvSpPr>
          <p:cNvPr id="10285" name="Text Box 45">
            <a:extLst>
              <a:ext uri="{FF2B5EF4-FFF2-40B4-BE49-F238E27FC236}">
                <a16:creationId xmlns:a16="http://schemas.microsoft.com/office/drawing/2014/main" id="{E28295A2-9689-4AB5-9E37-BC343BA9FBC9}"/>
              </a:ext>
            </a:extLst>
          </p:cNvPr>
          <p:cNvSpPr txBox="1">
            <a:spLocks noChangeArrowheads="1"/>
          </p:cNvSpPr>
          <p:nvPr/>
        </p:nvSpPr>
        <p:spPr bwMode="auto">
          <a:xfrm>
            <a:off x="7596188" y="4876800"/>
            <a:ext cx="727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NT</a:t>
            </a:r>
            <a:endParaRPr lang="en-US" altLang="en-US" sz="1200"/>
          </a:p>
        </p:txBody>
      </p:sp>
      <p:sp>
        <p:nvSpPr>
          <p:cNvPr id="10286" name="Text Box 46">
            <a:extLst>
              <a:ext uri="{FF2B5EF4-FFF2-40B4-BE49-F238E27FC236}">
                <a16:creationId xmlns:a16="http://schemas.microsoft.com/office/drawing/2014/main" id="{4547CC5F-C9EC-44AD-81C1-511C608A2DF7}"/>
              </a:ext>
            </a:extLst>
          </p:cNvPr>
          <p:cNvSpPr txBox="1">
            <a:spLocks noChangeArrowheads="1"/>
          </p:cNvSpPr>
          <p:nvPr/>
        </p:nvSpPr>
        <p:spPr bwMode="auto">
          <a:xfrm>
            <a:off x="7596188" y="5257800"/>
            <a:ext cx="860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2000</a:t>
            </a:r>
            <a:endParaRPr lang="en-US" altLang="en-US" sz="1200"/>
          </a:p>
        </p:txBody>
      </p:sp>
      <p:sp>
        <p:nvSpPr>
          <p:cNvPr id="10287" name="Text Box 47">
            <a:extLst>
              <a:ext uri="{FF2B5EF4-FFF2-40B4-BE49-F238E27FC236}">
                <a16:creationId xmlns:a16="http://schemas.microsoft.com/office/drawing/2014/main" id="{4FF6DD0C-13D1-4445-8EDD-31EF0B8954E6}"/>
              </a:ext>
            </a:extLst>
          </p:cNvPr>
          <p:cNvSpPr txBox="1">
            <a:spLocks noChangeArrowheads="1"/>
          </p:cNvSpPr>
          <p:nvPr/>
        </p:nvSpPr>
        <p:spPr bwMode="auto">
          <a:xfrm>
            <a:off x="8205788" y="4953000"/>
            <a:ext cx="709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9X</a:t>
            </a:r>
            <a:endParaRPr lang="en-US" altLang="en-US" sz="1200"/>
          </a:p>
        </p:txBody>
      </p:sp>
      <p:sp>
        <p:nvSpPr>
          <p:cNvPr id="10288" name="Text Box 48">
            <a:extLst>
              <a:ext uri="{FF2B5EF4-FFF2-40B4-BE49-F238E27FC236}">
                <a16:creationId xmlns:a16="http://schemas.microsoft.com/office/drawing/2014/main" id="{6FF6D1A8-4DD0-4AD7-AC80-E1DA3EF9BB8C}"/>
              </a:ext>
            </a:extLst>
          </p:cNvPr>
          <p:cNvSpPr txBox="1">
            <a:spLocks noChangeArrowheads="1"/>
          </p:cNvSpPr>
          <p:nvPr/>
        </p:nvSpPr>
        <p:spPr bwMode="auto">
          <a:xfrm>
            <a:off x="7924800" y="5562600"/>
            <a:ext cx="727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XP</a:t>
            </a:r>
            <a:endParaRPr lang="en-US" altLang="en-US" sz="1200"/>
          </a:p>
        </p:txBody>
      </p:sp>
      <p:sp>
        <p:nvSpPr>
          <p:cNvPr id="10289" name="Text Box 49">
            <a:extLst>
              <a:ext uri="{FF2B5EF4-FFF2-40B4-BE49-F238E27FC236}">
                <a16:creationId xmlns:a16="http://schemas.microsoft.com/office/drawing/2014/main" id="{CE8A532C-BBB7-4CA7-96FC-61FBD4C945B2}"/>
              </a:ext>
            </a:extLst>
          </p:cNvPr>
          <p:cNvSpPr txBox="1">
            <a:spLocks noChangeArrowheads="1"/>
          </p:cNvSpPr>
          <p:nvPr/>
        </p:nvSpPr>
        <p:spPr bwMode="auto">
          <a:xfrm>
            <a:off x="3505200" y="4800600"/>
            <a:ext cx="631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LINUX</a:t>
            </a:r>
            <a:endParaRPr lang="en-US" altLang="en-US" sz="1200"/>
          </a:p>
        </p:txBody>
      </p:sp>
      <p:sp>
        <p:nvSpPr>
          <p:cNvPr id="10290" name="Line 50">
            <a:extLst>
              <a:ext uri="{FF2B5EF4-FFF2-40B4-BE49-F238E27FC236}">
                <a16:creationId xmlns:a16="http://schemas.microsoft.com/office/drawing/2014/main" id="{E3647336-B0B9-47F0-8289-1A30CD807A61}"/>
              </a:ext>
            </a:extLst>
          </p:cNvPr>
          <p:cNvSpPr>
            <a:spLocks noChangeShapeType="1"/>
          </p:cNvSpPr>
          <p:nvPr/>
        </p:nvSpPr>
        <p:spPr bwMode="auto">
          <a:xfrm>
            <a:off x="838200" y="2895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1" name="Line 51">
            <a:extLst>
              <a:ext uri="{FF2B5EF4-FFF2-40B4-BE49-F238E27FC236}">
                <a16:creationId xmlns:a16="http://schemas.microsoft.com/office/drawing/2014/main" id="{C3D30684-1B5A-4467-83B0-470B19882021}"/>
              </a:ext>
            </a:extLst>
          </p:cNvPr>
          <p:cNvSpPr>
            <a:spLocks noChangeShapeType="1"/>
          </p:cNvSpPr>
          <p:nvPr/>
        </p:nvSpPr>
        <p:spPr bwMode="auto">
          <a:xfrm>
            <a:off x="8382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2" name="Line 52">
            <a:extLst>
              <a:ext uri="{FF2B5EF4-FFF2-40B4-BE49-F238E27FC236}">
                <a16:creationId xmlns:a16="http://schemas.microsoft.com/office/drawing/2014/main" id="{CBC71824-CB78-4BC1-B4B6-0DC532A8AAB0}"/>
              </a:ext>
            </a:extLst>
          </p:cNvPr>
          <p:cNvSpPr>
            <a:spLocks noChangeShapeType="1"/>
          </p:cNvSpPr>
          <p:nvPr/>
        </p:nvSpPr>
        <p:spPr bwMode="auto">
          <a:xfrm>
            <a:off x="838200" y="4267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3" name="Line 53">
            <a:extLst>
              <a:ext uri="{FF2B5EF4-FFF2-40B4-BE49-F238E27FC236}">
                <a16:creationId xmlns:a16="http://schemas.microsoft.com/office/drawing/2014/main" id="{22DDD47C-8168-455B-8442-DE2568A2D0CD}"/>
              </a:ext>
            </a:extLst>
          </p:cNvPr>
          <p:cNvSpPr>
            <a:spLocks noChangeShapeType="1"/>
          </p:cNvSpPr>
          <p:nvPr/>
        </p:nvSpPr>
        <p:spPr bwMode="auto">
          <a:xfrm>
            <a:off x="1524000" y="2895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4" name="Line 54">
            <a:extLst>
              <a:ext uri="{FF2B5EF4-FFF2-40B4-BE49-F238E27FC236}">
                <a16:creationId xmlns:a16="http://schemas.microsoft.com/office/drawing/2014/main" id="{AFA147DE-4D26-4CC1-B55C-D3395414AC83}"/>
              </a:ext>
            </a:extLst>
          </p:cNvPr>
          <p:cNvSpPr>
            <a:spLocks noChangeShapeType="1"/>
          </p:cNvSpPr>
          <p:nvPr/>
        </p:nvSpPr>
        <p:spPr bwMode="auto">
          <a:xfrm>
            <a:off x="1524000"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5" name="Line 55">
            <a:extLst>
              <a:ext uri="{FF2B5EF4-FFF2-40B4-BE49-F238E27FC236}">
                <a16:creationId xmlns:a16="http://schemas.microsoft.com/office/drawing/2014/main" id="{7FEB381D-2B9B-4608-84B8-7AE3659860CC}"/>
              </a:ext>
            </a:extLst>
          </p:cNvPr>
          <p:cNvSpPr>
            <a:spLocks noChangeShapeType="1"/>
          </p:cNvSpPr>
          <p:nvPr/>
        </p:nvSpPr>
        <p:spPr bwMode="auto">
          <a:xfrm>
            <a:off x="1524000" y="4267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6" name="Line 56">
            <a:extLst>
              <a:ext uri="{FF2B5EF4-FFF2-40B4-BE49-F238E27FC236}">
                <a16:creationId xmlns:a16="http://schemas.microsoft.com/office/drawing/2014/main" id="{A177A905-3A8C-4053-BCE1-883EDB056568}"/>
              </a:ext>
            </a:extLst>
          </p:cNvPr>
          <p:cNvSpPr>
            <a:spLocks noChangeShapeType="1"/>
          </p:cNvSpPr>
          <p:nvPr/>
        </p:nvSpPr>
        <p:spPr bwMode="auto">
          <a:xfrm flipV="1">
            <a:off x="1524000" y="32766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7" name="Line 57">
            <a:extLst>
              <a:ext uri="{FF2B5EF4-FFF2-40B4-BE49-F238E27FC236}">
                <a16:creationId xmlns:a16="http://schemas.microsoft.com/office/drawing/2014/main" id="{72CBF161-0D2A-4BAD-AF3C-FB84FB418D9A}"/>
              </a:ext>
            </a:extLst>
          </p:cNvPr>
          <p:cNvSpPr>
            <a:spLocks noChangeShapeType="1"/>
          </p:cNvSpPr>
          <p:nvPr/>
        </p:nvSpPr>
        <p:spPr bwMode="auto">
          <a:xfrm flipH="1" flipV="1">
            <a:off x="1524000" y="28956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8" name="Line 58">
            <a:extLst>
              <a:ext uri="{FF2B5EF4-FFF2-40B4-BE49-F238E27FC236}">
                <a16:creationId xmlns:a16="http://schemas.microsoft.com/office/drawing/2014/main" id="{A7ADC83E-1C93-40C8-8E37-FCFC2F79321D}"/>
              </a:ext>
            </a:extLst>
          </p:cNvPr>
          <p:cNvSpPr>
            <a:spLocks noChangeShapeType="1"/>
          </p:cNvSpPr>
          <p:nvPr/>
        </p:nvSpPr>
        <p:spPr bwMode="auto">
          <a:xfrm flipV="1">
            <a:off x="2133600" y="30480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99" name="Line 59">
            <a:extLst>
              <a:ext uri="{FF2B5EF4-FFF2-40B4-BE49-F238E27FC236}">
                <a16:creationId xmlns:a16="http://schemas.microsoft.com/office/drawing/2014/main" id="{9A33CD1B-C9B0-4D65-9E00-84C4F24F5DBD}"/>
              </a:ext>
            </a:extLst>
          </p:cNvPr>
          <p:cNvSpPr>
            <a:spLocks noChangeShapeType="1"/>
          </p:cNvSpPr>
          <p:nvPr/>
        </p:nvSpPr>
        <p:spPr bwMode="auto">
          <a:xfrm>
            <a:off x="25908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0" name="Line 60">
            <a:extLst>
              <a:ext uri="{FF2B5EF4-FFF2-40B4-BE49-F238E27FC236}">
                <a16:creationId xmlns:a16="http://schemas.microsoft.com/office/drawing/2014/main" id="{30B3D936-474F-4A86-87B5-FF06502CE188}"/>
              </a:ext>
            </a:extLst>
          </p:cNvPr>
          <p:cNvSpPr>
            <a:spLocks noChangeShapeType="1"/>
          </p:cNvSpPr>
          <p:nvPr/>
        </p:nvSpPr>
        <p:spPr bwMode="auto">
          <a:xfrm>
            <a:off x="2590800"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1" name="Line 61">
            <a:extLst>
              <a:ext uri="{FF2B5EF4-FFF2-40B4-BE49-F238E27FC236}">
                <a16:creationId xmlns:a16="http://schemas.microsoft.com/office/drawing/2014/main" id="{2F1C006D-D901-4BE7-9379-FBE57A258E0C}"/>
              </a:ext>
            </a:extLst>
          </p:cNvPr>
          <p:cNvSpPr>
            <a:spLocks noChangeShapeType="1"/>
          </p:cNvSpPr>
          <p:nvPr/>
        </p:nvSpPr>
        <p:spPr bwMode="auto">
          <a:xfrm>
            <a:off x="2590800" y="4267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2" name="Line 62">
            <a:extLst>
              <a:ext uri="{FF2B5EF4-FFF2-40B4-BE49-F238E27FC236}">
                <a16:creationId xmlns:a16="http://schemas.microsoft.com/office/drawing/2014/main" id="{E8999232-F2DF-45F6-BAB5-C9DCE9FA22C0}"/>
              </a:ext>
            </a:extLst>
          </p:cNvPr>
          <p:cNvSpPr>
            <a:spLocks noChangeShapeType="1"/>
          </p:cNvSpPr>
          <p:nvPr/>
        </p:nvSpPr>
        <p:spPr bwMode="auto">
          <a:xfrm flipV="1">
            <a:off x="2667000" y="25908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3" name="Line 63">
            <a:extLst>
              <a:ext uri="{FF2B5EF4-FFF2-40B4-BE49-F238E27FC236}">
                <a16:creationId xmlns:a16="http://schemas.microsoft.com/office/drawing/2014/main" id="{7FDBA7E0-D35A-4CE0-84D8-ACDBF4E59F06}"/>
              </a:ext>
            </a:extLst>
          </p:cNvPr>
          <p:cNvSpPr>
            <a:spLocks noChangeShapeType="1"/>
          </p:cNvSpPr>
          <p:nvPr/>
        </p:nvSpPr>
        <p:spPr bwMode="auto">
          <a:xfrm>
            <a:off x="3276600" y="2590800"/>
            <a:ext cx="1447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4" name="Line 64">
            <a:extLst>
              <a:ext uri="{FF2B5EF4-FFF2-40B4-BE49-F238E27FC236}">
                <a16:creationId xmlns:a16="http://schemas.microsoft.com/office/drawing/2014/main" id="{B9BE8B92-471C-470A-AD93-788E695C58B7}"/>
              </a:ext>
            </a:extLst>
          </p:cNvPr>
          <p:cNvSpPr>
            <a:spLocks noChangeShapeType="1"/>
          </p:cNvSpPr>
          <p:nvPr/>
        </p:nvSpPr>
        <p:spPr bwMode="auto">
          <a:xfrm>
            <a:off x="5105400" y="29718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5" name="Line 65">
            <a:extLst>
              <a:ext uri="{FF2B5EF4-FFF2-40B4-BE49-F238E27FC236}">
                <a16:creationId xmlns:a16="http://schemas.microsoft.com/office/drawing/2014/main" id="{86E13CC0-5997-4DD2-A904-FB85BF47CF66}"/>
              </a:ext>
            </a:extLst>
          </p:cNvPr>
          <p:cNvSpPr>
            <a:spLocks noChangeShapeType="1"/>
          </p:cNvSpPr>
          <p:nvPr/>
        </p:nvSpPr>
        <p:spPr bwMode="auto">
          <a:xfrm>
            <a:off x="5105400" y="3276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6" name="Line 66">
            <a:extLst>
              <a:ext uri="{FF2B5EF4-FFF2-40B4-BE49-F238E27FC236}">
                <a16:creationId xmlns:a16="http://schemas.microsoft.com/office/drawing/2014/main" id="{08341F51-E7FC-41F4-92F4-0F4AAA502250}"/>
              </a:ext>
            </a:extLst>
          </p:cNvPr>
          <p:cNvSpPr>
            <a:spLocks noChangeShapeType="1"/>
          </p:cNvSpPr>
          <p:nvPr/>
        </p:nvSpPr>
        <p:spPr bwMode="auto">
          <a:xfrm>
            <a:off x="3276600" y="39624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7" name="Line 67">
            <a:extLst>
              <a:ext uri="{FF2B5EF4-FFF2-40B4-BE49-F238E27FC236}">
                <a16:creationId xmlns:a16="http://schemas.microsoft.com/office/drawing/2014/main" id="{AF500B98-FEF0-45E5-A769-9E044AAF397D}"/>
              </a:ext>
            </a:extLst>
          </p:cNvPr>
          <p:cNvSpPr>
            <a:spLocks noChangeShapeType="1"/>
          </p:cNvSpPr>
          <p:nvPr/>
        </p:nvSpPr>
        <p:spPr bwMode="auto">
          <a:xfrm>
            <a:off x="3276600" y="4267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8" name="Line 68">
            <a:extLst>
              <a:ext uri="{FF2B5EF4-FFF2-40B4-BE49-F238E27FC236}">
                <a16:creationId xmlns:a16="http://schemas.microsoft.com/office/drawing/2014/main" id="{2E0F45C0-A50C-427D-9B0C-37C1FF5F3EA9}"/>
              </a:ext>
            </a:extLst>
          </p:cNvPr>
          <p:cNvSpPr>
            <a:spLocks noChangeShapeType="1"/>
          </p:cNvSpPr>
          <p:nvPr/>
        </p:nvSpPr>
        <p:spPr bwMode="auto">
          <a:xfrm>
            <a:off x="2895600" y="41910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09" name="Line 69">
            <a:extLst>
              <a:ext uri="{FF2B5EF4-FFF2-40B4-BE49-F238E27FC236}">
                <a16:creationId xmlns:a16="http://schemas.microsoft.com/office/drawing/2014/main" id="{EAD1FC48-3C0F-4B93-8CAE-5C86343F92FA}"/>
              </a:ext>
            </a:extLst>
          </p:cNvPr>
          <p:cNvSpPr>
            <a:spLocks noChangeShapeType="1"/>
          </p:cNvSpPr>
          <p:nvPr/>
        </p:nvSpPr>
        <p:spPr bwMode="auto">
          <a:xfrm flipH="1" flipV="1">
            <a:off x="3733800" y="42672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0" name="Line 70">
            <a:extLst>
              <a:ext uri="{FF2B5EF4-FFF2-40B4-BE49-F238E27FC236}">
                <a16:creationId xmlns:a16="http://schemas.microsoft.com/office/drawing/2014/main" id="{DF4B17A3-1CF0-4B32-B20A-C7A6AA62A3F2}"/>
              </a:ext>
            </a:extLst>
          </p:cNvPr>
          <p:cNvSpPr>
            <a:spLocks noChangeShapeType="1"/>
          </p:cNvSpPr>
          <p:nvPr/>
        </p:nvSpPr>
        <p:spPr bwMode="auto">
          <a:xfrm>
            <a:off x="3810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1" name="Line 71">
            <a:extLst>
              <a:ext uri="{FF2B5EF4-FFF2-40B4-BE49-F238E27FC236}">
                <a16:creationId xmlns:a16="http://schemas.microsoft.com/office/drawing/2014/main" id="{43B46141-CDE7-44D5-B59E-481E76932CE4}"/>
              </a:ext>
            </a:extLst>
          </p:cNvPr>
          <p:cNvSpPr>
            <a:spLocks noChangeShapeType="1"/>
          </p:cNvSpPr>
          <p:nvPr/>
        </p:nvSpPr>
        <p:spPr bwMode="auto">
          <a:xfrm>
            <a:off x="3810000" y="38862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2" name="Line 72">
            <a:extLst>
              <a:ext uri="{FF2B5EF4-FFF2-40B4-BE49-F238E27FC236}">
                <a16:creationId xmlns:a16="http://schemas.microsoft.com/office/drawing/2014/main" id="{C2118040-09D8-45DC-A453-D74ADF5F5BA7}"/>
              </a:ext>
            </a:extLst>
          </p:cNvPr>
          <p:cNvSpPr>
            <a:spLocks noChangeShapeType="1"/>
          </p:cNvSpPr>
          <p:nvPr/>
        </p:nvSpPr>
        <p:spPr bwMode="auto">
          <a:xfrm>
            <a:off x="3810000" y="3886200"/>
            <a:ext cx="1066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3" name="Line 73">
            <a:extLst>
              <a:ext uri="{FF2B5EF4-FFF2-40B4-BE49-F238E27FC236}">
                <a16:creationId xmlns:a16="http://schemas.microsoft.com/office/drawing/2014/main" id="{403B0E31-1AC8-4304-BC4D-D4EFBAF04C0C}"/>
              </a:ext>
            </a:extLst>
          </p:cNvPr>
          <p:cNvSpPr>
            <a:spLocks noChangeShapeType="1"/>
          </p:cNvSpPr>
          <p:nvPr/>
        </p:nvSpPr>
        <p:spPr bwMode="auto">
          <a:xfrm flipV="1">
            <a:off x="3886200" y="35814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4" name="Line 74">
            <a:extLst>
              <a:ext uri="{FF2B5EF4-FFF2-40B4-BE49-F238E27FC236}">
                <a16:creationId xmlns:a16="http://schemas.microsoft.com/office/drawing/2014/main" id="{C397A557-D7A0-403E-9D25-A18E36B9BF97}"/>
              </a:ext>
            </a:extLst>
          </p:cNvPr>
          <p:cNvSpPr>
            <a:spLocks noChangeShapeType="1"/>
          </p:cNvSpPr>
          <p:nvPr/>
        </p:nvSpPr>
        <p:spPr bwMode="auto">
          <a:xfrm>
            <a:off x="5486400" y="35814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5" name="Line 75">
            <a:extLst>
              <a:ext uri="{FF2B5EF4-FFF2-40B4-BE49-F238E27FC236}">
                <a16:creationId xmlns:a16="http://schemas.microsoft.com/office/drawing/2014/main" id="{33667012-39B4-4697-813A-E6B47C781C13}"/>
              </a:ext>
            </a:extLst>
          </p:cNvPr>
          <p:cNvSpPr>
            <a:spLocks noChangeShapeType="1"/>
          </p:cNvSpPr>
          <p:nvPr/>
        </p:nvSpPr>
        <p:spPr bwMode="auto">
          <a:xfrm>
            <a:off x="5486400" y="35814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6" name="Line 76">
            <a:extLst>
              <a:ext uri="{FF2B5EF4-FFF2-40B4-BE49-F238E27FC236}">
                <a16:creationId xmlns:a16="http://schemas.microsoft.com/office/drawing/2014/main" id="{3BB23AF0-B12B-421A-B8F9-B8243267AB66}"/>
              </a:ext>
            </a:extLst>
          </p:cNvPr>
          <p:cNvSpPr>
            <a:spLocks noChangeShapeType="1"/>
          </p:cNvSpPr>
          <p:nvPr/>
        </p:nvSpPr>
        <p:spPr bwMode="auto">
          <a:xfrm>
            <a:off x="4343400" y="4267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7" name="Line 77">
            <a:extLst>
              <a:ext uri="{FF2B5EF4-FFF2-40B4-BE49-F238E27FC236}">
                <a16:creationId xmlns:a16="http://schemas.microsoft.com/office/drawing/2014/main" id="{BD938486-0226-4DA7-A883-A78653B6F27A}"/>
              </a:ext>
            </a:extLst>
          </p:cNvPr>
          <p:cNvSpPr>
            <a:spLocks noChangeShapeType="1"/>
          </p:cNvSpPr>
          <p:nvPr/>
        </p:nvSpPr>
        <p:spPr bwMode="auto">
          <a:xfrm>
            <a:off x="4343400" y="460692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8" name="Line 78">
            <a:extLst>
              <a:ext uri="{FF2B5EF4-FFF2-40B4-BE49-F238E27FC236}">
                <a16:creationId xmlns:a16="http://schemas.microsoft.com/office/drawing/2014/main" id="{F8F2340D-94BD-48A9-BF00-A0B4598D34A5}"/>
              </a:ext>
            </a:extLst>
          </p:cNvPr>
          <p:cNvSpPr>
            <a:spLocks noChangeShapeType="1"/>
          </p:cNvSpPr>
          <p:nvPr/>
        </p:nvSpPr>
        <p:spPr bwMode="auto">
          <a:xfrm>
            <a:off x="3886200" y="4648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19" name="Line 79">
            <a:extLst>
              <a:ext uri="{FF2B5EF4-FFF2-40B4-BE49-F238E27FC236}">
                <a16:creationId xmlns:a16="http://schemas.microsoft.com/office/drawing/2014/main" id="{C1F61B93-0FB6-420C-B314-3739BF30C0D0}"/>
              </a:ext>
            </a:extLst>
          </p:cNvPr>
          <p:cNvSpPr>
            <a:spLocks noChangeShapeType="1"/>
          </p:cNvSpPr>
          <p:nvPr/>
        </p:nvSpPr>
        <p:spPr bwMode="auto">
          <a:xfrm flipV="1">
            <a:off x="4724400" y="4495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0" name="Line 80">
            <a:extLst>
              <a:ext uri="{FF2B5EF4-FFF2-40B4-BE49-F238E27FC236}">
                <a16:creationId xmlns:a16="http://schemas.microsoft.com/office/drawing/2014/main" id="{CF67D1B9-BEE9-421D-A54F-E3D4BF79D429}"/>
              </a:ext>
            </a:extLst>
          </p:cNvPr>
          <p:cNvSpPr>
            <a:spLocks noChangeShapeType="1"/>
          </p:cNvSpPr>
          <p:nvPr/>
        </p:nvSpPr>
        <p:spPr bwMode="auto">
          <a:xfrm flipV="1">
            <a:off x="5562600" y="43434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1" name="Line 81">
            <a:extLst>
              <a:ext uri="{FF2B5EF4-FFF2-40B4-BE49-F238E27FC236}">
                <a16:creationId xmlns:a16="http://schemas.microsoft.com/office/drawing/2014/main" id="{DEC63CD5-144B-423C-9D28-EFBF88F8C6BE}"/>
              </a:ext>
            </a:extLst>
          </p:cNvPr>
          <p:cNvSpPr>
            <a:spLocks noChangeShapeType="1"/>
          </p:cNvSpPr>
          <p:nvPr/>
        </p:nvSpPr>
        <p:spPr bwMode="auto">
          <a:xfrm flipV="1">
            <a:off x="5791200" y="4114800"/>
            <a:ext cx="304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2" name="Line 82">
            <a:extLst>
              <a:ext uri="{FF2B5EF4-FFF2-40B4-BE49-F238E27FC236}">
                <a16:creationId xmlns:a16="http://schemas.microsoft.com/office/drawing/2014/main" id="{FB0B20CD-7F97-4933-9E59-7EF37B59BA44}"/>
              </a:ext>
            </a:extLst>
          </p:cNvPr>
          <p:cNvSpPr>
            <a:spLocks noChangeShapeType="1"/>
          </p:cNvSpPr>
          <p:nvPr/>
        </p:nvSpPr>
        <p:spPr bwMode="auto">
          <a:xfrm flipV="1">
            <a:off x="5486400" y="38100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3" name="Line 83">
            <a:extLst>
              <a:ext uri="{FF2B5EF4-FFF2-40B4-BE49-F238E27FC236}">
                <a16:creationId xmlns:a16="http://schemas.microsoft.com/office/drawing/2014/main" id="{FBB6DA4C-69F9-4CE5-A360-013C7D20804A}"/>
              </a:ext>
            </a:extLst>
          </p:cNvPr>
          <p:cNvSpPr>
            <a:spLocks noChangeShapeType="1"/>
          </p:cNvSpPr>
          <p:nvPr/>
        </p:nvSpPr>
        <p:spPr bwMode="auto">
          <a:xfrm>
            <a:off x="510540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4" name="Line 84">
            <a:extLst>
              <a:ext uri="{FF2B5EF4-FFF2-40B4-BE49-F238E27FC236}">
                <a16:creationId xmlns:a16="http://schemas.microsoft.com/office/drawing/2014/main" id="{E3C88899-FF97-47DB-A697-E1691A0C1A0B}"/>
              </a:ext>
            </a:extLst>
          </p:cNvPr>
          <p:cNvSpPr>
            <a:spLocks noChangeShapeType="1"/>
          </p:cNvSpPr>
          <p:nvPr/>
        </p:nvSpPr>
        <p:spPr bwMode="auto">
          <a:xfrm>
            <a:off x="6324600" y="3886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5" name="Line 85">
            <a:extLst>
              <a:ext uri="{FF2B5EF4-FFF2-40B4-BE49-F238E27FC236}">
                <a16:creationId xmlns:a16="http://schemas.microsoft.com/office/drawing/2014/main" id="{BD276C05-48D3-4BD0-9E12-BA92FE1B47C2}"/>
              </a:ext>
            </a:extLst>
          </p:cNvPr>
          <p:cNvSpPr>
            <a:spLocks noChangeShapeType="1"/>
          </p:cNvSpPr>
          <p:nvPr/>
        </p:nvSpPr>
        <p:spPr bwMode="auto">
          <a:xfrm>
            <a:off x="6324600" y="4191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6" name="Line 86">
            <a:extLst>
              <a:ext uri="{FF2B5EF4-FFF2-40B4-BE49-F238E27FC236}">
                <a16:creationId xmlns:a16="http://schemas.microsoft.com/office/drawing/2014/main" id="{E9FD2D27-BC03-4244-A41B-910C91486E43}"/>
              </a:ext>
            </a:extLst>
          </p:cNvPr>
          <p:cNvSpPr>
            <a:spLocks noChangeShapeType="1"/>
          </p:cNvSpPr>
          <p:nvPr/>
        </p:nvSpPr>
        <p:spPr bwMode="auto">
          <a:xfrm>
            <a:off x="6324600" y="4572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7" name="Line 87">
            <a:extLst>
              <a:ext uri="{FF2B5EF4-FFF2-40B4-BE49-F238E27FC236}">
                <a16:creationId xmlns:a16="http://schemas.microsoft.com/office/drawing/2014/main" id="{FF418B88-9F93-4FA2-BA49-E8CD8CDA5C1F}"/>
              </a:ext>
            </a:extLst>
          </p:cNvPr>
          <p:cNvSpPr>
            <a:spLocks noChangeShapeType="1"/>
          </p:cNvSpPr>
          <p:nvPr/>
        </p:nvSpPr>
        <p:spPr bwMode="auto">
          <a:xfrm flipH="1">
            <a:off x="8763000" y="3505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8" name="Line 88">
            <a:extLst>
              <a:ext uri="{FF2B5EF4-FFF2-40B4-BE49-F238E27FC236}">
                <a16:creationId xmlns:a16="http://schemas.microsoft.com/office/drawing/2014/main" id="{FFD3E296-5D4F-4BB8-AD8C-E4BBCD26E10F}"/>
              </a:ext>
            </a:extLst>
          </p:cNvPr>
          <p:cNvSpPr>
            <a:spLocks noChangeShapeType="1"/>
          </p:cNvSpPr>
          <p:nvPr/>
        </p:nvSpPr>
        <p:spPr bwMode="auto">
          <a:xfrm>
            <a:off x="8077200" y="44196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29" name="Line 89">
            <a:extLst>
              <a:ext uri="{FF2B5EF4-FFF2-40B4-BE49-F238E27FC236}">
                <a16:creationId xmlns:a16="http://schemas.microsoft.com/office/drawing/2014/main" id="{1FEA8836-F534-4D81-B397-2EEAEE04B069}"/>
              </a:ext>
            </a:extLst>
          </p:cNvPr>
          <p:cNvSpPr>
            <a:spLocks noChangeShapeType="1"/>
          </p:cNvSpPr>
          <p:nvPr/>
        </p:nvSpPr>
        <p:spPr bwMode="auto">
          <a:xfrm>
            <a:off x="7924800" y="3962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0" name="Line 90">
            <a:extLst>
              <a:ext uri="{FF2B5EF4-FFF2-40B4-BE49-F238E27FC236}">
                <a16:creationId xmlns:a16="http://schemas.microsoft.com/office/drawing/2014/main" id="{98453C4E-294F-484C-AB20-4460B9879F0E}"/>
              </a:ext>
            </a:extLst>
          </p:cNvPr>
          <p:cNvSpPr>
            <a:spLocks noChangeShapeType="1"/>
          </p:cNvSpPr>
          <p:nvPr/>
        </p:nvSpPr>
        <p:spPr bwMode="auto">
          <a:xfrm>
            <a:off x="7924800" y="4419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1" name="Line 92">
            <a:extLst>
              <a:ext uri="{FF2B5EF4-FFF2-40B4-BE49-F238E27FC236}">
                <a16:creationId xmlns:a16="http://schemas.microsoft.com/office/drawing/2014/main" id="{CED6B0F5-F8C8-4B6B-9142-389DB5950BFC}"/>
              </a:ext>
            </a:extLst>
          </p:cNvPr>
          <p:cNvSpPr>
            <a:spLocks noChangeShapeType="1"/>
          </p:cNvSpPr>
          <p:nvPr/>
        </p:nvSpPr>
        <p:spPr bwMode="auto">
          <a:xfrm>
            <a:off x="8534400" y="4648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2" name="Line 93">
            <a:extLst>
              <a:ext uri="{FF2B5EF4-FFF2-40B4-BE49-F238E27FC236}">
                <a16:creationId xmlns:a16="http://schemas.microsoft.com/office/drawing/2014/main" id="{E529D0B1-AC21-4AE7-A506-06DA1CD189D4}"/>
              </a:ext>
            </a:extLst>
          </p:cNvPr>
          <p:cNvSpPr>
            <a:spLocks noChangeShapeType="1"/>
          </p:cNvSpPr>
          <p:nvPr/>
        </p:nvSpPr>
        <p:spPr bwMode="auto">
          <a:xfrm flipH="1">
            <a:off x="8434388" y="5181600"/>
            <a:ext cx="762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3" name="Line 94">
            <a:extLst>
              <a:ext uri="{FF2B5EF4-FFF2-40B4-BE49-F238E27FC236}">
                <a16:creationId xmlns:a16="http://schemas.microsoft.com/office/drawing/2014/main" id="{3D14EAB5-6E78-4F6E-8861-EBF1A0E2DAD5}"/>
              </a:ext>
            </a:extLst>
          </p:cNvPr>
          <p:cNvSpPr>
            <a:spLocks noChangeShapeType="1"/>
          </p:cNvSpPr>
          <p:nvPr/>
        </p:nvSpPr>
        <p:spPr bwMode="auto">
          <a:xfrm>
            <a:off x="7924800" y="510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4" name="Line 95">
            <a:extLst>
              <a:ext uri="{FF2B5EF4-FFF2-40B4-BE49-F238E27FC236}">
                <a16:creationId xmlns:a16="http://schemas.microsoft.com/office/drawing/2014/main" id="{80A35E6D-9199-491D-95E9-D493622AD0FB}"/>
              </a:ext>
            </a:extLst>
          </p:cNvPr>
          <p:cNvSpPr>
            <a:spLocks noChangeShapeType="1"/>
          </p:cNvSpPr>
          <p:nvPr/>
        </p:nvSpPr>
        <p:spPr bwMode="auto">
          <a:xfrm>
            <a:off x="8053388" y="54864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5" name="Line 96">
            <a:extLst>
              <a:ext uri="{FF2B5EF4-FFF2-40B4-BE49-F238E27FC236}">
                <a16:creationId xmlns:a16="http://schemas.microsoft.com/office/drawing/2014/main" id="{4ADDB0CA-A424-42D0-B3BF-AEF7DA2026B3}"/>
              </a:ext>
            </a:extLst>
          </p:cNvPr>
          <p:cNvSpPr>
            <a:spLocks noChangeShapeType="1"/>
          </p:cNvSpPr>
          <p:nvPr/>
        </p:nvSpPr>
        <p:spPr bwMode="auto">
          <a:xfrm>
            <a:off x="3505200" y="47244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6" name="Line 97">
            <a:extLst>
              <a:ext uri="{FF2B5EF4-FFF2-40B4-BE49-F238E27FC236}">
                <a16:creationId xmlns:a16="http://schemas.microsoft.com/office/drawing/2014/main" id="{50F24BB8-3A8A-4980-A819-2C4DA829C6B7}"/>
              </a:ext>
            </a:extLst>
          </p:cNvPr>
          <p:cNvSpPr>
            <a:spLocks noChangeShapeType="1"/>
          </p:cNvSpPr>
          <p:nvPr/>
        </p:nvSpPr>
        <p:spPr bwMode="auto">
          <a:xfrm flipV="1">
            <a:off x="3962400" y="4495800"/>
            <a:ext cx="1981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7" name="Line 98">
            <a:extLst>
              <a:ext uri="{FF2B5EF4-FFF2-40B4-BE49-F238E27FC236}">
                <a16:creationId xmlns:a16="http://schemas.microsoft.com/office/drawing/2014/main" id="{D6EA7658-5BC8-4646-9586-ED4EF55A04B2}"/>
              </a:ext>
            </a:extLst>
          </p:cNvPr>
          <p:cNvSpPr>
            <a:spLocks noChangeShapeType="1"/>
          </p:cNvSpPr>
          <p:nvPr/>
        </p:nvSpPr>
        <p:spPr bwMode="auto">
          <a:xfrm>
            <a:off x="5105400" y="5029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8" name="Line 99">
            <a:extLst>
              <a:ext uri="{FF2B5EF4-FFF2-40B4-BE49-F238E27FC236}">
                <a16:creationId xmlns:a16="http://schemas.microsoft.com/office/drawing/2014/main" id="{0A82DA99-1E18-4797-B933-0C9DFC69262D}"/>
              </a:ext>
            </a:extLst>
          </p:cNvPr>
          <p:cNvSpPr>
            <a:spLocks noChangeShapeType="1"/>
          </p:cNvSpPr>
          <p:nvPr/>
        </p:nvSpPr>
        <p:spPr bwMode="auto">
          <a:xfrm>
            <a:off x="3810000" y="502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39" name="Line 100">
            <a:extLst>
              <a:ext uri="{FF2B5EF4-FFF2-40B4-BE49-F238E27FC236}">
                <a16:creationId xmlns:a16="http://schemas.microsoft.com/office/drawing/2014/main" id="{41DF7F22-F7A1-41C0-B9B1-774CAF1D2596}"/>
              </a:ext>
            </a:extLst>
          </p:cNvPr>
          <p:cNvSpPr>
            <a:spLocks noChangeShapeType="1"/>
          </p:cNvSpPr>
          <p:nvPr/>
        </p:nvSpPr>
        <p:spPr bwMode="auto">
          <a:xfrm>
            <a:off x="2590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40" name="Text Box 101">
            <a:extLst>
              <a:ext uri="{FF2B5EF4-FFF2-40B4-BE49-F238E27FC236}">
                <a16:creationId xmlns:a16="http://schemas.microsoft.com/office/drawing/2014/main" id="{922B6F49-FAC4-4B2F-9D86-D6A71CAC28C4}"/>
              </a:ext>
            </a:extLst>
          </p:cNvPr>
          <p:cNvSpPr txBox="1">
            <a:spLocks noChangeArrowheads="1"/>
          </p:cNvSpPr>
          <p:nvPr/>
        </p:nvSpPr>
        <p:spPr bwMode="auto">
          <a:xfrm>
            <a:off x="6858000" y="2971800"/>
            <a:ext cx="842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RSX-11M</a:t>
            </a:r>
            <a:endParaRPr lang="en-US" altLang="en-US" sz="1200"/>
          </a:p>
        </p:txBody>
      </p:sp>
      <p:sp>
        <p:nvSpPr>
          <p:cNvPr id="10341" name="Text Box 102">
            <a:extLst>
              <a:ext uri="{FF2B5EF4-FFF2-40B4-BE49-F238E27FC236}">
                <a16:creationId xmlns:a16="http://schemas.microsoft.com/office/drawing/2014/main" id="{3D24262B-9EC8-4B18-BB40-A85C86C128EA}"/>
              </a:ext>
            </a:extLst>
          </p:cNvPr>
          <p:cNvSpPr txBox="1">
            <a:spLocks noChangeArrowheads="1"/>
          </p:cNvSpPr>
          <p:nvPr/>
        </p:nvSpPr>
        <p:spPr bwMode="auto">
          <a:xfrm>
            <a:off x="6934200" y="3459163"/>
            <a:ext cx="768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VMS 1.0</a:t>
            </a:r>
            <a:endParaRPr lang="en-US" altLang="en-US" sz="1200"/>
          </a:p>
        </p:txBody>
      </p:sp>
      <p:sp>
        <p:nvSpPr>
          <p:cNvPr id="10342" name="Text Box 103">
            <a:extLst>
              <a:ext uri="{FF2B5EF4-FFF2-40B4-BE49-F238E27FC236}">
                <a16:creationId xmlns:a16="http://schemas.microsoft.com/office/drawing/2014/main" id="{5D208418-F086-4465-B5E4-98DF9809107A}"/>
              </a:ext>
            </a:extLst>
          </p:cNvPr>
          <p:cNvSpPr txBox="1">
            <a:spLocks noChangeArrowheads="1"/>
          </p:cNvSpPr>
          <p:nvPr/>
        </p:nvSpPr>
        <p:spPr bwMode="auto">
          <a:xfrm>
            <a:off x="6934200" y="4343400"/>
            <a:ext cx="768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VMS 5.4</a:t>
            </a:r>
            <a:endParaRPr lang="en-US" altLang="en-US" sz="1200"/>
          </a:p>
        </p:txBody>
      </p:sp>
      <p:sp>
        <p:nvSpPr>
          <p:cNvPr id="10343" name="Text Box 104">
            <a:extLst>
              <a:ext uri="{FF2B5EF4-FFF2-40B4-BE49-F238E27FC236}">
                <a16:creationId xmlns:a16="http://schemas.microsoft.com/office/drawing/2014/main" id="{2D10BF4A-B114-466F-86EE-DF21B2459E45}"/>
              </a:ext>
            </a:extLst>
          </p:cNvPr>
          <p:cNvSpPr txBox="1">
            <a:spLocks noChangeArrowheads="1"/>
          </p:cNvSpPr>
          <p:nvPr/>
        </p:nvSpPr>
        <p:spPr bwMode="auto">
          <a:xfrm>
            <a:off x="6934200" y="5257800"/>
            <a:ext cx="768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VMS 7.3</a:t>
            </a:r>
            <a:endParaRPr lang="en-US" altLang="en-US" sz="1200"/>
          </a:p>
        </p:txBody>
      </p:sp>
      <p:sp>
        <p:nvSpPr>
          <p:cNvPr id="10344" name="Line 105">
            <a:extLst>
              <a:ext uri="{FF2B5EF4-FFF2-40B4-BE49-F238E27FC236}">
                <a16:creationId xmlns:a16="http://schemas.microsoft.com/office/drawing/2014/main" id="{ACC4E592-A9B0-49B7-853D-9D7AF49D33B7}"/>
              </a:ext>
            </a:extLst>
          </p:cNvPr>
          <p:cNvSpPr>
            <a:spLocks noChangeShapeType="1"/>
          </p:cNvSpPr>
          <p:nvPr/>
        </p:nvSpPr>
        <p:spPr bwMode="auto">
          <a:xfrm>
            <a:off x="73152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45" name="Line 106">
            <a:extLst>
              <a:ext uri="{FF2B5EF4-FFF2-40B4-BE49-F238E27FC236}">
                <a16:creationId xmlns:a16="http://schemas.microsoft.com/office/drawing/2014/main" id="{224E92B0-E624-4569-A676-5FCB53F84CA8}"/>
              </a:ext>
            </a:extLst>
          </p:cNvPr>
          <p:cNvSpPr>
            <a:spLocks noChangeShapeType="1"/>
          </p:cNvSpPr>
          <p:nvPr/>
        </p:nvSpPr>
        <p:spPr bwMode="auto">
          <a:xfrm>
            <a:off x="7315200" y="4572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46" name="Line 107">
            <a:extLst>
              <a:ext uri="{FF2B5EF4-FFF2-40B4-BE49-F238E27FC236}">
                <a16:creationId xmlns:a16="http://schemas.microsoft.com/office/drawing/2014/main" id="{373AA00B-5289-4F75-9812-7A63D33B10B6}"/>
              </a:ext>
            </a:extLst>
          </p:cNvPr>
          <p:cNvSpPr>
            <a:spLocks noChangeShapeType="1"/>
          </p:cNvSpPr>
          <p:nvPr/>
        </p:nvSpPr>
        <p:spPr bwMode="auto">
          <a:xfrm>
            <a:off x="7315200" y="3276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47" name="Text Box 109">
            <a:extLst>
              <a:ext uri="{FF2B5EF4-FFF2-40B4-BE49-F238E27FC236}">
                <a16:creationId xmlns:a16="http://schemas.microsoft.com/office/drawing/2014/main" id="{FDC4E6CF-7AC7-4410-ACD1-DC07B16F53C9}"/>
              </a:ext>
            </a:extLst>
          </p:cNvPr>
          <p:cNvSpPr txBox="1">
            <a:spLocks noChangeArrowheads="1"/>
          </p:cNvSpPr>
          <p:nvPr/>
        </p:nvSpPr>
        <p:spPr bwMode="auto">
          <a:xfrm>
            <a:off x="8180388" y="4343400"/>
            <a:ext cx="7350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3.1</a:t>
            </a:r>
            <a:endParaRPr lang="en-US" altLang="en-US" sz="1200"/>
          </a:p>
        </p:txBody>
      </p:sp>
      <p:sp>
        <p:nvSpPr>
          <p:cNvPr id="10348" name="Line 110">
            <a:extLst>
              <a:ext uri="{FF2B5EF4-FFF2-40B4-BE49-F238E27FC236}">
                <a16:creationId xmlns:a16="http://schemas.microsoft.com/office/drawing/2014/main" id="{556289D8-F807-4B6E-99CA-F4B7F1A066BA}"/>
              </a:ext>
            </a:extLst>
          </p:cNvPr>
          <p:cNvSpPr>
            <a:spLocks noChangeShapeType="1"/>
          </p:cNvSpPr>
          <p:nvPr/>
        </p:nvSpPr>
        <p:spPr bwMode="auto">
          <a:xfrm>
            <a:off x="8077200" y="39624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9" name="Line 112">
            <a:extLst>
              <a:ext uri="{FF2B5EF4-FFF2-40B4-BE49-F238E27FC236}">
                <a16:creationId xmlns:a16="http://schemas.microsoft.com/office/drawing/2014/main" id="{EFF95010-A565-4F17-8A0C-82629C280C98}"/>
              </a:ext>
            </a:extLst>
          </p:cNvPr>
          <p:cNvSpPr>
            <a:spLocks noChangeShapeType="1"/>
          </p:cNvSpPr>
          <p:nvPr/>
        </p:nvSpPr>
        <p:spPr bwMode="auto">
          <a:xfrm>
            <a:off x="7391400" y="45720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0" name="Text Box 113">
            <a:extLst>
              <a:ext uri="{FF2B5EF4-FFF2-40B4-BE49-F238E27FC236}">
                <a16:creationId xmlns:a16="http://schemas.microsoft.com/office/drawing/2014/main" id="{4A49C594-C135-4378-A61F-BAFFBA8CE943}"/>
              </a:ext>
            </a:extLst>
          </p:cNvPr>
          <p:cNvSpPr txBox="1">
            <a:spLocks noChangeArrowheads="1"/>
          </p:cNvSpPr>
          <p:nvPr/>
        </p:nvSpPr>
        <p:spPr bwMode="auto">
          <a:xfrm>
            <a:off x="4648200" y="5638800"/>
            <a:ext cx="1055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SOLARIS 10</a:t>
            </a:r>
            <a:endParaRPr lang="en-US" altLang="en-US" sz="1200"/>
          </a:p>
        </p:txBody>
      </p:sp>
      <p:sp>
        <p:nvSpPr>
          <p:cNvPr id="10351" name="Freeform 114">
            <a:extLst>
              <a:ext uri="{FF2B5EF4-FFF2-40B4-BE49-F238E27FC236}">
                <a16:creationId xmlns:a16="http://schemas.microsoft.com/office/drawing/2014/main" id="{85517389-7666-44A7-A263-9DDF148021FC}"/>
              </a:ext>
            </a:extLst>
          </p:cNvPr>
          <p:cNvSpPr>
            <a:spLocks/>
          </p:cNvSpPr>
          <p:nvPr/>
        </p:nvSpPr>
        <p:spPr bwMode="auto">
          <a:xfrm>
            <a:off x="4762500" y="4343400"/>
            <a:ext cx="2781300" cy="609600"/>
          </a:xfrm>
          <a:custGeom>
            <a:avLst/>
            <a:gdLst>
              <a:gd name="T0" fmla="*/ 60483750 w 1752"/>
              <a:gd name="T1" fmla="*/ 0 h 384"/>
              <a:gd name="T2" fmla="*/ 181451250 w 1752"/>
              <a:gd name="T3" fmla="*/ 241935000 h 384"/>
              <a:gd name="T4" fmla="*/ 1149191250 w 1752"/>
              <a:gd name="T5" fmla="*/ 604837500 h 384"/>
              <a:gd name="T6" fmla="*/ 2147483646 w 1752"/>
              <a:gd name="T7" fmla="*/ 96774000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52" h="384">
                <a:moveTo>
                  <a:pt x="24" y="0"/>
                </a:moveTo>
                <a:cubicBezTo>
                  <a:pt x="12" y="28"/>
                  <a:pt x="0" y="56"/>
                  <a:pt x="72" y="96"/>
                </a:cubicBezTo>
                <a:cubicBezTo>
                  <a:pt x="144" y="136"/>
                  <a:pt x="176" y="192"/>
                  <a:pt x="456" y="240"/>
                </a:cubicBezTo>
                <a:cubicBezTo>
                  <a:pt x="736" y="288"/>
                  <a:pt x="1244" y="336"/>
                  <a:pt x="1752" y="384"/>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2" name="Text Box 115">
            <a:extLst>
              <a:ext uri="{FF2B5EF4-FFF2-40B4-BE49-F238E27FC236}">
                <a16:creationId xmlns:a16="http://schemas.microsoft.com/office/drawing/2014/main" id="{FD0B7028-9932-4CDF-B982-9EE0E7A4D186}"/>
              </a:ext>
            </a:extLst>
          </p:cNvPr>
          <p:cNvSpPr txBox="1">
            <a:spLocks noChangeArrowheads="1"/>
          </p:cNvSpPr>
          <p:nvPr/>
        </p:nvSpPr>
        <p:spPr bwMode="auto">
          <a:xfrm>
            <a:off x="7646988" y="3200400"/>
            <a:ext cx="606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RT-11</a:t>
            </a:r>
            <a:endParaRPr lang="en-US" altLang="en-US" sz="1200"/>
          </a:p>
        </p:txBody>
      </p:sp>
      <p:sp>
        <p:nvSpPr>
          <p:cNvPr id="10353" name="Line 116">
            <a:extLst>
              <a:ext uri="{FF2B5EF4-FFF2-40B4-BE49-F238E27FC236}">
                <a16:creationId xmlns:a16="http://schemas.microsoft.com/office/drawing/2014/main" id="{B5BD2EBA-FBFD-46DC-839A-52502563C321}"/>
              </a:ext>
            </a:extLst>
          </p:cNvPr>
          <p:cNvSpPr>
            <a:spLocks noChangeShapeType="1"/>
          </p:cNvSpPr>
          <p:nvPr/>
        </p:nvSpPr>
        <p:spPr bwMode="auto">
          <a:xfrm>
            <a:off x="7467600" y="32004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4" name="Line 117">
            <a:extLst>
              <a:ext uri="{FF2B5EF4-FFF2-40B4-BE49-F238E27FC236}">
                <a16:creationId xmlns:a16="http://schemas.microsoft.com/office/drawing/2014/main" id="{065F3801-B49C-47CD-947F-C8E74F982FEA}"/>
              </a:ext>
            </a:extLst>
          </p:cNvPr>
          <p:cNvSpPr>
            <a:spLocks noChangeShapeType="1"/>
          </p:cNvSpPr>
          <p:nvPr/>
        </p:nvSpPr>
        <p:spPr bwMode="auto">
          <a:xfrm>
            <a:off x="8229600" y="3352800"/>
            <a:ext cx="228600" cy="76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5" name="Line 118">
            <a:extLst>
              <a:ext uri="{FF2B5EF4-FFF2-40B4-BE49-F238E27FC236}">
                <a16:creationId xmlns:a16="http://schemas.microsoft.com/office/drawing/2014/main" id="{1AE5324E-9DB4-4AB9-B3F5-225501A61E28}"/>
              </a:ext>
            </a:extLst>
          </p:cNvPr>
          <p:cNvSpPr>
            <a:spLocks noChangeShapeType="1"/>
          </p:cNvSpPr>
          <p:nvPr/>
        </p:nvSpPr>
        <p:spPr bwMode="auto">
          <a:xfrm flipV="1">
            <a:off x="7924800" y="35052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6" name="Freeform 119">
            <a:extLst>
              <a:ext uri="{FF2B5EF4-FFF2-40B4-BE49-F238E27FC236}">
                <a16:creationId xmlns:a16="http://schemas.microsoft.com/office/drawing/2014/main" id="{B1A01E41-80AB-405B-B25B-20748310C323}"/>
              </a:ext>
            </a:extLst>
          </p:cNvPr>
          <p:cNvSpPr>
            <a:spLocks/>
          </p:cNvSpPr>
          <p:nvPr/>
        </p:nvSpPr>
        <p:spPr bwMode="auto">
          <a:xfrm>
            <a:off x="8001000" y="4267200"/>
            <a:ext cx="533400" cy="609600"/>
          </a:xfrm>
          <a:custGeom>
            <a:avLst/>
            <a:gdLst>
              <a:gd name="T0" fmla="*/ 846772500 w 336"/>
              <a:gd name="T1" fmla="*/ 0 h 384"/>
              <a:gd name="T2" fmla="*/ 362902500 w 336"/>
              <a:gd name="T3" fmla="*/ 241935000 h 384"/>
              <a:gd name="T4" fmla="*/ 0 w 336"/>
              <a:gd name="T5" fmla="*/ 967740000 h 384"/>
              <a:gd name="T6" fmla="*/ 0 60000 65536"/>
              <a:gd name="T7" fmla="*/ 0 60000 65536"/>
              <a:gd name="T8" fmla="*/ 0 60000 65536"/>
            </a:gdLst>
            <a:ahLst/>
            <a:cxnLst>
              <a:cxn ang="T6">
                <a:pos x="T0" y="T1"/>
              </a:cxn>
              <a:cxn ang="T7">
                <a:pos x="T2" y="T3"/>
              </a:cxn>
              <a:cxn ang="T8">
                <a:pos x="T4" y="T5"/>
              </a:cxn>
            </a:cxnLst>
            <a:rect l="0" t="0" r="r" b="b"/>
            <a:pathLst>
              <a:path w="336" h="384">
                <a:moveTo>
                  <a:pt x="336" y="0"/>
                </a:moveTo>
                <a:cubicBezTo>
                  <a:pt x="268" y="16"/>
                  <a:pt x="200" y="32"/>
                  <a:pt x="144" y="96"/>
                </a:cubicBezTo>
                <a:cubicBezTo>
                  <a:pt x="88" y="160"/>
                  <a:pt x="44" y="272"/>
                  <a:pt x="0"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7" name="Text Box 120">
            <a:extLst>
              <a:ext uri="{FF2B5EF4-FFF2-40B4-BE49-F238E27FC236}">
                <a16:creationId xmlns:a16="http://schemas.microsoft.com/office/drawing/2014/main" id="{656E94E6-041B-47B4-B0EB-C65C85E5A259}"/>
              </a:ext>
            </a:extLst>
          </p:cNvPr>
          <p:cNvSpPr txBox="1">
            <a:spLocks noChangeArrowheads="1"/>
          </p:cNvSpPr>
          <p:nvPr/>
        </p:nvSpPr>
        <p:spPr bwMode="auto">
          <a:xfrm>
            <a:off x="3429000" y="5562600"/>
            <a:ext cx="885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LINUX 2.6</a:t>
            </a:r>
            <a:endParaRPr lang="en-US" altLang="en-US" sz="1200"/>
          </a:p>
        </p:txBody>
      </p:sp>
      <p:sp>
        <p:nvSpPr>
          <p:cNvPr id="10358" name="Text Box 121">
            <a:extLst>
              <a:ext uri="{FF2B5EF4-FFF2-40B4-BE49-F238E27FC236}">
                <a16:creationId xmlns:a16="http://schemas.microsoft.com/office/drawing/2014/main" id="{45538A7F-3805-43C5-A454-513EE63D7833}"/>
              </a:ext>
            </a:extLst>
          </p:cNvPr>
          <p:cNvSpPr txBox="1">
            <a:spLocks noChangeArrowheads="1"/>
          </p:cNvSpPr>
          <p:nvPr/>
        </p:nvSpPr>
        <p:spPr bwMode="auto">
          <a:xfrm>
            <a:off x="7543800" y="5791200"/>
            <a:ext cx="1350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WIN Server 2003</a:t>
            </a:r>
            <a:endParaRPr lang="en-US" altLang="en-US" sz="1200"/>
          </a:p>
        </p:txBody>
      </p:sp>
      <p:sp>
        <p:nvSpPr>
          <p:cNvPr id="10359" name="Line 122">
            <a:extLst>
              <a:ext uri="{FF2B5EF4-FFF2-40B4-BE49-F238E27FC236}">
                <a16:creationId xmlns:a16="http://schemas.microsoft.com/office/drawing/2014/main" id="{D0497A61-FA61-42D0-A72E-E193C5FB3E13}"/>
              </a:ext>
            </a:extLst>
          </p:cNvPr>
          <p:cNvSpPr>
            <a:spLocks noChangeShapeType="1"/>
          </p:cNvSpPr>
          <p:nvPr/>
        </p:nvSpPr>
        <p:spPr bwMode="auto">
          <a:xfrm>
            <a:off x="8305800" y="5791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63967260-F957-4F0E-B828-AB36E8D4D69A}"/>
              </a:ext>
            </a:extLst>
          </p:cNvPr>
          <p:cNvSpPr>
            <a:spLocks noGrp="1" noChangeArrowheads="1"/>
          </p:cNvSpPr>
          <p:nvPr>
            <p:ph type="title"/>
          </p:nvPr>
        </p:nvSpPr>
        <p:spPr/>
        <p:txBody>
          <a:bodyPr/>
          <a:lstStyle/>
          <a:p>
            <a:pPr eaLnBrk="1" hangingPunct="1">
              <a:defRPr/>
            </a:pPr>
            <a:r>
              <a:rPr lang="de-DE" altLang="en-US"/>
              <a:t>Structuring of Operating Systems</a:t>
            </a:r>
            <a:endParaRPr lang="en-US" altLang="en-US"/>
          </a:p>
        </p:txBody>
      </p:sp>
      <p:sp>
        <p:nvSpPr>
          <p:cNvPr id="262147" name="Rectangle 3">
            <a:extLst>
              <a:ext uri="{FF2B5EF4-FFF2-40B4-BE49-F238E27FC236}">
                <a16:creationId xmlns:a16="http://schemas.microsoft.com/office/drawing/2014/main" id="{426C7593-352C-431B-AB0B-5199AE36CCCA}"/>
              </a:ext>
            </a:extLst>
          </p:cNvPr>
          <p:cNvSpPr>
            <a:spLocks noGrp="1" noChangeArrowheads="1"/>
          </p:cNvSpPr>
          <p:nvPr>
            <p:ph type="body" idx="1"/>
          </p:nvPr>
        </p:nvSpPr>
        <p:spPr/>
        <p:txBody>
          <a:bodyPr/>
          <a:lstStyle/>
          <a:p>
            <a:pPr eaLnBrk="1" hangingPunct="1">
              <a:defRPr/>
            </a:pPr>
            <a:r>
              <a:rPr lang="en-US" altLang="en-US" b="1"/>
              <a:t>Monolithical systems</a:t>
            </a:r>
            <a:r>
              <a:rPr lang="en-US" altLang="en-US"/>
              <a:t> </a:t>
            </a:r>
          </a:p>
          <a:p>
            <a:pPr eaLnBrk="1" hangingPunct="1">
              <a:defRPr/>
            </a:pPr>
            <a:r>
              <a:rPr lang="de-DE" altLang="en-US"/>
              <a:t>Unstructured</a:t>
            </a:r>
            <a:endParaRPr lang="en-US" altLang="en-US"/>
          </a:p>
          <a:p>
            <a:pPr eaLnBrk="1" hangingPunct="1">
              <a:defRPr/>
            </a:pPr>
            <a:r>
              <a:rPr lang="en-US" altLang="en-US"/>
              <a:t>Supervisor call </a:t>
            </a:r>
            <a:r>
              <a:rPr lang="de-DE" altLang="en-US"/>
              <a:t>changes</a:t>
            </a:r>
            <a:endParaRPr lang="en-US" altLang="en-US"/>
          </a:p>
          <a:p>
            <a:pPr eaLnBrk="1" hangingPunct="1">
              <a:buFontTx/>
              <a:buNone/>
              <a:defRPr/>
            </a:pPr>
            <a:r>
              <a:rPr lang="en-US" altLang="en-US"/>
              <a:t>	</a:t>
            </a:r>
            <a:r>
              <a:rPr lang="de-DE" altLang="en-US"/>
              <a:t>from</a:t>
            </a:r>
            <a:r>
              <a:rPr lang="en-US" altLang="en-US"/>
              <a:t> user mode in</a:t>
            </a:r>
            <a:r>
              <a:rPr lang="de-DE" altLang="en-US"/>
              <a:t>to</a:t>
            </a:r>
            <a:r>
              <a:rPr lang="en-US" altLang="en-US"/>
              <a:t> </a:t>
            </a:r>
          </a:p>
          <a:p>
            <a:pPr eaLnBrk="1" hangingPunct="1">
              <a:buFontTx/>
              <a:buNone/>
              <a:defRPr/>
            </a:pPr>
            <a:r>
              <a:rPr lang="en-US" altLang="en-US"/>
              <a:t>	kernel mode</a:t>
            </a:r>
          </a:p>
          <a:p>
            <a:pPr eaLnBrk="1" hangingPunct="1">
              <a:buFontTx/>
              <a:buNone/>
              <a:defRPr/>
            </a:pPr>
            <a:endParaRPr lang="en-US" altLang="en-US"/>
          </a:p>
        </p:txBody>
      </p:sp>
      <p:sp>
        <p:nvSpPr>
          <p:cNvPr id="12292" name="Rectangle 6">
            <a:extLst>
              <a:ext uri="{FF2B5EF4-FFF2-40B4-BE49-F238E27FC236}">
                <a16:creationId xmlns:a16="http://schemas.microsoft.com/office/drawing/2014/main" id="{A7B5F222-A2BB-458A-A0A6-A666D26516A6}"/>
              </a:ext>
            </a:extLst>
          </p:cNvPr>
          <p:cNvSpPr>
            <a:spLocks noChangeArrowheads="1"/>
          </p:cNvSpPr>
          <p:nvPr/>
        </p:nvSpPr>
        <p:spPr bwMode="auto">
          <a:xfrm>
            <a:off x="5486400" y="15240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800"/>
              <a:t>App</a:t>
            </a:r>
            <a:endParaRPr lang="en-US" altLang="en-US"/>
          </a:p>
        </p:txBody>
      </p:sp>
      <p:sp>
        <p:nvSpPr>
          <p:cNvPr id="12293" name="Rectangle 7">
            <a:extLst>
              <a:ext uri="{FF2B5EF4-FFF2-40B4-BE49-F238E27FC236}">
                <a16:creationId xmlns:a16="http://schemas.microsoft.com/office/drawing/2014/main" id="{C2DC4A0A-0DDB-4780-9A21-89695B638BE5}"/>
              </a:ext>
            </a:extLst>
          </p:cNvPr>
          <p:cNvSpPr>
            <a:spLocks noChangeArrowheads="1"/>
          </p:cNvSpPr>
          <p:nvPr/>
        </p:nvSpPr>
        <p:spPr bwMode="auto">
          <a:xfrm>
            <a:off x="7391400" y="15240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800"/>
              <a:t>App</a:t>
            </a:r>
            <a:endParaRPr lang="en-US" altLang="en-US"/>
          </a:p>
        </p:txBody>
      </p:sp>
      <p:sp>
        <p:nvSpPr>
          <p:cNvPr id="12294" name="Rectangle 8">
            <a:extLst>
              <a:ext uri="{FF2B5EF4-FFF2-40B4-BE49-F238E27FC236}">
                <a16:creationId xmlns:a16="http://schemas.microsoft.com/office/drawing/2014/main" id="{5115B471-1ED7-4AA4-BEF3-0C788935B525}"/>
              </a:ext>
            </a:extLst>
          </p:cNvPr>
          <p:cNvSpPr>
            <a:spLocks noChangeArrowheads="1"/>
          </p:cNvSpPr>
          <p:nvPr/>
        </p:nvSpPr>
        <p:spPr bwMode="auto">
          <a:xfrm>
            <a:off x="5867400" y="2514600"/>
            <a:ext cx="2286000" cy="381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800"/>
              <a:t>System services</a:t>
            </a:r>
          </a:p>
        </p:txBody>
      </p:sp>
      <p:sp>
        <p:nvSpPr>
          <p:cNvPr id="12295" name="Rectangle 9">
            <a:extLst>
              <a:ext uri="{FF2B5EF4-FFF2-40B4-BE49-F238E27FC236}">
                <a16:creationId xmlns:a16="http://schemas.microsoft.com/office/drawing/2014/main" id="{CA9733A3-D27E-41FF-96BD-9CF41E590D33}"/>
              </a:ext>
            </a:extLst>
          </p:cNvPr>
          <p:cNvSpPr>
            <a:spLocks noChangeArrowheads="1"/>
          </p:cNvSpPr>
          <p:nvPr/>
        </p:nvSpPr>
        <p:spPr bwMode="auto">
          <a:xfrm>
            <a:off x="5181600" y="3352800"/>
            <a:ext cx="10668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2296" name="Rectangle 10">
            <a:extLst>
              <a:ext uri="{FF2B5EF4-FFF2-40B4-BE49-F238E27FC236}">
                <a16:creationId xmlns:a16="http://schemas.microsoft.com/office/drawing/2014/main" id="{063D55A0-3F2F-48D4-B73F-2AE6D44DF4D7}"/>
              </a:ext>
            </a:extLst>
          </p:cNvPr>
          <p:cNvSpPr>
            <a:spLocks noChangeArrowheads="1"/>
          </p:cNvSpPr>
          <p:nvPr/>
        </p:nvSpPr>
        <p:spPr bwMode="auto">
          <a:xfrm>
            <a:off x="5181600" y="4419600"/>
            <a:ext cx="10668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2297" name="Rectangle 11">
            <a:extLst>
              <a:ext uri="{FF2B5EF4-FFF2-40B4-BE49-F238E27FC236}">
                <a16:creationId xmlns:a16="http://schemas.microsoft.com/office/drawing/2014/main" id="{1BC67525-CE93-4222-8172-A5928AC8D803}"/>
              </a:ext>
            </a:extLst>
          </p:cNvPr>
          <p:cNvSpPr>
            <a:spLocks noChangeArrowheads="1"/>
          </p:cNvSpPr>
          <p:nvPr/>
        </p:nvSpPr>
        <p:spPr bwMode="auto">
          <a:xfrm>
            <a:off x="7620000" y="3352800"/>
            <a:ext cx="10668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2298" name="Rectangle 12">
            <a:extLst>
              <a:ext uri="{FF2B5EF4-FFF2-40B4-BE49-F238E27FC236}">
                <a16:creationId xmlns:a16="http://schemas.microsoft.com/office/drawing/2014/main" id="{415EF0DB-0900-432F-BF14-F8A2840E2DEE}"/>
              </a:ext>
            </a:extLst>
          </p:cNvPr>
          <p:cNvSpPr>
            <a:spLocks noChangeArrowheads="1"/>
          </p:cNvSpPr>
          <p:nvPr/>
        </p:nvSpPr>
        <p:spPr bwMode="auto">
          <a:xfrm>
            <a:off x="7620000" y="4419600"/>
            <a:ext cx="10668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2299" name="Rectangle 13">
            <a:extLst>
              <a:ext uri="{FF2B5EF4-FFF2-40B4-BE49-F238E27FC236}">
                <a16:creationId xmlns:a16="http://schemas.microsoft.com/office/drawing/2014/main" id="{E84D8D09-1C92-482D-9D09-AA80197CE89D}"/>
              </a:ext>
            </a:extLst>
          </p:cNvPr>
          <p:cNvSpPr>
            <a:spLocks noChangeArrowheads="1"/>
          </p:cNvSpPr>
          <p:nvPr/>
        </p:nvSpPr>
        <p:spPr bwMode="auto">
          <a:xfrm>
            <a:off x="6400800" y="5257800"/>
            <a:ext cx="10668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IN" altLang="en-US"/>
          </a:p>
        </p:txBody>
      </p:sp>
      <p:sp>
        <p:nvSpPr>
          <p:cNvPr id="12300" name="Rectangle 14">
            <a:extLst>
              <a:ext uri="{FF2B5EF4-FFF2-40B4-BE49-F238E27FC236}">
                <a16:creationId xmlns:a16="http://schemas.microsoft.com/office/drawing/2014/main" id="{B22C1145-340E-4222-8790-F7D5FFF5851B}"/>
              </a:ext>
            </a:extLst>
          </p:cNvPr>
          <p:cNvSpPr>
            <a:spLocks noChangeArrowheads="1"/>
          </p:cNvSpPr>
          <p:nvPr/>
        </p:nvSpPr>
        <p:spPr bwMode="auto">
          <a:xfrm>
            <a:off x="5715000" y="6096000"/>
            <a:ext cx="2590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800"/>
              <a:t>Hardware</a:t>
            </a:r>
          </a:p>
        </p:txBody>
      </p:sp>
      <p:sp>
        <p:nvSpPr>
          <p:cNvPr id="12301" name="Line 15">
            <a:extLst>
              <a:ext uri="{FF2B5EF4-FFF2-40B4-BE49-F238E27FC236}">
                <a16:creationId xmlns:a16="http://schemas.microsoft.com/office/drawing/2014/main" id="{DFB5D14E-6F0B-4262-B709-04A8851DA211}"/>
              </a:ext>
            </a:extLst>
          </p:cNvPr>
          <p:cNvSpPr>
            <a:spLocks noChangeShapeType="1"/>
          </p:cNvSpPr>
          <p:nvPr/>
        </p:nvSpPr>
        <p:spPr bwMode="auto">
          <a:xfrm>
            <a:off x="61722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Line 16">
            <a:extLst>
              <a:ext uri="{FF2B5EF4-FFF2-40B4-BE49-F238E27FC236}">
                <a16:creationId xmlns:a16="http://schemas.microsoft.com/office/drawing/2014/main" id="{83126ACD-7B26-42F5-A2BB-67A93267A6CF}"/>
              </a:ext>
            </a:extLst>
          </p:cNvPr>
          <p:cNvSpPr>
            <a:spLocks noChangeShapeType="1"/>
          </p:cNvSpPr>
          <p:nvPr/>
        </p:nvSpPr>
        <p:spPr bwMode="auto">
          <a:xfrm>
            <a:off x="77724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3" name="Line 17">
            <a:extLst>
              <a:ext uri="{FF2B5EF4-FFF2-40B4-BE49-F238E27FC236}">
                <a16:creationId xmlns:a16="http://schemas.microsoft.com/office/drawing/2014/main" id="{F0EDD201-46DF-4040-AF06-48BCF9DE7EE5}"/>
              </a:ext>
            </a:extLst>
          </p:cNvPr>
          <p:cNvSpPr>
            <a:spLocks noChangeShapeType="1"/>
          </p:cNvSpPr>
          <p:nvPr/>
        </p:nvSpPr>
        <p:spPr bwMode="auto">
          <a:xfrm>
            <a:off x="6172200" y="2895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4" name="Line 18">
            <a:extLst>
              <a:ext uri="{FF2B5EF4-FFF2-40B4-BE49-F238E27FC236}">
                <a16:creationId xmlns:a16="http://schemas.microsoft.com/office/drawing/2014/main" id="{FEC9F3DD-5D33-4434-9E6A-AF6029630B69}"/>
              </a:ext>
            </a:extLst>
          </p:cNvPr>
          <p:cNvSpPr>
            <a:spLocks noChangeShapeType="1"/>
          </p:cNvSpPr>
          <p:nvPr/>
        </p:nvSpPr>
        <p:spPr bwMode="auto">
          <a:xfrm>
            <a:off x="7772400" y="2895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5" name="Line 19">
            <a:extLst>
              <a:ext uri="{FF2B5EF4-FFF2-40B4-BE49-F238E27FC236}">
                <a16:creationId xmlns:a16="http://schemas.microsoft.com/office/drawing/2014/main" id="{6BB86006-042F-4211-B2A1-095A88241822}"/>
              </a:ext>
            </a:extLst>
          </p:cNvPr>
          <p:cNvSpPr>
            <a:spLocks noChangeShapeType="1"/>
          </p:cNvSpPr>
          <p:nvPr/>
        </p:nvSpPr>
        <p:spPr bwMode="auto">
          <a:xfrm>
            <a:off x="6934200" y="28956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6" name="Line 20">
            <a:extLst>
              <a:ext uri="{FF2B5EF4-FFF2-40B4-BE49-F238E27FC236}">
                <a16:creationId xmlns:a16="http://schemas.microsoft.com/office/drawing/2014/main" id="{7ABA3B6C-7B0D-4426-B6BE-06719ABAE659}"/>
              </a:ext>
            </a:extLst>
          </p:cNvPr>
          <p:cNvSpPr>
            <a:spLocks noChangeShapeType="1"/>
          </p:cNvSpPr>
          <p:nvPr/>
        </p:nvSpPr>
        <p:spPr bwMode="auto">
          <a:xfrm>
            <a:off x="6248400" y="3657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7" name="Line 21">
            <a:extLst>
              <a:ext uri="{FF2B5EF4-FFF2-40B4-BE49-F238E27FC236}">
                <a16:creationId xmlns:a16="http://schemas.microsoft.com/office/drawing/2014/main" id="{2A98D2B3-C77C-4584-A2DD-A7853E565DF9}"/>
              </a:ext>
            </a:extLst>
          </p:cNvPr>
          <p:cNvSpPr>
            <a:spLocks noChangeShapeType="1"/>
          </p:cNvSpPr>
          <p:nvPr/>
        </p:nvSpPr>
        <p:spPr bwMode="auto">
          <a:xfrm>
            <a:off x="6172200" y="3886200"/>
            <a:ext cx="1447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8" name="Line 22">
            <a:extLst>
              <a:ext uri="{FF2B5EF4-FFF2-40B4-BE49-F238E27FC236}">
                <a16:creationId xmlns:a16="http://schemas.microsoft.com/office/drawing/2014/main" id="{A89E005D-C726-47A2-A063-6E1BCD8C4DFC}"/>
              </a:ext>
            </a:extLst>
          </p:cNvPr>
          <p:cNvSpPr>
            <a:spLocks noChangeShapeType="1"/>
          </p:cNvSpPr>
          <p:nvPr/>
        </p:nvSpPr>
        <p:spPr bwMode="auto">
          <a:xfrm flipH="1">
            <a:off x="6248400" y="3886200"/>
            <a:ext cx="1524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9" name="Line 23">
            <a:extLst>
              <a:ext uri="{FF2B5EF4-FFF2-40B4-BE49-F238E27FC236}">
                <a16:creationId xmlns:a16="http://schemas.microsoft.com/office/drawing/2014/main" id="{7621A98B-ADB2-484D-B68D-B457179B7F8A}"/>
              </a:ext>
            </a:extLst>
          </p:cNvPr>
          <p:cNvSpPr>
            <a:spLocks noChangeShapeType="1"/>
          </p:cNvSpPr>
          <p:nvPr/>
        </p:nvSpPr>
        <p:spPr bwMode="auto">
          <a:xfrm>
            <a:off x="7772400" y="3886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0" name="Line 24">
            <a:extLst>
              <a:ext uri="{FF2B5EF4-FFF2-40B4-BE49-F238E27FC236}">
                <a16:creationId xmlns:a16="http://schemas.microsoft.com/office/drawing/2014/main" id="{5BFE8E00-FDEF-42F9-9909-2830E7D38DA2}"/>
              </a:ext>
            </a:extLst>
          </p:cNvPr>
          <p:cNvSpPr>
            <a:spLocks noChangeShapeType="1"/>
          </p:cNvSpPr>
          <p:nvPr/>
        </p:nvSpPr>
        <p:spPr bwMode="auto">
          <a:xfrm>
            <a:off x="6172200" y="3886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1" name="Line 25">
            <a:extLst>
              <a:ext uri="{FF2B5EF4-FFF2-40B4-BE49-F238E27FC236}">
                <a16:creationId xmlns:a16="http://schemas.microsoft.com/office/drawing/2014/main" id="{9AD04591-4051-43C2-8F5D-BC421D77BE4E}"/>
              </a:ext>
            </a:extLst>
          </p:cNvPr>
          <p:cNvSpPr>
            <a:spLocks noChangeShapeType="1"/>
          </p:cNvSpPr>
          <p:nvPr/>
        </p:nvSpPr>
        <p:spPr bwMode="auto">
          <a:xfrm>
            <a:off x="6172200" y="4953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2" name="Line 26">
            <a:extLst>
              <a:ext uri="{FF2B5EF4-FFF2-40B4-BE49-F238E27FC236}">
                <a16:creationId xmlns:a16="http://schemas.microsoft.com/office/drawing/2014/main" id="{AEBC5728-2FBC-4700-8CB3-B29BE3A7D044}"/>
              </a:ext>
            </a:extLst>
          </p:cNvPr>
          <p:cNvSpPr>
            <a:spLocks noChangeShapeType="1"/>
          </p:cNvSpPr>
          <p:nvPr/>
        </p:nvSpPr>
        <p:spPr bwMode="auto">
          <a:xfrm>
            <a:off x="7772400" y="4953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3" name="Line 27">
            <a:extLst>
              <a:ext uri="{FF2B5EF4-FFF2-40B4-BE49-F238E27FC236}">
                <a16:creationId xmlns:a16="http://schemas.microsoft.com/office/drawing/2014/main" id="{99902948-E343-4586-9417-DC5286DE3AD6}"/>
              </a:ext>
            </a:extLst>
          </p:cNvPr>
          <p:cNvSpPr>
            <a:spLocks noChangeShapeType="1"/>
          </p:cNvSpPr>
          <p:nvPr/>
        </p:nvSpPr>
        <p:spPr bwMode="auto">
          <a:xfrm>
            <a:off x="6172200" y="3886200"/>
            <a:ext cx="609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4" name="Line 28">
            <a:extLst>
              <a:ext uri="{FF2B5EF4-FFF2-40B4-BE49-F238E27FC236}">
                <a16:creationId xmlns:a16="http://schemas.microsoft.com/office/drawing/2014/main" id="{DEFE7E41-52FB-46D6-9ADD-450BA4FD5B76}"/>
              </a:ext>
            </a:extLst>
          </p:cNvPr>
          <p:cNvSpPr>
            <a:spLocks noChangeShapeType="1"/>
          </p:cNvSpPr>
          <p:nvPr/>
        </p:nvSpPr>
        <p:spPr bwMode="auto">
          <a:xfrm flipH="1">
            <a:off x="7086600" y="3886200"/>
            <a:ext cx="6858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5" name="Line 29">
            <a:extLst>
              <a:ext uri="{FF2B5EF4-FFF2-40B4-BE49-F238E27FC236}">
                <a16:creationId xmlns:a16="http://schemas.microsoft.com/office/drawing/2014/main" id="{8B83FBF1-0473-4D32-9E0B-06687AF15361}"/>
              </a:ext>
            </a:extLst>
          </p:cNvPr>
          <p:cNvSpPr>
            <a:spLocks noChangeShapeType="1"/>
          </p:cNvSpPr>
          <p:nvPr/>
        </p:nvSpPr>
        <p:spPr bwMode="auto">
          <a:xfrm>
            <a:off x="6934200" y="5791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6" name="Text Box 30">
            <a:extLst>
              <a:ext uri="{FF2B5EF4-FFF2-40B4-BE49-F238E27FC236}">
                <a16:creationId xmlns:a16="http://schemas.microsoft.com/office/drawing/2014/main" id="{A46E7BC5-C5A6-4DFE-B5F6-81E02F6D4B43}"/>
              </a:ext>
            </a:extLst>
          </p:cNvPr>
          <p:cNvSpPr txBox="1">
            <a:spLocks noChangeArrowheads="1"/>
          </p:cNvSpPr>
          <p:nvPr/>
        </p:nvSpPr>
        <p:spPr bwMode="auto">
          <a:xfrm>
            <a:off x="5054600" y="5230813"/>
            <a:ext cx="1200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r>
              <a:rPr lang="en-US" altLang="en-US" sz="1600"/>
              <a:t>OS </a:t>
            </a:r>
          </a:p>
          <a:p>
            <a:pPr algn="r" eaLnBrk="1" hangingPunct="1"/>
            <a:r>
              <a:rPr lang="en-US" altLang="en-US" sz="1600"/>
              <a:t>procedures</a:t>
            </a:r>
          </a:p>
        </p:txBody>
      </p:sp>
      <p:sp>
        <p:nvSpPr>
          <p:cNvPr id="12317" name="Line 31">
            <a:extLst>
              <a:ext uri="{FF2B5EF4-FFF2-40B4-BE49-F238E27FC236}">
                <a16:creationId xmlns:a16="http://schemas.microsoft.com/office/drawing/2014/main" id="{785964B7-E730-4636-8948-7367E017230E}"/>
              </a:ext>
            </a:extLst>
          </p:cNvPr>
          <p:cNvSpPr>
            <a:spLocks noChangeShapeType="1"/>
          </p:cNvSpPr>
          <p:nvPr/>
        </p:nvSpPr>
        <p:spPr bwMode="auto">
          <a:xfrm>
            <a:off x="4953000" y="2286000"/>
            <a:ext cx="403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318" name="Text Box 32">
            <a:extLst>
              <a:ext uri="{FF2B5EF4-FFF2-40B4-BE49-F238E27FC236}">
                <a16:creationId xmlns:a16="http://schemas.microsoft.com/office/drawing/2014/main" id="{337FF21D-067A-40D9-9954-3AD0588B0124}"/>
              </a:ext>
            </a:extLst>
          </p:cNvPr>
          <p:cNvSpPr txBox="1">
            <a:spLocks noChangeArrowheads="1"/>
          </p:cNvSpPr>
          <p:nvPr/>
        </p:nvSpPr>
        <p:spPr bwMode="auto">
          <a:xfrm>
            <a:off x="8077200" y="2011363"/>
            <a:ext cx="927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User Mode</a:t>
            </a:r>
          </a:p>
        </p:txBody>
      </p:sp>
      <p:sp>
        <p:nvSpPr>
          <p:cNvPr id="12319" name="Text Box 33">
            <a:extLst>
              <a:ext uri="{FF2B5EF4-FFF2-40B4-BE49-F238E27FC236}">
                <a16:creationId xmlns:a16="http://schemas.microsoft.com/office/drawing/2014/main" id="{CF757971-D52B-4EE1-83F1-3386F33190CB}"/>
              </a:ext>
            </a:extLst>
          </p:cNvPr>
          <p:cNvSpPr txBox="1">
            <a:spLocks noChangeArrowheads="1"/>
          </p:cNvSpPr>
          <p:nvPr/>
        </p:nvSpPr>
        <p:spPr bwMode="auto">
          <a:xfrm>
            <a:off x="8077200" y="2286000"/>
            <a:ext cx="1044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Kernel Mode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10881471-C146-4498-921C-CD84C3B59E4D}"/>
              </a:ext>
            </a:extLst>
          </p:cNvPr>
          <p:cNvSpPr>
            <a:spLocks noGrp="1" noChangeArrowheads="1"/>
          </p:cNvSpPr>
          <p:nvPr>
            <p:ph type="title"/>
          </p:nvPr>
        </p:nvSpPr>
        <p:spPr/>
        <p:txBody>
          <a:bodyPr/>
          <a:lstStyle/>
          <a:p>
            <a:pPr eaLnBrk="1" hangingPunct="1">
              <a:defRPr/>
            </a:pPr>
            <a:r>
              <a:rPr lang="en-US" altLang="en-US"/>
              <a:t>Layered OS</a:t>
            </a:r>
          </a:p>
        </p:txBody>
      </p:sp>
      <p:sp>
        <p:nvSpPr>
          <p:cNvPr id="263171" name="Rectangle 3">
            <a:extLst>
              <a:ext uri="{FF2B5EF4-FFF2-40B4-BE49-F238E27FC236}">
                <a16:creationId xmlns:a16="http://schemas.microsoft.com/office/drawing/2014/main" id="{DE704800-EB06-4A02-86D1-977DEC31C77E}"/>
              </a:ext>
            </a:extLst>
          </p:cNvPr>
          <p:cNvSpPr>
            <a:spLocks noGrp="1" noChangeArrowheads="1"/>
          </p:cNvSpPr>
          <p:nvPr>
            <p:ph type="body" idx="1"/>
          </p:nvPr>
        </p:nvSpPr>
        <p:spPr>
          <a:xfrm>
            <a:off x="457200" y="1625600"/>
            <a:ext cx="8229600" cy="920750"/>
          </a:xfrm>
        </p:spPr>
        <p:txBody>
          <a:bodyPr/>
          <a:lstStyle/>
          <a:p>
            <a:pPr eaLnBrk="1" hangingPunct="1">
              <a:lnSpc>
                <a:spcPct val="90000"/>
              </a:lnSpc>
              <a:defRPr/>
            </a:pPr>
            <a:r>
              <a:rPr lang="en-US" altLang="en-US"/>
              <a:t>Each layer is given access only to lower-level interfaces</a:t>
            </a:r>
          </a:p>
        </p:txBody>
      </p:sp>
      <p:sp>
        <p:nvSpPr>
          <p:cNvPr id="13316" name="Text Box 4">
            <a:extLst>
              <a:ext uri="{FF2B5EF4-FFF2-40B4-BE49-F238E27FC236}">
                <a16:creationId xmlns:a16="http://schemas.microsoft.com/office/drawing/2014/main" id="{FA10E89B-9CB4-46DF-A247-60128DB0F7D5}"/>
              </a:ext>
            </a:extLst>
          </p:cNvPr>
          <p:cNvSpPr txBox="1">
            <a:spLocks noChangeArrowheads="1"/>
          </p:cNvSpPr>
          <p:nvPr/>
        </p:nvSpPr>
        <p:spPr bwMode="auto">
          <a:xfrm>
            <a:off x="2286000" y="2971800"/>
            <a:ext cx="935038" cy="466725"/>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de-DE" altLang="en-US" sz="1200"/>
              <a:t>Application</a:t>
            </a:r>
          </a:p>
          <a:p>
            <a:pPr algn="ctr" eaLnBrk="1" hangingPunct="1"/>
            <a:r>
              <a:rPr lang="de-DE" altLang="en-US" sz="1200"/>
              <a:t>Program</a:t>
            </a:r>
          </a:p>
        </p:txBody>
      </p:sp>
      <p:sp>
        <p:nvSpPr>
          <p:cNvPr id="13317" name="Text Box 5">
            <a:extLst>
              <a:ext uri="{FF2B5EF4-FFF2-40B4-BE49-F238E27FC236}">
                <a16:creationId xmlns:a16="http://schemas.microsoft.com/office/drawing/2014/main" id="{5BC61847-E621-4EDE-91EA-11449994D6CE}"/>
              </a:ext>
            </a:extLst>
          </p:cNvPr>
          <p:cNvSpPr txBox="1">
            <a:spLocks noChangeArrowheads="1"/>
          </p:cNvSpPr>
          <p:nvPr/>
        </p:nvSpPr>
        <p:spPr bwMode="auto">
          <a:xfrm>
            <a:off x="3429000" y="2971800"/>
            <a:ext cx="935038" cy="466725"/>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de-DE" altLang="en-US" sz="1200"/>
              <a:t>Application</a:t>
            </a:r>
          </a:p>
          <a:p>
            <a:pPr algn="ctr" eaLnBrk="1" hangingPunct="1"/>
            <a:r>
              <a:rPr lang="de-DE" altLang="en-US" sz="1200"/>
              <a:t>Program</a:t>
            </a:r>
          </a:p>
        </p:txBody>
      </p:sp>
      <p:sp>
        <p:nvSpPr>
          <p:cNvPr id="13318" name="Text Box 6">
            <a:extLst>
              <a:ext uri="{FF2B5EF4-FFF2-40B4-BE49-F238E27FC236}">
                <a16:creationId xmlns:a16="http://schemas.microsoft.com/office/drawing/2014/main" id="{DF43516E-5DA0-46C1-A291-C40B1AD4EAF1}"/>
              </a:ext>
            </a:extLst>
          </p:cNvPr>
          <p:cNvSpPr txBox="1">
            <a:spLocks noChangeArrowheads="1"/>
          </p:cNvSpPr>
          <p:nvPr/>
        </p:nvSpPr>
        <p:spPr bwMode="auto">
          <a:xfrm>
            <a:off x="5105400" y="2971800"/>
            <a:ext cx="935038" cy="466725"/>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de-DE" altLang="en-US" sz="1200"/>
              <a:t>Application</a:t>
            </a:r>
          </a:p>
          <a:p>
            <a:pPr algn="ctr" eaLnBrk="1" hangingPunct="1"/>
            <a:r>
              <a:rPr lang="de-DE" altLang="en-US" sz="1200"/>
              <a:t>Program</a:t>
            </a:r>
          </a:p>
        </p:txBody>
      </p:sp>
      <p:sp>
        <p:nvSpPr>
          <p:cNvPr id="13319" name="Line 7">
            <a:extLst>
              <a:ext uri="{FF2B5EF4-FFF2-40B4-BE49-F238E27FC236}">
                <a16:creationId xmlns:a16="http://schemas.microsoft.com/office/drawing/2014/main" id="{2D2FDBD5-6622-4B3C-96C2-8B896634D0E6}"/>
              </a:ext>
            </a:extLst>
          </p:cNvPr>
          <p:cNvSpPr>
            <a:spLocks noChangeShapeType="1"/>
          </p:cNvSpPr>
          <p:nvPr/>
        </p:nvSpPr>
        <p:spPr bwMode="auto">
          <a:xfrm>
            <a:off x="1676400" y="3581400"/>
            <a:ext cx="609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20" name="Text Box 8">
            <a:extLst>
              <a:ext uri="{FF2B5EF4-FFF2-40B4-BE49-F238E27FC236}">
                <a16:creationId xmlns:a16="http://schemas.microsoft.com/office/drawing/2014/main" id="{D7793958-D872-43C1-9023-78F1465D6140}"/>
              </a:ext>
            </a:extLst>
          </p:cNvPr>
          <p:cNvSpPr txBox="1">
            <a:spLocks noChangeArrowheads="1"/>
          </p:cNvSpPr>
          <p:nvPr/>
        </p:nvSpPr>
        <p:spPr bwMode="auto">
          <a:xfrm>
            <a:off x="3260725" y="3919538"/>
            <a:ext cx="1327150" cy="28416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solidFill>
                  <a:schemeClr val="bg2"/>
                </a:solidFill>
              </a:rPr>
              <a:t>System Services</a:t>
            </a:r>
          </a:p>
        </p:txBody>
      </p:sp>
      <p:sp>
        <p:nvSpPr>
          <p:cNvPr id="13321" name="Text Box 9">
            <a:extLst>
              <a:ext uri="{FF2B5EF4-FFF2-40B4-BE49-F238E27FC236}">
                <a16:creationId xmlns:a16="http://schemas.microsoft.com/office/drawing/2014/main" id="{1731C953-B0E4-4069-80DB-952EF9EDC8FC}"/>
              </a:ext>
            </a:extLst>
          </p:cNvPr>
          <p:cNvSpPr txBox="1">
            <a:spLocks noChangeArrowheads="1"/>
          </p:cNvSpPr>
          <p:nvPr/>
        </p:nvSpPr>
        <p:spPr bwMode="auto">
          <a:xfrm>
            <a:off x="3429000" y="4419600"/>
            <a:ext cx="1031875" cy="2841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solidFill>
                  <a:schemeClr val="bg2"/>
                </a:solidFill>
              </a:rPr>
              <a:t>File System </a:t>
            </a:r>
          </a:p>
        </p:txBody>
      </p:sp>
      <p:sp>
        <p:nvSpPr>
          <p:cNvPr id="13322" name="Text Box 10">
            <a:extLst>
              <a:ext uri="{FF2B5EF4-FFF2-40B4-BE49-F238E27FC236}">
                <a16:creationId xmlns:a16="http://schemas.microsoft.com/office/drawing/2014/main" id="{BE5A3AF0-7C8F-4E7D-80C6-46F9D384E282}"/>
              </a:ext>
            </a:extLst>
          </p:cNvPr>
          <p:cNvSpPr txBox="1">
            <a:spLocks noChangeArrowheads="1"/>
          </p:cNvSpPr>
          <p:nvPr/>
        </p:nvSpPr>
        <p:spPr bwMode="auto">
          <a:xfrm>
            <a:off x="2590800" y="4953000"/>
            <a:ext cx="2763838" cy="2841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solidFill>
                  <a:schemeClr val="bg2"/>
                </a:solidFill>
              </a:rPr>
              <a:t>Memory and I/O Device Management </a:t>
            </a:r>
          </a:p>
        </p:txBody>
      </p:sp>
      <p:sp>
        <p:nvSpPr>
          <p:cNvPr id="13323" name="Text Box 11">
            <a:extLst>
              <a:ext uri="{FF2B5EF4-FFF2-40B4-BE49-F238E27FC236}">
                <a16:creationId xmlns:a16="http://schemas.microsoft.com/office/drawing/2014/main" id="{8713EE23-1B90-4CDE-9612-33AF84A69C9B}"/>
              </a:ext>
            </a:extLst>
          </p:cNvPr>
          <p:cNvSpPr txBox="1">
            <a:spLocks noChangeArrowheads="1"/>
          </p:cNvSpPr>
          <p:nvPr/>
        </p:nvSpPr>
        <p:spPr bwMode="auto">
          <a:xfrm>
            <a:off x="2590800" y="5486400"/>
            <a:ext cx="1670050" cy="2841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solidFill>
                  <a:schemeClr val="bg2"/>
                </a:solidFill>
              </a:rPr>
              <a:t>Processor Scheduling</a:t>
            </a:r>
          </a:p>
        </p:txBody>
      </p:sp>
      <p:sp>
        <p:nvSpPr>
          <p:cNvPr id="13324" name="Text Box 12">
            <a:extLst>
              <a:ext uri="{FF2B5EF4-FFF2-40B4-BE49-F238E27FC236}">
                <a16:creationId xmlns:a16="http://schemas.microsoft.com/office/drawing/2014/main" id="{8CD5CA4B-99E9-4771-BE8A-10CADBA0371F}"/>
              </a:ext>
            </a:extLst>
          </p:cNvPr>
          <p:cNvSpPr txBox="1">
            <a:spLocks noChangeArrowheads="1"/>
          </p:cNvSpPr>
          <p:nvPr/>
        </p:nvSpPr>
        <p:spPr bwMode="auto">
          <a:xfrm>
            <a:off x="2590800" y="6019800"/>
            <a:ext cx="2743200" cy="284163"/>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de-DE" altLang="en-US" sz="1200"/>
              <a:t>Hardware</a:t>
            </a:r>
          </a:p>
        </p:txBody>
      </p:sp>
      <p:sp>
        <p:nvSpPr>
          <p:cNvPr id="13325" name="Line 13">
            <a:extLst>
              <a:ext uri="{FF2B5EF4-FFF2-40B4-BE49-F238E27FC236}">
                <a16:creationId xmlns:a16="http://schemas.microsoft.com/office/drawing/2014/main" id="{501994E1-2901-446C-B9BB-B6D41B6C8AC7}"/>
              </a:ext>
            </a:extLst>
          </p:cNvPr>
          <p:cNvSpPr>
            <a:spLocks noChangeShapeType="1"/>
          </p:cNvSpPr>
          <p:nvPr/>
        </p:nvSpPr>
        <p:spPr bwMode="auto">
          <a:xfrm>
            <a:off x="3886200" y="3429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26" name="Line 14">
            <a:extLst>
              <a:ext uri="{FF2B5EF4-FFF2-40B4-BE49-F238E27FC236}">
                <a16:creationId xmlns:a16="http://schemas.microsoft.com/office/drawing/2014/main" id="{2DB0ACB5-979C-472E-9FDF-C47DAE379263}"/>
              </a:ext>
            </a:extLst>
          </p:cNvPr>
          <p:cNvSpPr>
            <a:spLocks noChangeShapeType="1"/>
          </p:cNvSpPr>
          <p:nvPr/>
        </p:nvSpPr>
        <p:spPr bwMode="auto">
          <a:xfrm>
            <a:off x="3886200" y="4191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27" name="Line 15">
            <a:extLst>
              <a:ext uri="{FF2B5EF4-FFF2-40B4-BE49-F238E27FC236}">
                <a16:creationId xmlns:a16="http://schemas.microsoft.com/office/drawing/2014/main" id="{DFAC80D0-BCE8-4636-8EA7-F0398405765B}"/>
              </a:ext>
            </a:extLst>
          </p:cNvPr>
          <p:cNvSpPr>
            <a:spLocks noChangeShapeType="1"/>
          </p:cNvSpPr>
          <p:nvPr/>
        </p:nvSpPr>
        <p:spPr bwMode="auto">
          <a:xfrm>
            <a:off x="38862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28" name="Line 16">
            <a:extLst>
              <a:ext uri="{FF2B5EF4-FFF2-40B4-BE49-F238E27FC236}">
                <a16:creationId xmlns:a16="http://schemas.microsoft.com/office/drawing/2014/main" id="{3ACCDDA9-CC04-4EEB-85F3-3B88BDD2E87F}"/>
              </a:ext>
            </a:extLst>
          </p:cNvPr>
          <p:cNvSpPr>
            <a:spLocks noChangeShapeType="1"/>
          </p:cNvSpPr>
          <p:nvPr/>
        </p:nvSpPr>
        <p:spPr bwMode="auto">
          <a:xfrm>
            <a:off x="3886200" y="525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29" name="Line 17">
            <a:extLst>
              <a:ext uri="{FF2B5EF4-FFF2-40B4-BE49-F238E27FC236}">
                <a16:creationId xmlns:a16="http://schemas.microsoft.com/office/drawing/2014/main" id="{07B1C462-6C24-4DE5-97EF-9BD81F83B132}"/>
              </a:ext>
            </a:extLst>
          </p:cNvPr>
          <p:cNvSpPr>
            <a:spLocks noChangeShapeType="1"/>
          </p:cNvSpPr>
          <p:nvPr/>
        </p:nvSpPr>
        <p:spPr bwMode="auto">
          <a:xfrm>
            <a:off x="3886200" y="5791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30" name="Line 18">
            <a:extLst>
              <a:ext uri="{FF2B5EF4-FFF2-40B4-BE49-F238E27FC236}">
                <a16:creationId xmlns:a16="http://schemas.microsoft.com/office/drawing/2014/main" id="{48739623-7ABF-4D55-9B43-EE9644706890}"/>
              </a:ext>
            </a:extLst>
          </p:cNvPr>
          <p:cNvSpPr>
            <a:spLocks noChangeShapeType="1"/>
          </p:cNvSpPr>
          <p:nvPr/>
        </p:nvSpPr>
        <p:spPr bwMode="auto">
          <a:xfrm>
            <a:off x="4724400" y="5257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31" name="Line 19">
            <a:extLst>
              <a:ext uri="{FF2B5EF4-FFF2-40B4-BE49-F238E27FC236}">
                <a16:creationId xmlns:a16="http://schemas.microsoft.com/office/drawing/2014/main" id="{316DC4B4-67F0-48C0-9DBF-B6346E62CD34}"/>
              </a:ext>
            </a:extLst>
          </p:cNvPr>
          <p:cNvSpPr>
            <a:spLocks noChangeShapeType="1"/>
          </p:cNvSpPr>
          <p:nvPr/>
        </p:nvSpPr>
        <p:spPr bwMode="auto">
          <a:xfrm>
            <a:off x="2743200" y="34290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32" name="Line 20">
            <a:extLst>
              <a:ext uri="{FF2B5EF4-FFF2-40B4-BE49-F238E27FC236}">
                <a16:creationId xmlns:a16="http://schemas.microsoft.com/office/drawing/2014/main" id="{19E86A97-99BF-4665-9436-A5A07DA1B2C7}"/>
              </a:ext>
            </a:extLst>
          </p:cNvPr>
          <p:cNvSpPr>
            <a:spLocks noChangeShapeType="1"/>
          </p:cNvSpPr>
          <p:nvPr/>
        </p:nvSpPr>
        <p:spPr bwMode="auto">
          <a:xfrm flipH="1">
            <a:off x="4419600" y="34290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333" name="Text Box 21">
            <a:extLst>
              <a:ext uri="{FF2B5EF4-FFF2-40B4-BE49-F238E27FC236}">
                <a16:creationId xmlns:a16="http://schemas.microsoft.com/office/drawing/2014/main" id="{9E50DCB5-D7B5-4883-B80B-27C686A69011}"/>
              </a:ext>
            </a:extLst>
          </p:cNvPr>
          <p:cNvSpPr txBox="1">
            <a:spLocks noChangeArrowheads="1"/>
          </p:cNvSpPr>
          <p:nvPr/>
        </p:nvSpPr>
        <p:spPr bwMode="auto">
          <a:xfrm>
            <a:off x="6705600" y="3276600"/>
            <a:ext cx="927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User Mode</a:t>
            </a:r>
          </a:p>
        </p:txBody>
      </p:sp>
      <p:sp>
        <p:nvSpPr>
          <p:cNvPr id="13334" name="Text Box 22">
            <a:extLst>
              <a:ext uri="{FF2B5EF4-FFF2-40B4-BE49-F238E27FC236}">
                <a16:creationId xmlns:a16="http://schemas.microsoft.com/office/drawing/2014/main" id="{593B2894-2A11-42CB-B83A-14D8BABE27D9}"/>
              </a:ext>
            </a:extLst>
          </p:cNvPr>
          <p:cNvSpPr txBox="1">
            <a:spLocks noChangeArrowheads="1"/>
          </p:cNvSpPr>
          <p:nvPr/>
        </p:nvSpPr>
        <p:spPr bwMode="auto">
          <a:xfrm>
            <a:off x="6705600" y="3657600"/>
            <a:ext cx="1044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Kernel Mode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5F459CD3-9332-49FB-A37B-9B2C569A3540}"/>
              </a:ext>
            </a:extLst>
          </p:cNvPr>
          <p:cNvSpPr>
            <a:spLocks noGrp="1" noChangeArrowheads="1"/>
          </p:cNvSpPr>
          <p:nvPr>
            <p:ph type="title"/>
          </p:nvPr>
        </p:nvSpPr>
        <p:spPr/>
        <p:txBody>
          <a:bodyPr/>
          <a:lstStyle/>
          <a:p>
            <a:pPr eaLnBrk="1" hangingPunct="1">
              <a:defRPr/>
            </a:pPr>
            <a:r>
              <a:rPr lang="en-US" altLang="en-US"/>
              <a:t>Microkernel OS</a:t>
            </a:r>
            <a:br>
              <a:rPr lang="en-US" altLang="en-US"/>
            </a:br>
            <a:r>
              <a:rPr lang="en-US" altLang="en-US"/>
              <a:t>(Client/server OS)</a:t>
            </a:r>
          </a:p>
        </p:txBody>
      </p:sp>
      <p:sp>
        <p:nvSpPr>
          <p:cNvPr id="264195" name="Rectangle 3">
            <a:extLst>
              <a:ext uri="{FF2B5EF4-FFF2-40B4-BE49-F238E27FC236}">
                <a16:creationId xmlns:a16="http://schemas.microsoft.com/office/drawing/2014/main" id="{614A2899-B714-46E1-98CF-770E2292A078}"/>
              </a:ext>
            </a:extLst>
          </p:cNvPr>
          <p:cNvSpPr>
            <a:spLocks noGrp="1" noChangeArrowheads="1"/>
          </p:cNvSpPr>
          <p:nvPr>
            <p:ph type="body" idx="1"/>
          </p:nvPr>
        </p:nvSpPr>
        <p:spPr>
          <a:xfrm>
            <a:off x="685800" y="2057400"/>
            <a:ext cx="2819400" cy="4191000"/>
          </a:xfrm>
        </p:spPr>
        <p:txBody>
          <a:bodyPr/>
          <a:lstStyle/>
          <a:p>
            <a:pPr eaLnBrk="1" hangingPunct="1">
              <a:buFontTx/>
              <a:buNone/>
              <a:defRPr/>
            </a:pPr>
            <a:r>
              <a:rPr lang="en-US" altLang="en-US" sz="2400"/>
              <a:t>Kernel implements:</a:t>
            </a:r>
          </a:p>
          <a:p>
            <a:pPr eaLnBrk="1" hangingPunct="1">
              <a:defRPr/>
            </a:pPr>
            <a:r>
              <a:rPr lang="en-US" altLang="en-US" sz="2400"/>
              <a:t>Scheduling</a:t>
            </a:r>
          </a:p>
          <a:p>
            <a:pPr eaLnBrk="1" hangingPunct="1">
              <a:defRPr/>
            </a:pPr>
            <a:r>
              <a:rPr lang="en-US" altLang="en-US" sz="2400"/>
              <a:t>Memory Management</a:t>
            </a:r>
          </a:p>
          <a:p>
            <a:pPr eaLnBrk="1" hangingPunct="1">
              <a:defRPr/>
            </a:pPr>
            <a:r>
              <a:rPr lang="en-US" altLang="en-US" sz="2400"/>
              <a:t>Interprocess communication (IPC)</a:t>
            </a:r>
          </a:p>
          <a:p>
            <a:pPr eaLnBrk="1" hangingPunct="1">
              <a:buFontTx/>
              <a:buNone/>
              <a:defRPr/>
            </a:pPr>
            <a:r>
              <a:rPr lang="en-US" altLang="en-US" sz="2400"/>
              <a:t>User-mode servers</a:t>
            </a:r>
          </a:p>
        </p:txBody>
      </p:sp>
      <p:sp>
        <p:nvSpPr>
          <p:cNvPr id="14340" name="Rectangle 5">
            <a:extLst>
              <a:ext uri="{FF2B5EF4-FFF2-40B4-BE49-F238E27FC236}">
                <a16:creationId xmlns:a16="http://schemas.microsoft.com/office/drawing/2014/main" id="{81362C45-13B7-477D-9E5D-B89FC08F77A0}"/>
              </a:ext>
            </a:extLst>
          </p:cNvPr>
          <p:cNvSpPr>
            <a:spLocks noChangeArrowheads="1"/>
          </p:cNvSpPr>
          <p:nvPr/>
        </p:nvSpPr>
        <p:spPr bwMode="auto">
          <a:xfrm>
            <a:off x="5638800" y="1828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a:t>Memory</a:t>
            </a:r>
            <a:br>
              <a:rPr lang="en-US" altLang="en-US" sz="1600"/>
            </a:br>
            <a:r>
              <a:rPr lang="en-US" altLang="en-US" sz="1600"/>
              <a:t>Server</a:t>
            </a:r>
          </a:p>
        </p:txBody>
      </p:sp>
      <p:sp>
        <p:nvSpPr>
          <p:cNvPr id="14341" name="Rectangle 6">
            <a:extLst>
              <a:ext uri="{FF2B5EF4-FFF2-40B4-BE49-F238E27FC236}">
                <a16:creationId xmlns:a16="http://schemas.microsoft.com/office/drawing/2014/main" id="{7FB4A99B-2E5A-46E9-9685-475B0375064F}"/>
              </a:ext>
            </a:extLst>
          </p:cNvPr>
          <p:cNvSpPr>
            <a:spLocks noChangeArrowheads="1"/>
          </p:cNvSpPr>
          <p:nvPr/>
        </p:nvSpPr>
        <p:spPr bwMode="auto">
          <a:xfrm>
            <a:off x="4038600" y="1828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a:t>Client</a:t>
            </a:r>
            <a:br>
              <a:rPr lang="en-US" altLang="en-US" sz="1600"/>
            </a:br>
            <a:r>
              <a:rPr lang="en-US" altLang="en-US" sz="1600"/>
              <a:t>App</a:t>
            </a:r>
          </a:p>
        </p:txBody>
      </p:sp>
      <p:sp>
        <p:nvSpPr>
          <p:cNvPr id="14342" name="Rectangle 7">
            <a:extLst>
              <a:ext uri="{FF2B5EF4-FFF2-40B4-BE49-F238E27FC236}">
                <a16:creationId xmlns:a16="http://schemas.microsoft.com/office/drawing/2014/main" id="{DFE10F2F-CDFE-4A75-A4FE-9240935EC990}"/>
              </a:ext>
            </a:extLst>
          </p:cNvPr>
          <p:cNvSpPr>
            <a:spLocks noChangeArrowheads="1"/>
          </p:cNvSpPr>
          <p:nvPr/>
        </p:nvSpPr>
        <p:spPr bwMode="auto">
          <a:xfrm>
            <a:off x="7239000" y="1828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a:t>Network </a:t>
            </a:r>
            <a:br>
              <a:rPr lang="en-US" altLang="en-US" sz="1600"/>
            </a:br>
            <a:r>
              <a:rPr lang="en-US" altLang="en-US" sz="1600"/>
              <a:t>Server</a:t>
            </a:r>
          </a:p>
        </p:txBody>
      </p:sp>
      <p:sp>
        <p:nvSpPr>
          <p:cNvPr id="14343" name="Rectangle 8">
            <a:extLst>
              <a:ext uri="{FF2B5EF4-FFF2-40B4-BE49-F238E27FC236}">
                <a16:creationId xmlns:a16="http://schemas.microsoft.com/office/drawing/2014/main" id="{B5723F2C-1F77-46BA-AFF5-D82A81893A61}"/>
              </a:ext>
            </a:extLst>
          </p:cNvPr>
          <p:cNvSpPr>
            <a:spLocks noChangeArrowheads="1"/>
          </p:cNvSpPr>
          <p:nvPr/>
        </p:nvSpPr>
        <p:spPr bwMode="auto">
          <a:xfrm>
            <a:off x="4724400" y="2743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a:t>Process</a:t>
            </a:r>
            <a:br>
              <a:rPr lang="en-US" altLang="en-US" sz="1600"/>
            </a:br>
            <a:r>
              <a:rPr lang="en-US" altLang="en-US" sz="1600"/>
              <a:t>Server</a:t>
            </a:r>
          </a:p>
        </p:txBody>
      </p:sp>
      <p:sp>
        <p:nvSpPr>
          <p:cNvPr id="14344" name="Rectangle 9">
            <a:extLst>
              <a:ext uri="{FF2B5EF4-FFF2-40B4-BE49-F238E27FC236}">
                <a16:creationId xmlns:a16="http://schemas.microsoft.com/office/drawing/2014/main" id="{69D5F0A5-0974-4F59-93A6-DCA86B65A2D7}"/>
              </a:ext>
            </a:extLst>
          </p:cNvPr>
          <p:cNvSpPr>
            <a:spLocks noChangeArrowheads="1"/>
          </p:cNvSpPr>
          <p:nvPr/>
        </p:nvSpPr>
        <p:spPr bwMode="auto">
          <a:xfrm>
            <a:off x="6400800" y="2743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a:t>File</a:t>
            </a:r>
            <a:br>
              <a:rPr lang="en-US" altLang="en-US" sz="1600"/>
            </a:br>
            <a:r>
              <a:rPr lang="en-US" altLang="en-US" sz="1600"/>
              <a:t>Server</a:t>
            </a:r>
          </a:p>
        </p:txBody>
      </p:sp>
      <p:sp>
        <p:nvSpPr>
          <p:cNvPr id="14345" name="Rectangle 10">
            <a:extLst>
              <a:ext uri="{FF2B5EF4-FFF2-40B4-BE49-F238E27FC236}">
                <a16:creationId xmlns:a16="http://schemas.microsoft.com/office/drawing/2014/main" id="{74370B90-9238-4ED7-8F93-DBD84131DE6E}"/>
              </a:ext>
            </a:extLst>
          </p:cNvPr>
          <p:cNvSpPr>
            <a:spLocks noChangeArrowheads="1"/>
          </p:cNvSpPr>
          <p:nvPr/>
        </p:nvSpPr>
        <p:spPr bwMode="auto">
          <a:xfrm>
            <a:off x="7924800" y="2743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a:t>Display</a:t>
            </a:r>
            <a:br>
              <a:rPr lang="en-US" altLang="en-US" sz="1600"/>
            </a:br>
            <a:r>
              <a:rPr lang="en-US" altLang="en-US" sz="1600"/>
              <a:t>Server</a:t>
            </a:r>
          </a:p>
        </p:txBody>
      </p:sp>
      <p:sp>
        <p:nvSpPr>
          <p:cNvPr id="14346" name="Rectangle 11">
            <a:extLst>
              <a:ext uri="{FF2B5EF4-FFF2-40B4-BE49-F238E27FC236}">
                <a16:creationId xmlns:a16="http://schemas.microsoft.com/office/drawing/2014/main" id="{3729FD71-6D58-4D51-B7DF-B62CC0A99994}"/>
              </a:ext>
            </a:extLst>
          </p:cNvPr>
          <p:cNvSpPr>
            <a:spLocks noChangeArrowheads="1"/>
          </p:cNvSpPr>
          <p:nvPr/>
        </p:nvSpPr>
        <p:spPr bwMode="auto">
          <a:xfrm>
            <a:off x="5486400" y="4419600"/>
            <a:ext cx="2667000" cy="8382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a:t>Microkernel</a:t>
            </a:r>
          </a:p>
        </p:txBody>
      </p:sp>
      <p:sp>
        <p:nvSpPr>
          <p:cNvPr id="14347" name="Rectangle 12">
            <a:extLst>
              <a:ext uri="{FF2B5EF4-FFF2-40B4-BE49-F238E27FC236}">
                <a16:creationId xmlns:a16="http://schemas.microsoft.com/office/drawing/2014/main" id="{A27BF770-FF7D-46DD-9494-C9231C1BC500}"/>
              </a:ext>
            </a:extLst>
          </p:cNvPr>
          <p:cNvSpPr>
            <a:spLocks noChangeArrowheads="1"/>
          </p:cNvSpPr>
          <p:nvPr/>
        </p:nvSpPr>
        <p:spPr bwMode="auto">
          <a:xfrm>
            <a:off x="5486400" y="5715000"/>
            <a:ext cx="2667000"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a:t>Hardware</a:t>
            </a:r>
          </a:p>
        </p:txBody>
      </p:sp>
      <p:sp>
        <p:nvSpPr>
          <p:cNvPr id="14348" name="Line 13">
            <a:extLst>
              <a:ext uri="{FF2B5EF4-FFF2-40B4-BE49-F238E27FC236}">
                <a16:creationId xmlns:a16="http://schemas.microsoft.com/office/drawing/2014/main" id="{66B5447D-27AC-4EA8-A668-8AB4DEE6AFA7}"/>
              </a:ext>
            </a:extLst>
          </p:cNvPr>
          <p:cNvSpPr>
            <a:spLocks noChangeShapeType="1"/>
          </p:cNvSpPr>
          <p:nvPr/>
        </p:nvSpPr>
        <p:spPr bwMode="auto">
          <a:xfrm>
            <a:off x="6781800" y="5257800"/>
            <a:ext cx="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9" name="Freeform 20">
            <a:extLst>
              <a:ext uri="{FF2B5EF4-FFF2-40B4-BE49-F238E27FC236}">
                <a16:creationId xmlns:a16="http://schemas.microsoft.com/office/drawing/2014/main" id="{785D9303-73CC-4AF5-B021-0AD4008CC73E}"/>
              </a:ext>
            </a:extLst>
          </p:cNvPr>
          <p:cNvSpPr>
            <a:spLocks/>
          </p:cNvSpPr>
          <p:nvPr/>
        </p:nvSpPr>
        <p:spPr bwMode="auto">
          <a:xfrm>
            <a:off x="4495800" y="4419600"/>
            <a:ext cx="457200" cy="381000"/>
          </a:xfrm>
          <a:custGeom>
            <a:avLst/>
            <a:gdLst>
              <a:gd name="T0" fmla="*/ 0 w 288"/>
              <a:gd name="T1" fmla="*/ 0 h 240"/>
              <a:gd name="T2" fmla="*/ 120967500 w 288"/>
              <a:gd name="T3" fmla="*/ 483870000 h 240"/>
              <a:gd name="T4" fmla="*/ 725805000 w 288"/>
              <a:gd name="T5" fmla="*/ 604837500 h 240"/>
              <a:gd name="T6" fmla="*/ 0 60000 65536"/>
              <a:gd name="T7" fmla="*/ 0 60000 65536"/>
              <a:gd name="T8" fmla="*/ 0 60000 65536"/>
            </a:gdLst>
            <a:ahLst/>
            <a:cxnLst>
              <a:cxn ang="T6">
                <a:pos x="T0" y="T1"/>
              </a:cxn>
              <a:cxn ang="T7">
                <a:pos x="T2" y="T3"/>
              </a:cxn>
              <a:cxn ang="T8">
                <a:pos x="T4" y="T5"/>
              </a:cxn>
            </a:cxnLst>
            <a:rect l="0" t="0" r="r" b="b"/>
            <a:pathLst>
              <a:path w="288" h="240">
                <a:moveTo>
                  <a:pt x="0" y="0"/>
                </a:moveTo>
                <a:cubicBezTo>
                  <a:pt x="0" y="76"/>
                  <a:pt x="0" y="152"/>
                  <a:pt x="48" y="192"/>
                </a:cubicBezTo>
                <a:cubicBezTo>
                  <a:pt x="96" y="232"/>
                  <a:pt x="192" y="236"/>
                  <a:pt x="288"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Freeform 21">
            <a:extLst>
              <a:ext uri="{FF2B5EF4-FFF2-40B4-BE49-F238E27FC236}">
                <a16:creationId xmlns:a16="http://schemas.microsoft.com/office/drawing/2014/main" id="{D9F1F628-7DAF-42E0-AAC4-6FB2D6DD3BCC}"/>
              </a:ext>
            </a:extLst>
          </p:cNvPr>
          <p:cNvSpPr>
            <a:spLocks/>
          </p:cNvSpPr>
          <p:nvPr/>
        </p:nvSpPr>
        <p:spPr bwMode="auto">
          <a:xfrm>
            <a:off x="4343400" y="4572000"/>
            <a:ext cx="457200" cy="381000"/>
          </a:xfrm>
          <a:custGeom>
            <a:avLst/>
            <a:gdLst>
              <a:gd name="T0" fmla="*/ 0 w 288"/>
              <a:gd name="T1" fmla="*/ 0 h 240"/>
              <a:gd name="T2" fmla="*/ 120967500 w 288"/>
              <a:gd name="T3" fmla="*/ 483870000 h 240"/>
              <a:gd name="T4" fmla="*/ 725805000 w 288"/>
              <a:gd name="T5" fmla="*/ 604837500 h 240"/>
              <a:gd name="T6" fmla="*/ 0 60000 65536"/>
              <a:gd name="T7" fmla="*/ 0 60000 65536"/>
              <a:gd name="T8" fmla="*/ 0 60000 65536"/>
            </a:gdLst>
            <a:ahLst/>
            <a:cxnLst>
              <a:cxn ang="T6">
                <a:pos x="T0" y="T1"/>
              </a:cxn>
              <a:cxn ang="T7">
                <a:pos x="T2" y="T3"/>
              </a:cxn>
              <a:cxn ang="T8">
                <a:pos x="T4" y="T5"/>
              </a:cxn>
            </a:cxnLst>
            <a:rect l="0" t="0" r="r" b="b"/>
            <a:pathLst>
              <a:path w="288" h="240">
                <a:moveTo>
                  <a:pt x="0" y="0"/>
                </a:moveTo>
                <a:cubicBezTo>
                  <a:pt x="0" y="76"/>
                  <a:pt x="0" y="152"/>
                  <a:pt x="48" y="192"/>
                </a:cubicBezTo>
                <a:cubicBezTo>
                  <a:pt x="96" y="232"/>
                  <a:pt x="192" y="236"/>
                  <a:pt x="288"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Line 22">
            <a:extLst>
              <a:ext uri="{FF2B5EF4-FFF2-40B4-BE49-F238E27FC236}">
                <a16:creationId xmlns:a16="http://schemas.microsoft.com/office/drawing/2014/main" id="{5C0D7A46-AF6C-4748-A70D-F6FA1E66FE88}"/>
              </a:ext>
            </a:extLst>
          </p:cNvPr>
          <p:cNvSpPr>
            <a:spLocks noChangeShapeType="1"/>
          </p:cNvSpPr>
          <p:nvPr/>
        </p:nvSpPr>
        <p:spPr bwMode="auto">
          <a:xfrm flipV="1">
            <a:off x="44958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2" name="Line 23">
            <a:extLst>
              <a:ext uri="{FF2B5EF4-FFF2-40B4-BE49-F238E27FC236}">
                <a16:creationId xmlns:a16="http://schemas.microsoft.com/office/drawing/2014/main" id="{9AE0C823-A00B-4E74-992F-F0FBB7309F10}"/>
              </a:ext>
            </a:extLst>
          </p:cNvPr>
          <p:cNvSpPr>
            <a:spLocks noChangeShapeType="1"/>
          </p:cNvSpPr>
          <p:nvPr/>
        </p:nvSpPr>
        <p:spPr bwMode="auto">
          <a:xfrm flipV="1">
            <a:off x="4343400" y="23622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3" name="Line 24">
            <a:extLst>
              <a:ext uri="{FF2B5EF4-FFF2-40B4-BE49-F238E27FC236}">
                <a16:creationId xmlns:a16="http://schemas.microsoft.com/office/drawing/2014/main" id="{C4254125-FB81-4C13-8A7A-AFDB10DDC792}"/>
              </a:ext>
            </a:extLst>
          </p:cNvPr>
          <p:cNvSpPr>
            <a:spLocks noChangeShapeType="1"/>
          </p:cNvSpPr>
          <p:nvPr/>
        </p:nvSpPr>
        <p:spPr bwMode="auto">
          <a:xfrm>
            <a:off x="4953000" y="4800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4" name="Line 25">
            <a:extLst>
              <a:ext uri="{FF2B5EF4-FFF2-40B4-BE49-F238E27FC236}">
                <a16:creationId xmlns:a16="http://schemas.microsoft.com/office/drawing/2014/main" id="{2FA68776-B900-4842-BA42-5A36BA199B82}"/>
              </a:ext>
            </a:extLst>
          </p:cNvPr>
          <p:cNvSpPr>
            <a:spLocks noChangeShapeType="1"/>
          </p:cNvSpPr>
          <p:nvPr/>
        </p:nvSpPr>
        <p:spPr bwMode="auto">
          <a:xfrm>
            <a:off x="4800600" y="4953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5" name="Freeform 26">
            <a:extLst>
              <a:ext uri="{FF2B5EF4-FFF2-40B4-BE49-F238E27FC236}">
                <a16:creationId xmlns:a16="http://schemas.microsoft.com/office/drawing/2014/main" id="{F54987B4-22E9-438B-B3EC-BE8D7CF0FE87}"/>
              </a:ext>
            </a:extLst>
          </p:cNvPr>
          <p:cNvSpPr>
            <a:spLocks/>
          </p:cNvSpPr>
          <p:nvPr/>
        </p:nvSpPr>
        <p:spPr bwMode="auto">
          <a:xfrm rot="-5417927">
            <a:off x="8267700" y="4610100"/>
            <a:ext cx="457200" cy="381000"/>
          </a:xfrm>
          <a:custGeom>
            <a:avLst/>
            <a:gdLst>
              <a:gd name="T0" fmla="*/ 0 w 288"/>
              <a:gd name="T1" fmla="*/ 0 h 240"/>
              <a:gd name="T2" fmla="*/ 120967500 w 288"/>
              <a:gd name="T3" fmla="*/ 483870000 h 240"/>
              <a:gd name="T4" fmla="*/ 725805000 w 288"/>
              <a:gd name="T5" fmla="*/ 604837500 h 240"/>
              <a:gd name="T6" fmla="*/ 0 60000 65536"/>
              <a:gd name="T7" fmla="*/ 0 60000 65536"/>
              <a:gd name="T8" fmla="*/ 0 60000 65536"/>
            </a:gdLst>
            <a:ahLst/>
            <a:cxnLst>
              <a:cxn ang="T6">
                <a:pos x="T0" y="T1"/>
              </a:cxn>
              <a:cxn ang="T7">
                <a:pos x="T2" y="T3"/>
              </a:cxn>
              <a:cxn ang="T8">
                <a:pos x="T4" y="T5"/>
              </a:cxn>
            </a:cxnLst>
            <a:rect l="0" t="0" r="r" b="b"/>
            <a:pathLst>
              <a:path w="288" h="240">
                <a:moveTo>
                  <a:pt x="0" y="0"/>
                </a:moveTo>
                <a:cubicBezTo>
                  <a:pt x="0" y="76"/>
                  <a:pt x="0" y="152"/>
                  <a:pt x="48" y="192"/>
                </a:cubicBezTo>
                <a:cubicBezTo>
                  <a:pt x="96" y="232"/>
                  <a:pt x="192" y="236"/>
                  <a:pt x="288"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6" name="Freeform 27">
            <a:extLst>
              <a:ext uri="{FF2B5EF4-FFF2-40B4-BE49-F238E27FC236}">
                <a16:creationId xmlns:a16="http://schemas.microsoft.com/office/drawing/2014/main" id="{EB407BEF-84B2-404D-93F2-DEABCA957700}"/>
              </a:ext>
            </a:extLst>
          </p:cNvPr>
          <p:cNvSpPr>
            <a:spLocks/>
          </p:cNvSpPr>
          <p:nvPr/>
        </p:nvSpPr>
        <p:spPr bwMode="auto">
          <a:xfrm rot="-5417927">
            <a:off x="8115300" y="4457700"/>
            <a:ext cx="457200" cy="381000"/>
          </a:xfrm>
          <a:custGeom>
            <a:avLst/>
            <a:gdLst>
              <a:gd name="T0" fmla="*/ 0 w 288"/>
              <a:gd name="T1" fmla="*/ 0 h 240"/>
              <a:gd name="T2" fmla="*/ 120967500 w 288"/>
              <a:gd name="T3" fmla="*/ 483870000 h 240"/>
              <a:gd name="T4" fmla="*/ 725805000 w 288"/>
              <a:gd name="T5" fmla="*/ 604837500 h 240"/>
              <a:gd name="T6" fmla="*/ 0 60000 65536"/>
              <a:gd name="T7" fmla="*/ 0 60000 65536"/>
              <a:gd name="T8" fmla="*/ 0 60000 65536"/>
            </a:gdLst>
            <a:ahLst/>
            <a:cxnLst>
              <a:cxn ang="T6">
                <a:pos x="T0" y="T1"/>
              </a:cxn>
              <a:cxn ang="T7">
                <a:pos x="T2" y="T3"/>
              </a:cxn>
              <a:cxn ang="T8">
                <a:pos x="T4" y="T5"/>
              </a:cxn>
            </a:cxnLst>
            <a:rect l="0" t="0" r="r" b="b"/>
            <a:pathLst>
              <a:path w="288" h="240">
                <a:moveTo>
                  <a:pt x="0" y="0"/>
                </a:moveTo>
                <a:cubicBezTo>
                  <a:pt x="0" y="76"/>
                  <a:pt x="0" y="152"/>
                  <a:pt x="48" y="192"/>
                </a:cubicBezTo>
                <a:cubicBezTo>
                  <a:pt x="96" y="232"/>
                  <a:pt x="192" y="236"/>
                  <a:pt x="288"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7" name="Line 28">
            <a:extLst>
              <a:ext uri="{FF2B5EF4-FFF2-40B4-BE49-F238E27FC236}">
                <a16:creationId xmlns:a16="http://schemas.microsoft.com/office/drawing/2014/main" id="{B4E87A95-5727-40DC-B49F-8827C240F1E6}"/>
              </a:ext>
            </a:extLst>
          </p:cNvPr>
          <p:cNvSpPr>
            <a:spLocks noChangeShapeType="1"/>
          </p:cNvSpPr>
          <p:nvPr/>
        </p:nvSpPr>
        <p:spPr bwMode="auto">
          <a:xfrm flipH="1">
            <a:off x="8153400" y="5029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8" name="Line 29">
            <a:extLst>
              <a:ext uri="{FF2B5EF4-FFF2-40B4-BE49-F238E27FC236}">
                <a16:creationId xmlns:a16="http://schemas.microsoft.com/office/drawing/2014/main" id="{048D475F-7565-4F11-ACCB-06A7E0D65DC7}"/>
              </a:ext>
            </a:extLst>
          </p:cNvPr>
          <p:cNvSpPr>
            <a:spLocks noChangeShapeType="1"/>
          </p:cNvSpPr>
          <p:nvPr/>
        </p:nvSpPr>
        <p:spPr bwMode="auto">
          <a:xfrm flipV="1">
            <a:off x="8534400" y="32766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9" name="Line 30">
            <a:extLst>
              <a:ext uri="{FF2B5EF4-FFF2-40B4-BE49-F238E27FC236}">
                <a16:creationId xmlns:a16="http://schemas.microsoft.com/office/drawing/2014/main" id="{9EBDB4F7-7ECE-4A76-9132-D5C32E3BD902}"/>
              </a:ext>
            </a:extLst>
          </p:cNvPr>
          <p:cNvSpPr>
            <a:spLocks noChangeShapeType="1"/>
          </p:cNvSpPr>
          <p:nvPr/>
        </p:nvSpPr>
        <p:spPr bwMode="auto">
          <a:xfrm flipV="1">
            <a:off x="8686800" y="32766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0" name="Text Box 31">
            <a:extLst>
              <a:ext uri="{FF2B5EF4-FFF2-40B4-BE49-F238E27FC236}">
                <a16:creationId xmlns:a16="http://schemas.microsoft.com/office/drawing/2014/main" id="{89C4F3D9-ECDA-4139-AA4B-E3136E93ADD8}"/>
              </a:ext>
            </a:extLst>
          </p:cNvPr>
          <p:cNvSpPr txBox="1">
            <a:spLocks noChangeArrowheads="1"/>
          </p:cNvSpPr>
          <p:nvPr/>
        </p:nvSpPr>
        <p:spPr bwMode="auto">
          <a:xfrm>
            <a:off x="4624388" y="4464050"/>
            <a:ext cx="862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a:t>request</a:t>
            </a:r>
          </a:p>
        </p:txBody>
      </p:sp>
      <p:sp>
        <p:nvSpPr>
          <p:cNvPr id="14361" name="Text Box 32">
            <a:extLst>
              <a:ext uri="{FF2B5EF4-FFF2-40B4-BE49-F238E27FC236}">
                <a16:creationId xmlns:a16="http://schemas.microsoft.com/office/drawing/2014/main" id="{77434304-B057-415A-922B-4F14DC57A567}"/>
              </a:ext>
            </a:extLst>
          </p:cNvPr>
          <p:cNvSpPr txBox="1">
            <a:spLocks noChangeArrowheads="1"/>
          </p:cNvSpPr>
          <p:nvPr/>
        </p:nvSpPr>
        <p:spPr bwMode="auto">
          <a:xfrm>
            <a:off x="4633913" y="4953000"/>
            <a:ext cx="623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a:t>reply</a:t>
            </a:r>
          </a:p>
        </p:txBody>
      </p:sp>
      <p:sp>
        <p:nvSpPr>
          <p:cNvPr id="14362" name="Line 33">
            <a:extLst>
              <a:ext uri="{FF2B5EF4-FFF2-40B4-BE49-F238E27FC236}">
                <a16:creationId xmlns:a16="http://schemas.microsoft.com/office/drawing/2014/main" id="{293F5723-A722-4FAE-804A-415FC6525BAF}"/>
              </a:ext>
            </a:extLst>
          </p:cNvPr>
          <p:cNvSpPr>
            <a:spLocks noChangeShapeType="1"/>
          </p:cNvSpPr>
          <p:nvPr/>
        </p:nvSpPr>
        <p:spPr bwMode="auto">
          <a:xfrm>
            <a:off x="4038600" y="3810000"/>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363" name="Text Box 34">
            <a:extLst>
              <a:ext uri="{FF2B5EF4-FFF2-40B4-BE49-F238E27FC236}">
                <a16:creationId xmlns:a16="http://schemas.microsoft.com/office/drawing/2014/main" id="{59B56B72-8B7C-4ADB-8CE6-4263C5449F2A}"/>
              </a:ext>
            </a:extLst>
          </p:cNvPr>
          <p:cNvSpPr txBox="1">
            <a:spLocks noChangeArrowheads="1"/>
          </p:cNvSpPr>
          <p:nvPr/>
        </p:nvSpPr>
        <p:spPr bwMode="auto">
          <a:xfrm>
            <a:off x="7315200" y="3535363"/>
            <a:ext cx="927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User Mode</a:t>
            </a:r>
          </a:p>
        </p:txBody>
      </p:sp>
      <p:sp>
        <p:nvSpPr>
          <p:cNvPr id="14364" name="Text Box 35">
            <a:extLst>
              <a:ext uri="{FF2B5EF4-FFF2-40B4-BE49-F238E27FC236}">
                <a16:creationId xmlns:a16="http://schemas.microsoft.com/office/drawing/2014/main" id="{235CB95C-8C6C-4BA4-89CD-824BC0A982E9}"/>
              </a:ext>
            </a:extLst>
          </p:cNvPr>
          <p:cNvSpPr txBox="1">
            <a:spLocks noChangeArrowheads="1"/>
          </p:cNvSpPr>
          <p:nvPr/>
        </p:nvSpPr>
        <p:spPr bwMode="auto">
          <a:xfrm>
            <a:off x="7315200" y="3810000"/>
            <a:ext cx="1044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de-DE" altLang="en-US" sz="1200"/>
              <a:t>Kernel Mode</a:t>
            </a:r>
          </a:p>
        </p:txBody>
      </p:sp>
    </p:spTree>
  </p:cSld>
  <p:clrMapOvr>
    <a:masterClrMapping/>
  </p:clrMapOvr>
</p:sld>
</file>

<file path=ppt/theme/theme1.xml><?xml version="1.0" encoding="utf-8"?>
<a:theme xmlns:a="http://schemas.openxmlformats.org/drawingml/2006/main" name="WOSI-final">
  <a:themeElements>
    <a:clrScheme name="">
      <a:dk1>
        <a:srgbClr val="000033"/>
      </a:dk1>
      <a:lt1>
        <a:srgbClr val="FFFFFF"/>
      </a:lt1>
      <a:dk2>
        <a:srgbClr val="00436E"/>
      </a:dk2>
      <a:lt2>
        <a:srgbClr val="FE9900"/>
      </a:lt2>
      <a:accent1>
        <a:srgbClr val="66CCFF"/>
      </a:accent1>
      <a:accent2>
        <a:srgbClr val="FF9900"/>
      </a:accent2>
      <a:accent3>
        <a:srgbClr val="AAB0BA"/>
      </a:accent3>
      <a:accent4>
        <a:srgbClr val="DADADA"/>
      </a:accent4>
      <a:accent5>
        <a:srgbClr val="B8E2FF"/>
      </a:accent5>
      <a:accent6>
        <a:srgbClr val="E78A00"/>
      </a:accent6>
      <a:hlink>
        <a:srgbClr val="99CC66"/>
      </a:hlink>
      <a:folHlink>
        <a:srgbClr val="9AA3AD"/>
      </a:folHlink>
    </a:clrScheme>
    <a:fontScheme name="WOSI-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OSI-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OSI-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OSI-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OSI-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OSI-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OSI-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OSI-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OSI-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OSI-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OSI-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OSI-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OSI-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OSI-final 13">
        <a:dk1>
          <a:srgbClr val="000000"/>
        </a:dk1>
        <a:lt1>
          <a:srgbClr val="FFFFFF"/>
        </a:lt1>
        <a:dk2>
          <a:srgbClr val="435B8A"/>
        </a:dk2>
        <a:lt2>
          <a:srgbClr val="FFFFFF"/>
        </a:lt2>
        <a:accent1>
          <a:srgbClr val="6699CC"/>
        </a:accent1>
        <a:accent2>
          <a:srgbClr val="C4161C"/>
        </a:accent2>
        <a:accent3>
          <a:srgbClr val="B0B5C4"/>
        </a:accent3>
        <a:accent4>
          <a:srgbClr val="DADADA"/>
        </a:accent4>
        <a:accent5>
          <a:srgbClr val="B8CAE2"/>
        </a:accent5>
        <a:accent6>
          <a:srgbClr val="B11318"/>
        </a:accent6>
        <a:hlink>
          <a:srgbClr val="66CC66"/>
        </a:hlink>
        <a:folHlink>
          <a:srgbClr val="DFCD55"/>
        </a:folHlink>
      </a:clrScheme>
      <a:clrMap bg1="dk2" tx1="lt1" bg2="dk1" tx2="lt2" accent1="accent1" accent2="accent2" accent3="accent3" accent4="accent4" accent5="accent5" accent6="accent6" hlink="hlink" folHlink="folHlink"/>
    </a:extraClrScheme>
    <a:extraClrScheme>
      <a:clrScheme name="WOSI-final 14">
        <a:dk1>
          <a:srgbClr val="000000"/>
        </a:dk1>
        <a:lt1>
          <a:srgbClr val="FFFFFF"/>
        </a:lt1>
        <a:dk2>
          <a:srgbClr val="102A60"/>
        </a:dk2>
        <a:lt2>
          <a:srgbClr val="CCCCCC"/>
        </a:lt2>
        <a:accent1>
          <a:srgbClr val="1B70EB"/>
        </a:accent1>
        <a:accent2>
          <a:srgbClr val="C4161C"/>
        </a:accent2>
        <a:accent3>
          <a:srgbClr val="AAACB6"/>
        </a:accent3>
        <a:accent4>
          <a:srgbClr val="DADADA"/>
        </a:accent4>
        <a:accent5>
          <a:srgbClr val="ABBBF3"/>
        </a:accent5>
        <a:accent6>
          <a:srgbClr val="B11318"/>
        </a:accent6>
        <a:hlink>
          <a:srgbClr val="33CC33"/>
        </a:hlink>
        <a:folHlink>
          <a:srgbClr val="FFCC00"/>
        </a:folHlink>
      </a:clrScheme>
      <a:clrMap bg1="dk2" tx1="lt1" bg2="dk1" tx2="lt2" accent1="accent1" accent2="accent2" accent3="accent3" accent4="accent4" accent5="accent5" accent6="accent6" hlink="hlink" folHlink="folHlink"/>
    </a:extraClrScheme>
    <a:extraClrScheme>
      <a:clrScheme name="WOSI-final 15">
        <a:dk1>
          <a:srgbClr val="333333"/>
        </a:dk1>
        <a:lt1>
          <a:srgbClr val="D7E6F0"/>
        </a:lt1>
        <a:dk2>
          <a:srgbClr val="0174B5"/>
        </a:dk2>
        <a:lt2>
          <a:srgbClr val="000000"/>
        </a:lt2>
        <a:accent1>
          <a:srgbClr val="A1C1E6"/>
        </a:accent1>
        <a:accent2>
          <a:srgbClr val="EFF3FA"/>
        </a:accent2>
        <a:accent3>
          <a:srgbClr val="E8F0F6"/>
        </a:accent3>
        <a:accent4>
          <a:srgbClr val="2A2A2A"/>
        </a:accent4>
        <a:accent5>
          <a:srgbClr val="CDDDF0"/>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
      <a:clrScheme name="WOSI-final 16">
        <a:dk1>
          <a:srgbClr val="000000"/>
        </a:dk1>
        <a:lt1>
          <a:srgbClr val="A1C1E6"/>
        </a:lt1>
        <a:dk2>
          <a:srgbClr val="EFF3FA"/>
        </a:dk2>
        <a:lt2>
          <a:srgbClr val="000000"/>
        </a:lt2>
        <a:accent1>
          <a:srgbClr val="0174B5"/>
        </a:accent1>
        <a:accent2>
          <a:srgbClr val="EFF3FA"/>
        </a:accent2>
        <a:accent3>
          <a:srgbClr val="CDDDF0"/>
        </a:accent3>
        <a:accent4>
          <a:srgbClr val="000000"/>
        </a:accent4>
        <a:accent5>
          <a:srgbClr val="AABCD7"/>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1726</Words>
  <Application>Microsoft Office PowerPoint</Application>
  <PresentationFormat>On-screen Show (4:3)</PresentationFormat>
  <Paragraphs>290</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Segoe Semibold</vt:lpstr>
      <vt:lpstr>WOSI-final</vt:lpstr>
      <vt:lpstr>  Overview of Operating Systems</vt:lpstr>
      <vt:lpstr>The Evolution of Operating System Functionality</vt:lpstr>
      <vt:lpstr>Tasks of an Operating System</vt:lpstr>
      <vt:lpstr>Kernel- and User Mode Programs</vt:lpstr>
      <vt:lpstr>Layered Model of  Operating System Concepts</vt:lpstr>
      <vt:lpstr>Operating Systems Evolution</vt:lpstr>
      <vt:lpstr>Structuring of Operating Systems</vt:lpstr>
      <vt:lpstr>Layered OS</vt:lpstr>
      <vt:lpstr>Microkernel OS (Client/server OS)</vt:lpstr>
      <vt:lpstr>VMS and Windows - a bird’s-eye view on architectures</vt:lpstr>
      <vt:lpstr>Release History</vt:lpstr>
      <vt:lpstr>Windows And Linux Evolution</vt:lpstr>
      <vt:lpstr>Further Reading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OS1: The Evolution of Operating Systems</dc:title>
  <dc:subject>Windows Operating Systems Internals Course</dc:subject>
  <dc:creator>David A. Solomon, Mark E. Russinovich, and Andreas Polze</dc:creator>
  <cp:keywords/>
  <dc:description/>
  <cp:lastModifiedBy>Jyoti Khalkar</cp:lastModifiedBy>
  <cp:revision>22</cp:revision>
  <dcterms:created xsi:type="dcterms:W3CDTF">2005-04-04T18:44:07Z</dcterms:created>
  <dcterms:modified xsi:type="dcterms:W3CDTF">2022-02-03T16:34:56Z</dcterms:modified>
  <cp:category/>
</cp:coreProperties>
</file>