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>
            <a:extLst>
              <a:ext uri="{FF2B5EF4-FFF2-40B4-BE49-F238E27FC236}">
                <a16:creationId xmlns:a16="http://schemas.microsoft.com/office/drawing/2014/main" id="{73D4DCC3-9993-4DB2-B6B4-D63353DA54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2051">
            <a:extLst>
              <a:ext uri="{FF2B5EF4-FFF2-40B4-BE49-F238E27FC236}">
                <a16:creationId xmlns:a16="http://schemas.microsoft.com/office/drawing/2014/main" id="{61B674EC-1B22-4CDC-A8D6-1A5A6A2CB9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2052">
            <a:extLst>
              <a:ext uri="{FF2B5EF4-FFF2-40B4-BE49-F238E27FC236}">
                <a16:creationId xmlns:a16="http://schemas.microsoft.com/office/drawing/2014/main" id="{EA31222D-3B84-4154-9329-B58C838C9D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2053">
            <a:extLst>
              <a:ext uri="{FF2B5EF4-FFF2-40B4-BE49-F238E27FC236}">
                <a16:creationId xmlns:a16="http://schemas.microsoft.com/office/drawing/2014/main" id="{19F88CFF-EB37-406E-81EE-EC7AC186C6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9942" name="Rectangle 2054">
            <a:extLst>
              <a:ext uri="{FF2B5EF4-FFF2-40B4-BE49-F238E27FC236}">
                <a16:creationId xmlns:a16="http://schemas.microsoft.com/office/drawing/2014/main" id="{B6ED84DD-6962-4A3D-A508-6CEB957B98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3" name="Rectangle 2055">
            <a:extLst>
              <a:ext uri="{FF2B5EF4-FFF2-40B4-BE49-F238E27FC236}">
                <a16:creationId xmlns:a16="http://schemas.microsoft.com/office/drawing/2014/main" id="{E00E8A10-D17C-4F55-9B11-AE67272C0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3B552B-4E54-42E5-B294-953524EBA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0F13DA-5257-49D7-93F2-3F4B158174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1176B0-2CAA-4502-830E-206EF94A2F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20A275-5B3C-48DF-AF9B-AC19D5727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F08AA-831F-4825-A8C1-8DDE9D953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28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B72D02-5DE2-42DF-BD42-8C37F90E22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4C6641-0874-47C9-BB84-7426785EF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476AD5-B945-4901-8227-34FE0E64C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9D1F4-1DEC-480D-88DD-8AB6C7A7F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99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834E26-992E-4A54-8A03-7A42E8D368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7DEA42-9405-4306-BB45-2F49A27AC4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03B17D-C482-4BBD-AEBF-45B23B7D1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3CBDE-63D7-42EE-BAEF-CBC2770EF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7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C6C0BA-CED1-43C4-94C3-092AD55D00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538456-A54F-4535-AD27-55BE24312C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2A9865-7010-4EAA-A52D-EA1FF0634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ADB4-AECC-4465-AC82-2D9A709F2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224AF7-5DE9-4C4C-801A-5225B8B4D2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E8DFDD-3F0C-4075-84BB-B3DE4CC230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D394F0-8027-45A9-86F7-EB73294DEF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00F5A-3636-4460-947E-65738836A4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0C71D-BF84-40B3-B167-3F5FF890A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697DD-A0C8-41E9-94A4-5605B7424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25299-0FFE-4829-B008-B66A13703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2CD6-6FD5-48C6-BCD6-E0B920BDA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9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11CF3E-3C75-41B5-B678-22A6B635C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20ED0B-5455-4FD5-B93D-B9D596F469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B40C75-A0E4-4F9E-A12B-2BB63074ED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8F16B-6C77-48DB-B44C-429F63144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7F51A5-1CE3-478A-89B2-2BC5A160F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3DC145-645D-4037-8F4F-BFC3A14EC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FFB3A9-026D-4A99-9CC2-17A6C674DC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FC8C1-96B2-43E7-A882-BDE511C0C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25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815CB25-2D1F-4D13-B3E3-B9EB32E163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A8761DA-8356-42F9-83EE-135F30C96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57B5D2-A090-4688-BA9F-7BA0D7B115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9CF84-47D0-4D3B-B059-EA71F27AB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4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F3E73-CA5C-43BC-9975-EF8264D83E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54CA9-F50B-46CF-B34C-66E1B361C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3E990-2202-4E00-87D2-7888E555C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C3CD6-985B-4A87-A94F-90B5FF2BE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29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C898F-9461-4A29-AF1D-F5A76640F0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1FCF6-3AAE-4B1B-A154-401F05E5B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4ECF3-4E78-4799-8A7F-C9E7B4657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A36C1-E154-4701-9B10-6EDA23BAC6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8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09D72E-612E-40B6-B091-F8D1DC203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7769E6-DDFD-456B-BCF9-9305D3A55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F61184E-D5D1-478D-8755-141DC67C8C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FDE3B84-99EC-4743-A98D-A54D75AA32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F9A8654-5D0B-4597-A9E1-51085B291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02400"/>
            <a:ext cx="40640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30065921-46F2-4CBD-BBA5-8BF1A0C27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93724E5-AD36-4AF0-93F5-C376FF88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0F2F7-A5B4-4ACF-B469-828A9CC4892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940AFB1C-DD9B-436E-A781-8A3EDEC144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2850" y="774700"/>
            <a:ext cx="6400800" cy="887413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OS</a:t>
            </a:r>
            <a:endParaRPr lang="en-US" alt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E3530-A282-47A8-9BB7-884B03EE8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764ADA-0FF5-47D9-9E31-77305C5D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7F00A-7BFD-4250-8782-B6435B0CEC7B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73CB270-1385-4B80-A463-BA1C2C316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Computer Hardware Review (3)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EECF800-290E-4A8A-81E3-F7CD9691E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54864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Typical memory hierarchy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numbers shown are rough approximations</a:t>
            </a:r>
            <a:endParaRPr lang="en-US" altLang="en-US" sz="2400"/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9ED37ECB-0B68-4520-801F-BD8E7C40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14438"/>
            <a:ext cx="83439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9898AA-2ABC-47DE-BF7A-5E0A9631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ECA0-E2F8-4FFA-A16F-40B8696348A5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EAB28DE-0546-419F-9490-B27646A1B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Computer Hardware Review (4)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71FA1F6-DF58-4F46-915D-0099FE333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267325"/>
            <a:ext cx="7772400" cy="8286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Structure of a disk drive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866A5624-BEB6-410C-8F33-0A5D555DF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327150"/>
            <a:ext cx="63754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DCF385-6A64-4D75-9953-BE089655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C4B0B-ECF6-4F91-A3A1-CF4B0A00FDA8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B427ACA-C5A0-47C7-B3C8-594720232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Computer Hardware Review (5)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A11B9AB-FF1E-4466-A999-DEEF25BAC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5743575"/>
            <a:ext cx="7772400" cy="685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One base-limit pair and two base-limit pairs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F0C62F3E-0B1A-4973-BEA3-DEEF481D4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079500"/>
            <a:ext cx="629602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1700649-977D-4FCB-8776-17E8633F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EC40B-87AB-43FA-A29C-B4AC09608103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0920459-0D32-465D-AB57-9EDE9C435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Computer Hardware Review (6)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1F21002-03C8-48CC-8BA0-93F49918B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5556250"/>
            <a:ext cx="10134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/>
              <a:t>(a) Steps in starting an I/O device and getting interrupt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/>
              <a:t>(b) How the CPU is interrupted</a:t>
            </a:r>
            <a:endParaRPr lang="en-US" altLang="en-US" sz="2800"/>
          </a:p>
        </p:txBody>
      </p:sp>
      <p:pic>
        <p:nvPicPr>
          <p:cNvPr id="16389" name="Picture 6">
            <a:extLst>
              <a:ext uri="{FF2B5EF4-FFF2-40B4-BE49-F238E27FC236}">
                <a16:creationId xmlns:a16="http://schemas.microsoft.com/office/drawing/2014/main" id="{74E61472-7394-4EF6-B2FE-2AE277AAC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784350"/>
            <a:ext cx="7831138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7">
            <a:extLst>
              <a:ext uri="{FF2B5EF4-FFF2-40B4-BE49-F238E27FC236}">
                <a16:creationId xmlns:a16="http://schemas.microsoft.com/office/drawing/2014/main" id="{F6A9A8F3-7F9B-4D56-B1B4-3EFBB51F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4787900"/>
            <a:ext cx="584200" cy="520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1" name="Rectangle 8">
            <a:extLst>
              <a:ext uri="{FF2B5EF4-FFF2-40B4-BE49-F238E27FC236}">
                <a16:creationId xmlns:a16="http://schemas.microsoft.com/office/drawing/2014/main" id="{F2812C80-2753-4265-8762-9CEACD5A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965700"/>
            <a:ext cx="393700" cy="17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2" name="Text Box 9">
            <a:extLst>
              <a:ext uri="{FF2B5EF4-FFF2-40B4-BE49-F238E27FC236}">
                <a16:creationId xmlns:a16="http://schemas.microsoft.com/office/drawing/2014/main" id="{2AA357D1-6A5D-4EF2-A48F-841643FB9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0022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(a)</a:t>
            </a:r>
          </a:p>
        </p:txBody>
      </p:sp>
      <p:sp>
        <p:nvSpPr>
          <p:cNvPr id="16393" name="Text Box 10">
            <a:extLst>
              <a:ext uri="{FF2B5EF4-FFF2-40B4-BE49-F238E27FC236}">
                <a16:creationId xmlns:a16="http://schemas.microsoft.com/office/drawing/2014/main" id="{E89394A5-C9E5-43A2-8C9A-3A3630C6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0022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(b)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8A9636-D2B1-440C-8DE4-1519CDA5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3A413-5B1E-4467-B3CF-D10B2FC0AFC9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0C537C4-9C47-4CCD-8EC9-81551DC8B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Computer Hardware Review (7)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BD7CC60-8460-4116-A1C0-7CA1F04B7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1263" y="5981700"/>
            <a:ext cx="6978650" cy="876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Structure of a large Pentium system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ADD0872A-5CA7-41E0-9466-37529D95B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246188"/>
            <a:ext cx="6097587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A7480B-EAC8-43C9-B6B4-A5C45116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B6E55-30EE-469B-841A-40B14F7926BA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6E8A738-E60F-4E41-AD12-C4E82ACCE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System Concepts (1)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D29C654-E0E4-41C4-8D33-318A2E287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0075"/>
            <a:ext cx="7772400" cy="1685925"/>
          </a:xfrm>
        </p:spPr>
        <p:txBody>
          <a:bodyPr/>
          <a:lstStyle/>
          <a:p>
            <a:pPr eaLnBrk="1" hangingPunct="1"/>
            <a:r>
              <a:rPr lang="en-US" altLang="en-US"/>
              <a:t>A process tree</a:t>
            </a:r>
          </a:p>
          <a:p>
            <a:pPr lvl="1" eaLnBrk="1" hangingPunct="1"/>
            <a:r>
              <a:rPr lang="en-US" altLang="en-US"/>
              <a:t>A created two child processes, B and C</a:t>
            </a:r>
          </a:p>
          <a:p>
            <a:pPr lvl="1" eaLnBrk="1" hangingPunct="1"/>
            <a:r>
              <a:rPr lang="en-US" altLang="en-US"/>
              <a:t>B created three child processes, D, E, and F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94E391F3-C4E9-4D3B-B316-688C4A20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1373188"/>
            <a:ext cx="39846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C373CAA-0372-45AB-9A77-A4D89863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58D23-F423-439C-A315-0D4429F244EC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72DC0B2-A70C-46F5-9385-14C7E6E5A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System Concepts (2)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A370ABC-0DDE-43D1-B11B-EE7076D30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57150" y="5641975"/>
            <a:ext cx="9201150" cy="7143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(a) A potential deadlock. (b) an actual deadlock.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41440E0F-2D4D-4B07-B2BA-F34FDA0C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500188"/>
            <a:ext cx="82280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26C268-3833-4E24-AEF8-E839C1D0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27640-832B-4F3A-A1E8-C5237F9C1F33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0DB4A60-A5C0-4DA2-872E-554D3D380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System Concepts (3)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9042908-A19E-44C1-8419-8E77C54B1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924550"/>
            <a:ext cx="7772400" cy="5429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File system for a university department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3F25BEE6-82E8-4BE1-9F1D-FCAFC8D7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246188"/>
            <a:ext cx="627380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A25823-6A66-4CD7-9B73-23C29B52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1C3B2-B1D4-4C69-A06C-1D4CBECF356B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F75135A-E2AB-4410-91B6-E22431851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System Concepts (4)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73AB163-0B1C-4450-B882-C491A4F82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4681538"/>
            <a:ext cx="7772400" cy="771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Before mounting,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files on floppy are inaccessible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After mounting floppy on b,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files on floppy are part of file hierarchy</a:t>
            </a:r>
          </a:p>
        </p:txBody>
      </p:sp>
      <p:pic>
        <p:nvPicPr>
          <p:cNvPr id="21509" name="Picture 6">
            <a:extLst>
              <a:ext uri="{FF2B5EF4-FFF2-40B4-BE49-F238E27FC236}">
                <a16:creationId xmlns:a16="http://schemas.microsoft.com/office/drawing/2014/main" id="{F0F663B2-A09B-4595-8DEB-DB9526A42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524000"/>
            <a:ext cx="7321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86D447-D433-403B-BF9F-D2AAA9C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36C67-0997-4BCA-A85B-FEA319201A5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D013557-EBCC-4E25-9C8F-8F3AFD5B7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System Concepts (5)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861D8AC-2496-43AC-A3CD-DD2E6D5C2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124450"/>
            <a:ext cx="7772400" cy="9715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Two processes connected by a pipe</a:t>
            </a: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3D2EA994-25B6-43AE-A121-C9BEF1BA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286000"/>
            <a:ext cx="4746625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CC5881-5F49-427A-90D4-F96275F4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CFC90-0DB9-4F14-B95E-6A11D37DA053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3A18F15-DB58-416E-9AC4-ED3D34AD3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CCB09C2-D96A-48DC-9C44-CF0FF9655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428744"/>
            <a:ext cx="5613400" cy="1828800"/>
          </a:xfrm>
        </p:spPr>
        <p:txBody>
          <a:bodyPr/>
          <a:lstStyle/>
          <a:p>
            <a:pPr eaLnBrk="1" hangingPunct="1"/>
            <a:r>
              <a:rPr lang="en-US" altLang="en-US"/>
              <a:t>A computer system consists of</a:t>
            </a:r>
            <a:endParaRPr lang="en-US" altLang="en-US" sz="2400"/>
          </a:p>
          <a:p>
            <a:pPr lvl="1"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system programs</a:t>
            </a:r>
          </a:p>
          <a:p>
            <a:pPr lvl="1" eaLnBrk="1" hangingPunct="1"/>
            <a:r>
              <a:rPr lang="en-US" altLang="en-US"/>
              <a:t>application programs</a:t>
            </a:r>
            <a:endParaRPr lang="en-US" altLang="en-US" sz="2000"/>
          </a:p>
        </p:txBody>
      </p:sp>
      <p:pic>
        <p:nvPicPr>
          <p:cNvPr id="4101" name="Picture 6">
            <a:extLst>
              <a:ext uri="{FF2B5EF4-FFF2-40B4-BE49-F238E27FC236}">
                <a16:creationId xmlns:a16="http://schemas.microsoft.com/office/drawing/2014/main" id="{B3C7CE66-52E4-44F5-9E83-A797F66D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228725"/>
            <a:ext cx="5505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751A2F-1C51-4DFA-867B-CD807741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8E3C8-EF97-4F0B-80AE-8AA0DD711BA5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FAB4C51-1DB5-45A4-8922-2BCC7780B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in Making a System Call 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DB76B09-26A2-4F08-8B70-694B70E1C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651500"/>
            <a:ext cx="7772400" cy="93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There are 11 steps in making the system call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               read (fd, buffer, nbytes)</a:t>
            </a:r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CC9023DE-C4F9-458C-B2B5-E3C11D633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187450"/>
            <a:ext cx="5335587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B97F42-726A-49D1-88DE-5B4CBD77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233D1-C800-4712-908A-51B9C84285D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50615D8-B190-444A-A3F6-912BF317A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an Operating System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B3A169B-D044-4AF6-A22B-368F8F240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en-US"/>
              <a:t>It is an extended machine</a:t>
            </a:r>
          </a:p>
          <a:p>
            <a:pPr lvl="1" eaLnBrk="1" hangingPunct="1"/>
            <a:r>
              <a:rPr lang="en-US" altLang="en-US"/>
              <a:t>Hides the messy details which must be performed</a:t>
            </a:r>
          </a:p>
          <a:p>
            <a:pPr lvl="1" eaLnBrk="1" hangingPunct="1"/>
            <a:r>
              <a:rPr lang="en-US" altLang="en-US"/>
              <a:t>Presents user with a virtual machine, easier to use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It is a resource manager</a:t>
            </a:r>
          </a:p>
          <a:p>
            <a:pPr lvl="1" eaLnBrk="1" hangingPunct="1"/>
            <a:r>
              <a:rPr lang="en-US" altLang="en-US"/>
              <a:t>Each program gets time with the resource</a:t>
            </a:r>
          </a:p>
          <a:p>
            <a:pPr lvl="1" eaLnBrk="1" hangingPunct="1"/>
            <a:r>
              <a:rPr lang="en-US" altLang="en-US"/>
              <a:t>Each program gets space on the resource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562CE-6C1C-439F-80DC-CB4104D7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88B4D-CA1C-4E3C-80A5-7D7502F7B63D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14B7E31-4ACE-4158-AC4E-A7C976322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History of Operating Systems (1)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BB4B8BF-FFDE-4046-88F4-3A6938422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83100"/>
            <a:ext cx="7772400" cy="1600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/>
              <a:t>Early batch system</a:t>
            </a:r>
            <a:endParaRPr lang="en-US" altLang="en-US" sz="2800"/>
          </a:p>
          <a:p>
            <a:pPr lvl="1" eaLnBrk="1" hangingPunct="1">
              <a:lnSpc>
                <a:spcPct val="70000"/>
              </a:lnSpc>
            </a:pPr>
            <a:r>
              <a:rPr lang="en-US" altLang="en-US"/>
              <a:t>bring cards to 1401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/>
              <a:t>read cards to tape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/>
              <a:t>put tape on 7094 which does computing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/>
              <a:t>put tape on 1401 which prints output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732C84DC-A1DE-4311-9EE0-B4F87B18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371600"/>
            <a:ext cx="89058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6930F5-0E71-442F-95C5-8476BC67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CEB52-EF94-4014-85F6-22BE414B8E6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22CC88E-752F-4D90-8397-231135769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History of Operating Systems (2)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223D6BC-B54B-47CB-8451-DECCD2088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First generation 1945 - 1955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vacuum tubes, plug boards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Second generation 1955 - 1965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transistors, batch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Third generation  1965 – 1980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ICs and multiprogramming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Fourth generation 1980 –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personal computers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5C939A-1014-4F94-BBEE-706120AB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F0240-842E-485B-9828-B8166B14F694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82D4BCF-FB1A-4668-BEA3-8B39A7475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History of Operating Systems (3)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7F8FA1E-09EC-4BA4-AA8E-18DD55081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930900"/>
            <a:ext cx="8915400" cy="685800"/>
          </a:xfrm>
        </p:spPr>
        <p:txBody>
          <a:bodyPr/>
          <a:lstStyle/>
          <a:p>
            <a:pPr eaLnBrk="1" hangingPunct="1"/>
            <a:r>
              <a:rPr lang="en-US" altLang="en-US"/>
              <a:t>Structure of a typical FMS job – 2</a:t>
            </a:r>
            <a:r>
              <a:rPr lang="en-US" altLang="en-US" baseline="30000"/>
              <a:t>nd</a:t>
            </a:r>
            <a:r>
              <a:rPr lang="en-US" altLang="en-US"/>
              <a:t> generation</a:t>
            </a:r>
            <a:endParaRPr lang="en-US" altLang="en-US" sz="2800"/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F2827D87-34E5-436F-AA48-9001F8AF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t="39720" r="13995" b="33592"/>
          <a:stretch>
            <a:fillRect/>
          </a:stretch>
        </p:blipFill>
        <p:spPr bwMode="auto">
          <a:xfrm>
            <a:off x="1447800" y="1600200"/>
            <a:ext cx="68580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1C585-196C-4571-9FE1-9483C765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77175-1805-495C-AEAB-64A68604E86A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03C493-719A-4318-8760-75539BC88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History of Operating Systems (4)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96D006D-E507-43EF-BD65-599B36F55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5486400"/>
            <a:ext cx="77724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Multiprogramming system</a:t>
            </a:r>
            <a:r>
              <a:rPr lang="en-US" altLang="en-US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three jobs in memory – 3</a:t>
            </a:r>
            <a:r>
              <a:rPr lang="en-US" altLang="en-US" baseline="30000"/>
              <a:t>rd</a:t>
            </a:r>
            <a:r>
              <a:rPr lang="en-US" altLang="en-US"/>
              <a:t> generation</a:t>
            </a:r>
            <a:endParaRPr lang="en-US" altLang="en-US" sz="2400"/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07A2E9F3-73DE-4D3F-8020-4ABD7593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455738"/>
            <a:ext cx="4394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CA5873-8837-4142-94EE-6A25E00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D9A6F-F959-4A01-9F56-7AF66CA238DA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2AD72F1-178B-444A-BADF-3B3DBB472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Computer Hardware Review (1)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1F53E0D-B307-4A79-807C-61A5BB1E0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Components of a simple personal computer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D9E033E4-43B9-4C45-B04A-90CF7153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12900"/>
            <a:ext cx="760095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>
            <a:extLst>
              <a:ext uri="{FF2B5EF4-FFF2-40B4-BE49-F238E27FC236}">
                <a16:creationId xmlns:a16="http://schemas.microsoft.com/office/drawing/2014/main" id="{C80D484A-5EDA-448E-B56D-BD6983C8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1533525"/>
            <a:ext cx="733425" cy="19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252273D3-B834-4B16-A716-CD232D008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145891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Monitor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E8A3D59C-D72E-4F14-8FA9-4C649114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825" y="4570413"/>
            <a:ext cx="328613" cy="16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056DC9DB-70C2-4098-8D39-48D589C7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4942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Bus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752105-6DCC-4D92-BBF1-A5DA5EF7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34650-C8A5-4158-808C-ED800ECCA505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08BD57B-F780-436F-BE96-557C92019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Computer Hardware Review (2)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0DDB4FD-C2DA-4FB9-8D0F-33A3E6B1F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0325" y="5114925"/>
            <a:ext cx="5857875" cy="981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(a) A three-stage pipeline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(b) A superscalar CPU</a:t>
            </a:r>
            <a:endParaRPr lang="en-US" altLang="en-US" sz="2800"/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4998A623-17F6-4CD5-BA96-B29D5F377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5800"/>
            <a:ext cx="880110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426</Words>
  <Application>Microsoft Office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Helvetica</vt:lpstr>
      <vt:lpstr>Tahoma</vt:lpstr>
      <vt:lpstr>Times New Roman</vt:lpstr>
      <vt:lpstr>Default Design</vt:lpstr>
      <vt:lpstr>PowerPoint Presentation</vt:lpstr>
      <vt:lpstr>Introduction</vt:lpstr>
      <vt:lpstr>What is an Operating System</vt:lpstr>
      <vt:lpstr>History of Operating Systems (1)</vt:lpstr>
      <vt:lpstr>History of Operating Systems (2)</vt:lpstr>
      <vt:lpstr>History of Operating Systems (3)</vt:lpstr>
      <vt:lpstr>History of Operating Systems (4)</vt:lpstr>
      <vt:lpstr>Computer Hardware Review (1)</vt:lpstr>
      <vt:lpstr>Computer Hardware Review (2)</vt:lpstr>
      <vt:lpstr>Computer Hardware Review (3)</vt:lpstr>
      <vt:lpstr>Computer Hardware Review (4)</vt:lpstr>
      <vt:lpstr>Computer Hardware Review (5)</vt:lpstr>
      <vt:lpstr>Computer Hardware Review (6)</vt:lpstr>
      <vt:lpstr>Computer Hardware Review (7)</vt:lpstr>
      <vt:lpstr>Operating System Concepts (1)</vt:lpstr>
      <vt:lpstr>Operating System Concepts (2)</vt:lpstr>
      <vt:lpstr>Operating System Concepts (3)</vt:lpstr>
      <vt:lpstr>Operating System Concepts (4)</vt:lpstr>
      <vt:lpstr>Operating System Concepts (5)</vt:lpstr>
      <vt:lpstr>Steps in Making a System Call 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 Armstrong</dc:creator>
  <cp:lastModifiedBy>Jyoti Khalkar</cp:lastModifiedBy>
  <cp:revision>35</cp:revision>
  <cp:lastPrinted>2001-01-13T18:08:51Z</cp:lastPrinted>
  <dcterms:created xsi:type="dcterms:W3CDTF">2000-11-18T17:50:49Z</dcterms:created>
  <dcterms:modified xsi:type="dcterms:W3CDTF">2022-02-09T09:35:32Z</dcterms:modified>
</cp:coreProperties>
</file>