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59" r:id="rId5"/>
    <p:sldId id="263" r:id="rId6"/>
    <p:sldId id="264" r:id="rId7"/>
    <p:sldId id="265"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D8F8-35D1-44A2-B0E8-483D65EED3C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CFD36E-BB31-4488-A231-8AE7812F130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B21969-6E35-4E2D-BA67-231EF035F53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E3ABE4C-FA9A-428F-8095-7A09159C82F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E6479EE-1AAC-4B8C-9F1C-5DD7E0A33170}"/>
              </a:ext>
            </a:extLst>
          </p:cNvPr>
          <p:cNvSpPr>
            <a:spLocks noGrp="1"/>
          </p:cNvSpPr>
          <p:nvPr>
            <p:ph type="sldNum" sz="quarter" idx="12"/>
          </p:nvPr>
        </p:nvSpPr>
        <p:spPr/>
        <p:txBody>
          <a:bodyPr/>
          <a:lstStyle>
            <a:lvl1pPr>
              <a:defRPr/>
            </a:lvl1pPr>
          </a:lstStyle>
          <a:p>
            <a:fld id="{19348B14-EF2B-4609-BD85-98B8FD5DAE50}" type="slidenum">
              <a:rPr lang="en-US" altLang="en-US"/>
              <a:pPr/>
              <a:t>‹#›</a:t>
            </a:fld>
            <a:endParaRPr lang="en-US" altLang="en-US"/>
          </a:p>
        </p:txBody>
      </p:sp>
    </p:spTree>
    <p:extLst>
      <p:ext uri="{BB962C8B-B14F-4D97-AF65-F5344CB8AC3E}">
        <p14:creationId xmlns:p14="http://schemas.microsoft.com/office/powerpoint/2010/main" val="220857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36D2-DB53-456E-A8FA-BA02D40634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AF1E9A-5430-4838-A0BF-D74826DF1A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73813-81DF-4FC5-872D-78DF8C3B0F7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7C8FBD9-9501-4448-83FF-25C343B6577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C13C543-5A76-47A2-B4A3-69F1C46D56B5}"/>
              </a:ext>
            </a:extLst>
          </p:cNvPr>
          <p:cNvSpPr>
            <a:spLocks noGrp="1"/>
          </p:cNvSpPr>
          <p:nvPr>
            <p:ph type="sldNum" sz="quarter" idx="12"/>
          </p:nvPr>
        </p:nvSpPr>
        <p:spPr/>
        <p:txBody>
          <a:bodyPr/>
          <a:lstStyle>
            <a:lvl1pPr>
              <a:defRPr/>
            </a:lvl1pPr>
          </a:lstStyle>
          <a:p>
            <a:fld id="{9E010D0E-49CD-4DD9-86C9-82C1CD482548}" type="slidenum">
              <a:rPr lang="en-US" altLang="en-US"/>
              <a:pPr/>
              <a:t>‹#›</a:t>
            </a:fld>
            <a:endParaRPr lang="en-US" altLang="en-US"/>
          </a:p>
        </p:txBody>
      </p:sp>
    </p:spTree>
    <p:extLst>
      <p:ext uri="{BB962C8B-B14F-4D97-AF65-F5344CB8AC3E}">
        <p14:creationId xmlns:p14="http://schemas.microsoft.com/office/powerpoint/2010/main" val="216025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E32AA-2AAF-4390-9834-A6215B16AF81}"/>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D4EA10-6CE2-4734-931A-C09D355E8E1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E0271-DC9F-4108-8ED7-FC1DB5E8CA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75C0CAE-A33F-4230-9D05-4F47C21CF62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2B6D010-091B-44EA-B047-DF3AB642A411}"/>
              </a:ext>
            </a:extLst>
          </p:cNvPr>
          <p:cNvSpPr>
            <a:spLocks noGrp="1"/>
          </p:cNvSpPr>
          <p:nvPr>
            <p:ph type="sldNum" sz="quarter" idx="12"/>
          </p:nvPr>
        </p:nvSpPr>
        <p:spPr/>
        <p:txBody>
          <a:bodyPr/>
          <a:lstStyle>
            <a:lvl1pPr>
              <a:defRPr/>
            </a:lvl1pPr>
          </a:lstStyle>
          <a:p>
            <a:fld id="{F2053884-D609-4EB8-892A-B2A1ED95E321}" type="slidenum">
              <a:rPr lang="en-US" altLang="en-US"/>
              <a:pPr/>
              <a:t>‹#›</a:t>
            </a:fld>
            <a:endParaRPr lang="en-US" altLang="en-US"/>
          </a:p>
        </p:txBody>
      </p:sp>
    </p:spTree>
    <p:extLst>
      <p:ext uri="{BB962C8B-B14F-4D97-AF65-F5344CB8AC3E}">
        <p14:creationId xmlns:p14="http://schemas.microsoft.com/office/powerpoint/2010/main" val="1414008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DCB5-9873-443B-9D73-C79673DFB9FE}"/>
              </a:ext>
            </a:extLst>
          </p:cNvPr>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66A033-5C86-4FF4-95DB-A7D2E8B72879}"/>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Online Image Placeholder 3">
            <a:extLst>
              <a:ext uri="{FF2B5EF4-FFF2-40B4-BE49-F238E27FC236}">
                <a16:creationId xmlns:a16="http://schemas.microsoft.com/office/drawing/2014/main" id="{B363C24B-377D-4BF9-ABC6-1A62E38AD4B4}"/>
              </a:ext>
            </a:extLst>
          </p:cNvPr>
          <p:cNvSpPr>
            <a:spLocks noGrp="1"/>
          </p:cNvSpPr>
          <p:nvPr>
            <p:ph type="clipArt" sz="half" idx="2"/>
          </p:nvPr>
        </p:nvSpPr>
        <p:spPr>
          <a:xfrm>
            <a:off x="4648200" y="1600200"/>
            <a:ext cx="4038600" cy="4525963"/>
          </a:xfrm>
        </p:spPr>
        <p:txBody>
          <a:bodyPr/>
          <a:lstStyle/>
          <a:p>
            <a:endParaRPr lang="en-IN"/>
          </a:p>
        </p:txBody>
      </p:sp>
      <p:sp>
        <p:nvSpPr>
          <p:cNvPr id="5" name="Date Placeholder 4">
            <a:extLst>
              <a:ext uri="{FF2B5EF4-FFF2-40B4-BE49-F238E27FC236}">
                <a16:creationId xmlns:a16="http://schemas.microsoft.com/office/drawing/2014/main" id="{93CACDFD-04D2-4D1A-8D41-B9D34DFDCB28}"/>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6E99397-BF1D-49E7-A2EA-0BC6F4C104A3}"/>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D6AD187-82B4-4D4F-AFDC-E7B861435AC7}"/>
              </a:ext>
            </a:extLst>
          </p:cNvPr>
          <p:cNvSpPr>
            <a:spLocks noGrp="1"/>
          </p:cNvSpPr>
          <p:nvPr>
            <p:ph type="sldNum" sz="quarter" idx="12"/>
          </p:nvPr>
        </p:nvSpPr>
        <p:spPr>
          <a:xfrm>
            <a:off x="6553200" y="6245225"/>
            <a:ext cx="2133600" cy="476250"/>
          </a:xfrm>
        </p:spPr>
        <p:txBody>
          <a:bodyPr/>
          <a:lstStyle>
            <a:lvl1pPr>
              <a:defRPr/>
            </a:lvl1pPr>
          </a:lstStyle>
          <a:p>
            <a:fld id="{FA0FFEB1-4E80-40F6-8DE7-2533AA0EF7EB}" type="slidenum">
              <a:rPr lang="en-US" altLang="en-US"/>
              <a:pPr/>
              <a:t>‹#›</a:t>
            </a:fld>
            <a:endParaRPr lang="en-US" altLang="en-US"/>
          </a:p>
        </p:txBody>
      </p:sp>
    </p:spTree>
    <p:extLst>
      <p:ext uri="{BB962C8B-B14F-4D97-AF65-F5344CB8AC3E}">
        <p14:creationId xmlns:p14="http://schemas.microsoft.com/office/powerpoint/2010/main" val="361320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15CC-A2C6-45FE-B693-E468B2E3A0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BE0B7D-DFE9-4EFA-9154-543BA7D473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0ED83-2A2E-4B77-882B-B0210B39CD6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0C5CBC5-F9F0-4A96-BE54-49674E1B22B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2E9218E-F853-46A5-9E7C-D03145D84AEC}"/>
              </a:ext>
            </a:extLst>
          </p:cNvPr>
          <p:cNvSpPr>
            <a:spLocks noGrp="1"/>
          </p:cNvSpPr>
          <p:nvPr>
            <p:ph type="sldNum" sz="quarter" idx="12"/>
          </p:nvPr>
        </p:nvSpPr>
        <p:spPr/>
        <p:txBody>
          <a:bodyPr/>
          <a:lstStyle>
            <a:lvl1pPr>
              <a:defRPr/>
            </a:lvl1pPr>
          </a:lstStyle>
          <a:p>
            <a:fld id="{DDE15793-92DC-4BA0-9EFD-0E6A06BB8758}" type="slidenum">
              <a:rPr lang="en-US" altLang="en-US"/>
              <a:pPr/>
              <a:t>‹#›</a:t>
            </a:fld>
            <a:endParaRPr lang="en-US" altLang="en-US"/>
          </a:p>
        </p:txBody>
      </p:sp>
    </p:spTree>
    <p:extLst>
      <p:ext uri="{BB962C8B-B14F-4D97-AF65-F5344CB8AC3E}">
        <p14:creationId xmlns:p14="http://schemas.microsoft.com/office/powerpoint/2010/main" val="69339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5869-6F73-4459-A53B-52B3A363E5C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5B2613-1536-4CD9-AD37-C1AB772E25C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BF4C4F9D-FC99-433D-A42A-D93D1B4E6F7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0143004-091B-4720-B19B-0E6FD59F30F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FC6C64F-EAFC-4776-A253-FA3BFCA43791}"/>
              </a:ext>
            </a:extLst>
          </p:cNvPr>
          <p:cNvSpPr>
            <a:spLocks noGrp="1"/>
          </p:cNvSpPr>
          <p:nvPr>
            <p:ph type="sldNum" sz="quarter" idx="12"/>
          </p:nvPr>
        </p:nvSpPr>
        <p:spPr/>
        <p:txBody>
          <a:bodyPr/>
          <a:lstStyle>
            <a:lvl1pPr>
              <a:defRPr/>
            </a:lvl1pPr>
          </a:lstStyle>
          <a:p>
            <a:fld id="{C3AD6CA8-C216-4240-8E70-8DB754396AD0}" type="slidenum">
              <a:rPr lang="en-US" altLang="en-US"/>
              <a:pPr/>
              <a:t>‹#›</a:t>
            </a:fld>
            <a:endParaRPr lang="en-US" altLang="en-US"/>
          </a:p>
        </p:txBody>
      </p:sp>
    </p:spTree>
    <p:extLst>
      <p:ext uri="{BB962C8B-B14F-4D97-AF65-F5344CB8AC3E}">
        <p14:creationId xmlns:p14="http://schemas.microsoft.com/office/powerpoint/2010/main" val="204472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D37D-84D5-4B8D-A758-5EA762BFC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CB39A3-6A0A-4A2A-A00B-7BE80D3EFEEC}"/>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9A894C-F6E7-43AD-A546-FB4603AAEC83}"/>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B217CD-BB8C-4C04-9781-5ABB8DA470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3ED0BCE-5C9C-4718-A513-FA027D8FEB5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F196789-8D32-4C0A-B9C8-172D3A00D9B3}"/>
              </a:ext>
            </a:extLst>
          </p:cNvPr>
          <p:cNvSpPr>
            <a:spLocks noGrp="1"/>
          </p:cNvSpPr>
          <p:nvPr>
            <p:ph type="sldNum" sz="quarter" idx="12"/>
          </p:nvPr>
        </p:nvSpPr>
        <p:spPr/>
        <p:txBody>
          <a:bodyPr/>
          <a:lstStyle>
            <a:lvl1pPr>
              <a:defRPr/>
            </a:lvl1pPr>
          </a:lstStyle>
          <a:p>
            <a:fld id="{D9FEE87F-51BC-4E8F-A453-25E88E11A836}" type="slidenum">
              <a:rPr lang="en-US" altLang="en-US"/>
              <a:pPr/>
              <a:t>‹#›</a:t>
            </a:fld>
            <a:endParaRPr lang="en-US" altLang="en-US"/>
          </a:p>
        </p:txBody>
      </p:sp>
    </p:spTree>
    <p:extLst>
      <p:ext uri="{BB962C8B-B14F-4D97-AF65-F5344CB8AC3E}">
        <p14:creationId xmlns:p14="http://schemas.microsoft.com/office/powerpoint/2010/main" val="93775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C7CB-ACB2-4AEE-A4EC-895F3A96E5D5}"/>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09307-0206-4CCD-B8D3-31AE18A32BC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D181E0-2E2E-4495-8D1B-2392B3DE4EC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2D6DA3-0227-4BF1-8150-53CD84F2731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3BAB70-9707-4483-9FEF-D72714891A5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D76556-20DC-4E95-B8A3-33A169D4962D}"/>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7DB44EE-0E05-419E-87E1-BB15828CFF2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10DAAD5B-6CCA-4415-98B3-4B844DB9A980}"/>
              </a:ext>
            </a:extLst>
          </p:cNvPr>
          <p:cNvSpPr>
            <a:spLocks noGrp="1"/>
          </p:cNvSpPr>
          <p:nvPr>
            <p:ph type="sldNum" sz="quarter" idx="12"/>
          </p:nvPr>
        </p:nvSpPr>
        <p:spPr/>
        <p:txBody>
          <a:bodyPr/>
          <a:lstStyle>
            <a:lvl1pPr>
              <a:defRPr/>
            </a:lvl1pPr>
          </a:lstStyle>
          <a:p>
            <a:fld id="{AC2018B5-582D-46DF-8AA5-BE53A18A188B}" type="slidenum">
              <a:rPr lang="en-US" altLang="en-US"/>
              <a:pPr/>
              <a:t>‹#›</a:t>
            </a:fld>
            <a:endParaRPr lang="en-US" altLang="en-US"/>
          </a:p>
        </p:txBody>
      </p:sp>
    </p:spTree>
    <p:extLst>
      <p:ext uri="{BB962C8B-B14F-4D97-AF65-F5344CB8AC3E}">
        <p14:creationId xmlns:p14="http://schemas.microsoft.com/office/powerpoint/2010/main" val="161777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67F8-F8E3-44A8-9492-D986EDCE22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606780-80B8-4987-AEE3-710F9A174C75}"/>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427B6DDC-A8C6-4C43-9AD7-027F099FFBE8}"/>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2779429-D6EA-4CBF-A23B-4C5882FB33A2}"/>
              </a:ext>
            </a:extLst>
          </p:cNvPr>
          <p:cNvSpPr>
            <a:spLocks noGrp="1"/>
          </p:cNvSpPr>
          <p:nvPr>
            <p:ph type="sldNum" sz="quarter" idx="12"/>
          </p:nvPr>
        </p:nvSpPr>
        <p:spPr/>
        <p:txBody>
          <a:bodyPr/>
          <a:lstStyle>
            <a:lvl1pPr>
              <a:defRPr/>
            </a:lvl1pPr>
          </a:lstStyle>
          <a:p>
            <a:fld id="{C5FDF9CB-B01B-41B4-A7C8-50B68D4FECE5}" type="slidenum">
              <a:rPr lang="en-US" altLang="en-US"/>
              <a:pPr/>
              <a:t>‹#›</a:t>
            </a:fld>
            <a:endParaRPr lang="en-US" altLang="en-US"/>
          </a:p>
        </p:txBody>
      </p:sp>
    </p:spTree>
    <p:extLst>
      <p:ext uri="{BB962C8B-B14F-4D97-AF65-F5344CB8AC3E}">
        <p14:creationId xmlns:p14="http://schemas.microsoft.com/office/powerpoint/2010/main" val="167845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5E853C-B26C-4910-A60E-119949885DEE}"/>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3DCDE7E4-6559-4697-87F4-DCD9D97B287A}"/>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5595A388-C64A-4C2C-BB39-371A6813EC9A}"/>
              </a:ext>
            </a:extLst>
          </p:cNvPr>
          <p:cNvSpPr>
            <a:spLocks noGrp="1"/>
          </p:cNvSpPr>
          <p:nvPr>
            <p:ph type="sldNum" sz="quarter" idx="12"/>
          </p:nvPr>
        </p:nvSpPr>
        <p:spPr/>
        <p:txBody>
          <a:bodyPr/>
          <a:lstStyle>
            <a:lvl1pPr>
              <a:defRPr/>
            </a:lvl1pPr>
          </a:lstStyle>
          <a:p>
            <a:fld id="{3565C6B4-584A-4234-A16F-4AD1231F9129}" type="slidenum">
              <a:rPr lang="en-US" altLang="en-US"/>
              <a:pPr/>
              <a:t>‹#›</a:t>
            </a:fld>
            <a:endParaRPr lang="en-US" altLang="en-US"/>
          </a:p>
        </p:txBody>
      </p:sp>
    </p:spTree>
    <p:extLst>
      <p:ext uri="{BB962C8B-B14F-4D97-AF65-F5344CB8AC3E}">
        <p14:creationId xmlns:p14="http://schemas.microsoft.com/office/powerpoint/2010/main" val="12665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A510-3B5C-4E0E-8468-F98B913A2DE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124A23-7F3F-4667-9186-5F25AE9482E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19605D-1A6C-48D5-99BA-8FBB87E6BBA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91417-0E8B-4B3B-8B79-36888D79473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A070A8D-7739-4D2B-8C0A-2DD01A0287E4}"/>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A6CC712-E5CF-49D2-89BA-BC84D8636192}"/>
              </a:ext>
            </a:extLst>
          </p:cNvPr>
          <p:cNvSpPr>
            <a:spLocks noGrp="1"/>
          </p:cNvSpPr>
          <p:nvPr>
            <p:ph type="sldNum" sz="quarter" idx="12"/>
          </p:nvPr>
        </p:nvSpPr>
        <p:spPr/>
        <p:txBody>
          <a:bodyPr/>
          <a:lstStyle>
            <a:lvl1pPr>
              <a:defRPr/>
            </a:lvl1pPr>
          </a:lstStyle>
          <a:p>
            <a:fld id="{F83B1F6E-3F6C-4B75-A301-04DB15C491C4}" type="slidenum">
              <a:rPr lang="en-US" altLang="en-US"/>
              <a:pPr/>
              <a:t>‹#›</a:t>
            </a:fld>
            <a:endParaRPr lang="en-US" altLang="en-US"/>
          </a:p>
        </p:txBody>
      </p:sp>
    </p:spTree>
    <p:extLst>
      <p:ext uri="{BB962C8B-B14F-4D97-AF65-F5344CB8AC3E}">
        <p14:creationId xmlns:p14="http://schemas.microsoft.com/office/powerpoint/2010/main" val="167500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6A57-3AD3-4BB1-AB6E-87D944E28AC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2E90B3-2A44-4CA4-831F-04FF15C4036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30E40E-CF12-4751-903F-6579CDB2761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3348A-6D98-46D0-8CCE-1010EC3EE48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00DEC9F-8237-4CF0-A6A6-B6B7E644FA0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AD903A7-F54D-43EA-896A-BFFEE4D90941}"/>
              </a:ext>
            </a:extLst>
          </p:cNvPr>
          <p:cNvSpPr>
            <a:spLocks noGrp="1"/>
          </p:cNvSpPr>
          <p:nvPr>
            <p:ph type="sldNum" sz="quarter" idx="12"/>
          </p:nvPr>
        </p:nvSpPr>
        <p:spPr/>
        <p:txBody>
          <a:bodyPr/>
          <a:lstStyle>
            <a:lvl1pPr>
              <a:defRPr/>
            </a:lvl1pPr>
          </a:lstStyle>
          <a:p>
            <a:fld id="{FD2DC376-507B-4EC1-9DBB-8EEDF7D20173}" type="slidenum">
              <a:rPr lang="en-US" altLang="en-US"/>
              <a:pPr/>
              <a:t>‹#›</a:t>
            </a:fld>
            <a:endParaRPr lang="en-US" altLang="en-US"/>
          </a:p>
        </p:txBody>
      </p:sp>
    </p:spTree>
    <p:extLst>
      <p:ext uri="{BB962C8B-B14F-4D97-AF65-F5344CB8AC3E}">
        <p14:creationId xmlns:p14="http://schemas.microsoft.com/office/powerpoint/2010/main" val="82857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57F88F-2A2E-4D3F-8887-1A1EB08DDBB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9C3BC35-D14E-44C9-9C7F-97D18B397FBB}"/>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BF75E04-C6AF-4961-BCE1-4C6EE1E0145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9026D22D-2B50-4D3E-A786-1653DB665B4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FDF449F4-B4FF-49D1-A0BC-5AF32EA5D59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4CA8621-6780-47AD-A1C1-07C7A203FBC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707CD7E-FBED-45AC-BAD2-6AF036E35B6B}"/>
              </a:ext>
            </a:extLst>
          </p:cNvPr>
          <p:cNvSpPr>
            <a:spLocks noGrp="1" noChangeArrowheads="1"/>
          </p:cNvSpPr>
          <p:nvPr>
            <p:ph type="ctrTitle"/>
          </p:nvPr>
        </p:nvSpPr>
        <p:spPr>
          <a:xfrm>
            <a:off x="685800" y="2130425"/>
            <a:ext cx="7772400" cy="1470025"/>
          </a:xfrm>
        </p:spPr>
        <p:txBody>
          <a:bodyPr anchor="ctr"/>
          <a:lstStyle/>
          <a:p>
            <a:r>
              <a:rPr lang="en-US" altLang="en-US"/>
              <a:t>An Introduction to Operating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A35CBE9-C7B6-4FC0-8368-A7589173F374}"/>
              </a:ext>
            </a:extLst>
          </p:cNvPr>
          <p:cNvSpPr>
            <a:spLocks noGrp="1" noChangeArrowheads="1"/>
          </p:cNvSpPr>
          <p:nvPr>
            <p:ph type="title"/>
          </p:nvPr>
        </p:nvSpPr>
        <p:spPr/>
        <p:txBody>
          <a:bodyPr/>
          <a:lstStyle/>
          <a:p>
            <a:r>
              <a:rPr lang="en-US" altLang="en-US" sz="3600"/>
              <a:t>Definition</a:t>
            </a:r>
          </a:p>
        </p:txBody>
      </p:sp>
      <p:sp>
        <p:nvSpPr>
          <p:cNvPr id="9219" name="Rectangle 3">
            <a:extLst>
              <a:ext uri="{FF2B5EF4-FFF2-40B4-BE49-F238E27FC236}">
                <a16:creationId xmlns:a16="http://schemas.microsoft.com/office/drawing/2014/main" id="{47068F8C-C572-4C86-A436-CE82277D6925}"/>
              </a:ext>
            </a:extLst>
          </p:cNvPr>
          <p:cNvSpPr>
            <a:spLocks noGrp="1" noChangeArrowheads="1"/>
          </p:cNvSpPr>
          <p:nvPr>
            <p:ph type="body" sz="half" idx="1"/>
          </p:nvPr>
        </p:nvSpPr>
        <p:spPr>
          <a:xfrm>
            <a:off x="457200" y="1371600"/>
            <a:ext cx="3657600" cy="5105400"/>
          </a:xfrm>
        </p:spPr>
        <p:txBody>
          <a:bodyPr/>
          <a:lstStyle/>
          <a:p>
            <a:pPr>
              <a:lnSpc>
                <a:spcPct val="90000"/>
              </a:lnSpc>
              <a:buFont typeface="Wingdings" panose="05000000000000000000" pitchFamily="2" charset="2"/>
              <a:buChar char="Ø"/>
            </a:pPr>
            <a:r>
              <a:rPr lang="en-US" altLang="en-US" sz="2000"/>
              <a:t>An Operating System, or OS, is low-level software that enables a user and higher-level application software to interact with a computer’s hardware and the data and other programs stored on the computer.</a:t>
            </a:r>
          </a:p>
          <a:p>
            <a:pPr>
              <a:lnSpc>
                <a:spcPct val="90000"/>
              </a:lnSpc>
              <a:buFont typeface="Wingdings" panose="05000000000000000000" pitchFamily="2" charset="2"/>
              <a:buChar char="Ø"/>
            </a:pPr>
            <a:r>
              <a:rPr lang="en-US" altLang="en-US" sz="2000"/>
              <a:t>An OS performs basic tasks, such as recognizing input from the keyboard, sending output to the display screen, keeping track of files and directories on the disk, and controlling peripheral devices such as printers. </a:t>
            </a:r>
          </a:p>
          <a:p>
            <a:pPr>
              <a:lnSpc>
                <a:spcPct val="90000"/>
              </a:lnSpc>
            </a:pPr>
            <a:endParaRPr lang="en-US" altLang="en-US" sz="2000"/>
          </a:p>
        </p:txBody>
      </p:sp>
      <p:pic>
        <p:nvPicPr>
          <p:cNvPr id="9220" name="Picture 4">
            <a:extLst>
              <a:ext uri="{FF2B5EF4-FFF2-40B4-BE49-F238E27FC236}">
                <a16:creationId xmlns:a16="http://schemas.microsoft.com/office/drawing/2014/main" id="{C19E3EEF-B9FB-4EED-B9BB-A0A5B8E9C933}"/>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910138" y="2057400"/>
            <a:ext cx="4233862" cy="382111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0" name="Rectangle 12">
            <a:extLst>
              <a:ext uri="{FF2B5EF4-FFF2-40B4-BE49-F238E27FC236}">
                <a16:creationId xmlns:a16="http://schemas.microsoft.com/office/drawing/2014/main" id="{B47FC56B-83CF-4E98-93BE-5F27CCDA03E0}"/>
              </a:ext>
            </a:extLst>
          </p:cNvPr>
          <p:cNvSpPr>
            <a:spLocks noGrp="1" noChangeArrowheads="1"/>
          </p:cNvSpPr>
          <p:nvPr>
            <p:ph type="title"/>
          </p:nvPr>
        </p:nvSpPr>
        <p:spPr>
          <a:xfrm>
            <a:off x="457200" y="274638"/>
            <a:ext cx="8229600" cy="563562"/>
          </a:xfrm>
        </p:spPr>
        <p:txBody>
          <a:bodyPr/>
          <a:lstStyle/>
          <a:p>
            <a:r>
              <a:rPr lang="en-US" altLang="en-US" sz="3600"/>
              <a:t>UNIX</a:t>
            </a:r>
          </a:p>
        </p:txBody>
      </p:sp>
      <p:sp>
        <p:nvSpPr>
          <p:cNvPr id="22541" name="Rectangle 13">
            <a:extLst>
              <a:ext uri="{FF2B5EF4-FFF2-40B4-BE49-F238E27FC236}">
                <a16:creationId xmlns:a16="http://schemas.microsoft.com/office/drawing/2014/main" id="{24AEEAC0-FD88-4E5A-981A-7D52D62476CA}"/>
              </a:ext>
            </a:extLst>
          </p:cNvPr>
          <p:cNvSpPr>
            <a:spLocks noGrp="1" noChangeArrowheads="1"/>
          </p:cNvSpPr>
          <p:nvPr>
            <p:ph type="body" sz="half" idx="1"/>
          </p:nvPr>
        </p:nvSpPr>
        <p:spPr>
          <a:xfrm>
            <a:off x="457200" y="990600"/>
            <a:ext cx="5562600" cy="5638800"/>
          </a:xfrm>
        </p:spPr>
        <p:txBody>
          <a:bodyPr/>
          <a:lstStyle/>
          <a:p>
            <a:pPr>
              <a:lnSpc>
                <a:spcPct val="80000"/>
              </a:lnSpc>
              <a:buFont typeface="Wingdings" panose="05000000000000000000" pitchFamily="2" charset="2"/>
              <a:buChar char="Ø"/>
            </a:pPr>
            <a:r>
              <a:rPr lang="en-US" altLang="en-US" sz="2000"/>
              <a:t>UNIX was one of the first operating systems to be written, in 1971.</a:t>
            </a:r>
          </a:p>
          <a:p>
            <a:pPr>
              <a:lnSpc>
                <a:spcPct val="80000"/>
              </a:lnSpc>
              <a:buFont typeface="Wingdings" panose="05000000000000000000" pitchFamily="2" charset="2"/>
              <a:buNone/>
            </a:pPr>
            <a:endParaRPr lang="en-US" altLang="en-US" sz="2000"/>
          </a:p>
          <a:p>
            <a:pPr>
              <a:lnSpc>
                <a:spcPct val="80000"/>
              </a:lnSpc>
              <a:buFont typeface="Wingdings" panose="05000000000000000000" pitchFamily="2" charset="2"/>
              <a:buChar char="Ø"/>
            </a:pPr>
            <a:r>
              <a:rPr lang="en-US" altLang="en-US" sz="2000"/>
              <a:t>Advantages of UNIX are…</a:t>
            </a:r>
          </a:p>
          <a:p>
            <a:pPr>
              <a:lnSpc>
                <a:spcPct val="80000"/>
              </a:lnSpc>
              <a:buFont typeface="Wingdings" panose="05000000000000000000" pitchFamily="2" charset="2"/>
              <a:buChar char="§"/>
            </a:pPr>
            <a:endParaRPr lang="en-US" altLang="en-US" sz="2000"/>
          </a:p>
          <a:p>
            <a:pPr>
              <a:lnSpc>
                <a:spcPct val="80000"/>
              </a:lnSpc>
              <a:buFont typeface="Wingdings" panose="05000000000000000000" pitchFamily="2" charset="2"/>
              <a:buChar char="§"/>
            </a:pPr>
            <a:r>
              <a:rPr lang="en-US" altLang="en-US" sz="2000"/>
              <a:t>Multitasking – multiple programs can run at one time. </a:t>
            </a:r>
          </a:p>
          <a:p>
            <a:pPr>
              <a:lnSpc>
                <a:spcPct val="80000"/>
              </a:lnSpc>
              <a:buFont typeface="Wingdings" panose="05000000000000000000" pitchFamily="2" charset="2"/>
              <a:buNone/>
            </a:pPr>
            <a:r>
              <a:rPr lang="en-US" altLang="en-US" sz="2000"/>
              <a:t>     </a:t>
            </a:r>
          </a:p>
          <a:p>
            <a:pPr>
              <a:lnSpc>
                <a:spcPct val="80000"/>
              </a:lnSpc>
              <a:buFont typeface="Wingdings" panose="05000000000000000000" pitchFamily="2" charset="2"/>
              <a:buChar char="§"/>
            </a:pPr>
            <a:r>
              <a:rPr lang="en-US" altLang="en-US" sz="2000"/>
              <a:t>Multi-user – allows more than a single user to work at any given time. This is accomplished by sharing processing time between each user.</a:t>
            </a:r>
          </a:p>
          <a:p>
            <a:pPr>
              <a:lnSpc>
                <a:spcPct val="80000"/>
              </a:lnSpc>
              <a:buFont typeface="Wingdings" panose="05000000000000000000" pitchFamily="2" charset="2"/>
              <a:buChar char="§"/>
            </a:pPr>
            <a:endParaRPr lang="en-US" altLang="en-US" sz="2000"/>
          </a:p>
          <a:p>
            <a:pPr>
              <a:lnSpc>
                <a:spcPct val="80000"/>
              </a:lnSpc>
              <a:buFont typeface="Wingdings" panose="05000000000000000000" pitchFamily="2" charset="2"/>
              <a:buChar char="§"/>
            </a:pPr>
            <a:r>
              <a:rPr lang="en-US" altLang="en-US" sz="2000"/>
              <a:t>Safe – prevents one program from accessing memory or storage space allocated to another program, and enables file protection, requiring users to have permission to perform certain functions, such as accessing a directory, file, or disk drive.</a:t>
            </a:r>
          </a:p>
          <a:p>
            <a:pPr>
              <a:lnSpc>
                <a:spcPct val="80000"/>
              </a:lnSpc>
            </a:pPr>
            <a:endParaRPr lang="en-US" altLang="en-US" sz="2000"/>
          </a:p>
        </p:txBody>
      </p:sp>
      <p:pic>
        <p:nvPicPr>
          <p:cNvPr id="22545" name="Picture 17">
            <a:extLst>
              <a:ext uri="{FF2B5EF4-FFF2-40B4-BE49-F238E27FC236}">
                <a16:creationId xmlns:a16="http://schemas.microsoft.com/office/drawing/2014/main" id="{B8493D8F-B498-4822-8150-A8DCEC476912}"/>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77000" y="1676400"/>
            <a:ext cx="2476500" cy="30734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1D41CD0-7B21-46C6-8B60-25A084EB812E}"/>
              </a:ext>
            </a:extLst>
          </p:cNvPr>
          <p:cNvSpPr>
            <a:spLocks noGrp="1" noChangeArrowheads="1"/>
          </p:cNvSpPr>
          <p:nvPr>
            <p:ph type="title"/>
          </p:nvPr>
        </p:nvSpPr>
        <p:spPr>
          <a:xfrm>
            <a:off x="457200" y="274638"/>
            <a:ext cx="8229600" cy="868362"/>
          </a:xfrm>
        </p:spPr>
        <p:txBody>
          <a:bodyPr/>
          <a:lstStyle/>
          <a:p>
            <a:r>
              <a:rPr lang="en-US" altLang="en-US" sz="3600"/>
              <a:t>Types of OS</a:t>
            </a:r>
          </a:p>
        </p:txBody>
      </p:sp>
      <p:sp>
        <p:nvSpPr>
          <p:cNvPr id="10243" name="Rectangle 3">
            <a:extLst>
              <a:ext uri="{FF2B5EF4-FFF2-40B4-BE49-F238E27FC236}">
                <a16:creationId xmlns:a16="http://schemas.microsoft.com/office/drawing/2014/main" id="{6FC8C5AD-1988-4FB5-9877-611849BF89CC}"/>
              </a:ext>
            </a:extLst>
          </p:cNvPr>
          <p:cNvSpPr>
            <a:spLocks noGrp="1" noChangeArrowheads="1"/>
          </p:cNvSpPr>
          <p:nvPr>
            <p:ph type="body" idx="1"/>
          </p:nvPr>
        </p:nvSpPr>
        <p:spPr>
          <a:xfrm>
            <a:off x="381000" y="1600200"/>
            <a:ext cx="8229600" cy="4724400"/>
          </a:xfrm>
        </p:spPr>
        <p:txBody>
          <a:bodyPr/>
          <a:lstStyle/>
          <a:p>
            <a:pPr>
              <a:lnSpc>
                <a:spcPct val="90000"/>
              </a:lnSpc>
              <a:buFont typeface="Wingdings" panose="05000000000000000000" pitchFamily="2" charset="2"/>
              <a:buChar char="Ø"/>
            </a:pPr>
            <a:r>
              <a:rPr lang="en-US" altLang="en-US" sz="2000"/>
              <a:t>Microsoft Windows</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Char char="Ø"/>
            </a:pPr>
            <a:r>
              <a:rPr lang="en-US" altLang="en-US" sz="2000"/>
              <a:t>Mainframe </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Char char="Ø"/>
            </a:pPr>
            <a:r>
              <a:rPr lang="en-US" altLang="en-US" sz="2000"/>
              <a:t>DOS</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Char char="Ø"/>
            </a:pPr>
            <a:r>
              <a:rPr lang="en-US" altLang="en-US" sz="2000"/>
              <a:t>OS/2</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Char char="Ø"/>
            </a:pPr>
            <a:r>
              <a:rPr lang="en-US" altLang="en-US" sz="2000"/>
              <a:t>Linux </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Char char="Ø"/>
            </a:pPr>
            <a:r>
              <a:rPr lang="en-US" altLang="en-US" sz="2000"/>
              <a:t>Mac OS</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Char char="Ø"/>
            </a:pPr>
            <a:r>
              <a:rPr lang="en-US" altLang="en-US" sz="2000"/>
              <a:t>AmigaOS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4FC3433-697E-4D4F-9A83-0DEB4D43A903}"/>
              </a:ext>
            </a:extLst>
          </p:cNvPr>
          <p:cNvSpPr>
            <a:spLocks noGrp="1" noChangeArrowheads="1"/>
          </p:cNvSpPr>
          <p:nvPr>
            <p:ph type="title"/>
          </p:nvPr>
        </p:nvSpPr>
        <p:spPr>
          <a:xfrm>
            <a:off x="457200" y="274638"/>
            <a:ext cx="7924800" cy="411162"/>
          </a:xfrm>
        </p:spPr>
        <p:txBody>
          <a:bodyPr/>
          <a:lstStyle/>
          <a:p>
            <a:r>
              <a:rPr lang="en-US" altLang="en-US" sz="3600"/>
              <a:t>Types Of OS</a:t>
            </a:r>
          </a:p>
        </p:txBody>
      </p:sp>
      <p:pic>
        <p:nvPicPr>
          <p:cNvPr id="19462" name="Picture 6">
            <a:extLst>
              <a:ext uri="{FF2B5EF4-FFF2-40B4-BE49-F238E27FC236}">
                <a16:creationId xmlns:a16="http://schemas.microsoft.com/office/drawing/2014/main" id="{7A0D3909-6EBB-49EB-99DB-401DD334D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4191000" cy="2724150"/>
          </a:xfrm>
          <a:prstGeom prst="rect">
            <a:avLst/>
          </a:prstGeom>
          <a:noFill/>
          <a:extLst>
            <a:ext uri="{909E8E84-426E-40DD-AFC4-6F175D3DCCD1}">
              <a14:hiddenFill xmlns:a14="http://schemas.microsoft.com/office/drawing/2010/main">
                <a:solidFill>
                  <a:srgbClr val="FFFFFF"/>
                </a:solidFill>
              </a14:hiddenFill>
            </a:ext>
          </a:extLst>
        </p:spPr>
      </p:pic>
      <p:pic>
        <p:nvPicPr>
          <p:cNvPr id="19470" name="Picture 14">
            <a:extLst>
              <a:ext uri="{FF2B5EF4-FFF2-40B4-BE49-F238E27FC236}">
                <a16:creationId xmlns:a16="http://schemas.microsoft.com/office/drawing/2014/main" id="{258EA715-E93C-422B-BA30-F48E6FF83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581400"/>
            <a:ext cx="4113213"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9471" name="Picture 15">
            <a:extLst>
              <a:ext uri="{FF2B5EF4-FFF2-40B4-BE49-F238E27FC236}">
                <a16:creationId xmlns:a16="http://schemas.microsoft.com/office/drawing/2014/main" id="{99869424-866F-4294-AE38-E070F4E8B5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838200"/>
            <a:ext cx="41148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9472" name="Picture 16">
            <a:extLst>
              <a:ext uri="{FF2B5EF4-FFF2-40B4-BE49-F238E27FC236}">
                <a16:creationId xmlns:a16="http://schemas.microsoft.com/office/drawing/2014/main" id="{10E08FBD-EED2-4529-9BD8-F5305F117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657600"/>
            <a:ext cx="44196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additive="base">
                                        <p:cTn id="7" dur="1000" fill="hold"/>
                                        <p:tgtEl>
                                          <p:spTgt spid="19462"/>
                                        </p:tgtEl>
                                        <p:attrNameLst>
                                          <p:attrName>ppt_x</p:attrName>
                                        </p:attrNameLst>
                                      </p:cBhvr>
                                      <p:tavLst>
                                        <p:tav tm="0">
                                          <p:val>
                                            <p:strVal val="#ppt_x"/>
                                          </p:val>
                                        </p:tav>
                                        <p:tav tm="100000">
                                          <p:val>
                                            <p:strVal val="#ppt_x"/>
                                          </p:val>
                                        </p:tav>
                                      </p:tavLst>
                                    </p:anim>
                                    <p:anim calcmode="lin" valueType="num">
                                      <p:cBhvr additive="base">
                                        <p:cTn id="8" dur="10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71"/>
                                        </p:tgtEl>
                                        <p:attrNameLst>
                                          <p:attrName>style.visibility</p:attrName>
                                        </p:attrNameLst>
                                      </p:cBhvr>
                                      <p:to>
                                        <p:strVal val="visible"/>
                                      </p:to>
                                    </p:set>
                                    <p:anim calcmode="lin" valueType="num">
                                      <p:cBhvr additive="base">
                                        <p:cTn id="13" dur="1000" fill="hold"/>
                                        <p:tgtEl>
                                          <p:spTgt spid="19471"/>
                                        </p:tgtEl>
                                        <p:attrNameLst>
                                          <p:attrName>ppt_x</p:attrName>
                                        </p:attrNameLst>
                                      </p:cBhvr>
                                      <p:tavLst>
                                        <p:tav tm="0">
                                          <p:val>
                                            <p:strVal val="#ppt_x"/>
                                          </p:val>
                                        </p:tav>
                                        <p:tav tm="100000">
                                          <p:val>
                                            <p:strVal val="#ppt_x"/>
                                          </p:val>
                                        </p:tav>
                                      </p:tavLst>
                                    </p:anim>
                                    <p:anim calcmode="lin" valueType="num">
                                      <p:cBhvr additive="base">
                                        <p:cTn id="14" dur="1000" fill="hold"/>
                                        <p:tgtEl>
                                          <p:spTgt spid="1947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72"/>
                                        </p:tgtEl>
                                        <p:attrNameLst>
                                          <p:attrName>style.visibility</p:attrName>
                                        </p:attrNameLst>
                                      </p:cBhvr>
                                      <p:to>
                                        <p:strVal val="visible"/>
                                      </p:to>
                                    </p:set>
                                    <p:anim calcmode="lin" valueType="num">
                                      <p:cBhvr additive="base">
                                        <p:cTn id="19" dur="1000" fill="hold"/>
                                        <p:tgtEl>
                                          <p:spTgt spid="19472"/>
                                        </p:tgtEl>
                                        <p:attrNameLst>
                                          <p:attrName>ppt_x</p:attrName>
                                        </p:attrNameLst>
                                      </p:cBhvr>
                                      <p:tavLst>
                                        <p:tav tm="0">
                                          <p:val>
                                            <p:strVal val="#ppt_x"/>
                                          </p:val>
                                        </p:tav>
                                        <p:tav tm="100000">
                                          <p:val>
                                            <p:strVal val="#ppt_x"/>
                                          </p:val>
                                        </p:tav>
                                      </p:tavLst>
                                    </p:anim>
                                    <p:anim calcmode="lin" valueType="num">
                                      <p:cBhvr additive="base">
                                        <p:cTn id="20" dur="1000" fill="hold"/>
                                        <p:tgtEl>
                                          <p:spTgt spid="1947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470"/>
                                        </p:tgtEl>
                                        <p:attrNameLst>
                                          <p:attrName>style.visibility</p:attrName>
                                        </p:attrNameLst>
                                      </p:cBhvr>
                                      <p:to>
                                        <p:strVal val="visible"/>
                                      </p:to>
                                    </p:set>
                                    <p:anim calcmode="lin" valueType="num">
                                      <p:cBhvr additive="base">
                                        <p:cTn id="25" dur="1000" fill="hold"/>
                                        <p:tgtEl>
                                          <p:spTgt spid="19470"/>
                                        </p:tgtEl>
                                        <p:attrNameLst>
                                          <p:attrName>ppt_x</p:attrName>
                                        </p:attrNameLst>
                                      </p:cBhvr>
                                      <p:tavLst>
                                        <p:tav tm="0">
                                          <p:val>
                                            <p:strVal val="#ppt_x"/>
                                          </p:val>
                                        </p:tav>
                                        <p:tav tm="100000">
                                          <p:val>
                                            <p:strVal val="#ppt_x"/>
                                          </p:val>
                                        </p:tav>
                                      </p:tavLst>
                                    </p:anim>
                                    <p:anim calcmode="lin" valueType="num">
                                      <p:cBhvr additive="base">
                                        <p:cTn id="26" dur="1000" fill="hold"/>
                                        <p:tgtEl>
                                          <p:spTgt spid="19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C630EF-1118-40FF-9AB2-558704AD3039}"/>
              </a:ext>
            </a:extLst>
          </p:cNvPr>
          <p:cNvSpPr>
            <a:spLocks noGrp="1" noChangeArrowheads="1"/>
          </p:cNvSpPr>
          <p:nvPr>
            <p:ph type="title"/>
          </p:nvPr>
        </p:nvSpPr>
        <p:spPr>
          <a:xfrm>
            <a:off x="457200" y="274638"/>
            <a:ext cx="8229600" cy="563562"/>
          </a:xfrm>
        </p:spPr>
        <p:txBody>
          <a:bodyPr/>
          <a:lstStyle/>
          <a:p>
            <a:r>
              <a:rPr lang="en-US" altLang="en-US" sz="3600"/>
              <a:t>Evolution of Windows</a:t>
            </a:r>
          </a:p>
        </p:txBody>
      </p:sp>
      <p:pic>
        <p:nvPicPr>
          <p:cNvPr id="20483" name="Picture 3">
            <a:extLst>
              <a:ext uri="{FF2B5EF4-FFF2-40B4-BE49-F238E27FC236}">
                <a16:creationId xmlns:a16="http://schemas.microsoft.com/office/drawing/2014/main" id="{F83470A6-7579-4A4B-A73C-DF266E1086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066800"/>
            <a:ext cx="3581400" cy="2590800"/>
          </a:xfrm>
        </p:spPr>
      </p:pic>
      <p:pic>
        <p:nvPicPr>
          <p:cNvPr id="20484" name="Picture 4">
            <a:extLst>
              <a:ext uri="{FF2B5EF4-FFF2-40B4-BE49-F238E27FC236}">
                <a16:creationId xmlns:a16="http://schemas.microsoft.com/office/drawing/2014/main" id="{57D70BA2-E07C-4CB8-85D4-D316857F3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209800"/>
            <a:ext cx="41798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a:extLst>
              <a:ext uri="{FF2B5EF4-FFF2-40B4-BE49-F238E27FC236}">
                <a16:creationId xmlns:a16="http://schemas.microsoft.com/office/drawing/2014/main" id="{273FF78C-1CE1-48B4-B7A9-8B22411D5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83038"/>
            <a:ext cx="3810000" cy="2874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5"/>
                                        </p:tgtEl>
                                        <p:attrNameLst>
                                          <p:attrName>style.visibility</p:attrName>
                                        </p:attrNameLst>
                                      </p:cBhvr>
                                      <p:to>
                                        <p:strVal val="visible"/>
                                      </p:to>
                                    </p:set>
                                    <p:anim calcmode="lin" valueType="num">
                                      <p:cBhvr additive="base">
                                        <p:cTn id="13" dur="500" fill="hold"/>
                                        <p:tgtEl>
                                          <p:spTgt spid="20485"/>
                                        </p:tgtEl>
                                        <p:attrNameLst>
                                          <p:attrName>ppt_x</p:attrName>
                                        </p:attrNameLst>
                                      </p:cBhvr>
                                      <p:tavLst>
                                        <p:tav tm="0">
                                          <p:val>
                                            <p:strVal val="#ppt_x"/>
                                          </p:val>
                                        </p:tav>
                                        <p:tav tm="100000">
                                          <p:val>
                                            <p:strVal val="#ppt_x"/>
                                          </p:val>
                                        </p:tav>
                                      </p:tavLst>
                                    </p:anim>
                                    <p:anim calcmode="lin" valueType="num">
                                      <p:cBhvr additive="base">
                                        <p:cTn id="14"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gtEl>
                                        <p:attrNameLst>
                                          <p:attrName>style.visibility</p:attrName>
                                        </p:attrNameLst>
                                      </p:cBhvr>
                                      <p:to>
                                        <p:strVal val="visible"/>
                                      </p:to>
                                    </p:set>
                                    <p:anim calcmode="lin" valueType="num">
                                      <p:cBhvr additive="base">
                                        <p:cTn id="19" dur="500" fill="hold"/>
                                        <p:tgtEl>
                                          <p:spTgt spid="20484"/>
                                        </p:tgtEl>
                                        <p:attrNameLst>
                                          <p:attrName>ppt_x</p:attrName>
                                        </p:attrNameLst>
                                      </p:cBhvr>
                                      <p:tavLst>
                                        <p:tav tm="0">
                                          <p:val>
                                            <p:strVal val="#ppt_x"/>
                                          </p:val>
                                        </p:tav>
                                        <p:tav tm="100000">
                                          <p:val>
                                            <p:strVal val="#ppt_x"/>
                                          </p:val>
                                        </p:tav>
                                      </p:tavLst>
                                    </p:anim>
                                    <p:anim calcmode="lin" valueType="num">
                                      <p:cBhvr additive="base">
                                        <p:cTn id="20"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19B7AB5-C9A5-4755-9FC9-0A07DDCA3498}"/>
              </a:ext>
            </a:extLst>
          </p:cNvPr>
          <p:cNvSpPr>
            <a:spLocks noGrp="1" noChangeArrowheads="1"/>
          </p:cNvSpPr>
          <p:nvPr>
            <p:ph type="title"/>
          </p:nvPr>
        </p:nvSpPr>
        <p:spPr>
          <a:xfrm>
            <a:off x="457200" y="274638"/>
            <a:ext cx="8229600" cy="411162"/>
          </a:xfrm>
        </p:spPr>
        <p:txBody>
          <a:bodyPr/>
          <a:lstStyle/>
          <a:p>
            <a:r>
              <a:rPr lang="en-US" altLang="en-US" sz="4000"/>
              <a:t>Evolution of OS/2 </a:t>
            </a:r>
          </a:p>
        </p:txBody>
      </p:sp>
      <p:sp>
        <p:nvSpPr>
          <p:cNvPr id="21507" name="Rectangle 3">
            <a:extLst>
              <a:ext uri="{FF2B5EF4-FFF2-40B4-BE49-F238E27FC236}">
                <a16:creationId xmlns:a16="http://schemas.microsoft.com/office/drawing/2014/main" id="{00B14629-B773-47E1-82DC-1262EC034468}"/>
              </a:ext>
            </a:extLst>
          </p:cNvPr>
          <p:cNvSpPr>
            <a:spLocks noGrp="1" noChangeArrowheads="1"/>
          </p:cNvSpPr>
          <p:nvPr>
            <p:ph type="body" idx="1"/>
          </p:nvPr>
        </p:nvSpPr>
        <p:spPr/>
        <p:txBody>
          <a:bodyPr/>
          <a:lstStyle/>
          <a:p>
            <a:endParaRPr lang="en-US" altLang="en-US"/>
          </a:p>
        </p:txBody>
      </p:sp>
      <p:pic>
        <p:nvPicPr>
          <p:cNvPr id="21508" name="Picture 4">
            <a:extLst>
              <a:ext uri="{FF2B5EF4-FFF2-40B4-BE49-F238E27FC236}">
                <a16:creationId xmlns:a16="http://schemas.microsoft.com/office/drawing/2014/main" id="{E439B746-41F0-4E93-862F-0B8A8C2BA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38862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1509" name="Picture 5">
            <a:extLst>
              <a:ext uri="{FF2B5EF4-FFF2-40B4-BE49-F238E27FC236}">
                <a16:creationId xmlns:a16="http://schemas.microsoft.com/office/drawing/2014/main" id="{D96753D2-D2CE-44D7-B3F3-7C91644C9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10000"/>
            <a:ext cx="42672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1511" name="Picture 7">
            <a:extLst>
              <a:ext uri="{FF2B5EF4-FFF2-40B4-BE49-F238E27FC236}">
                <a16:creationId xmlns:a16="http://schemas.microsoft.com/office/drawing/2014/main" id="{4B5C8BDE-670D-4304-A788-083D7B56A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43200"/>
            <a:ext cx="3952875" cy="2960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9"/>
                                        </p:tgtEl>
                                        <p:attrNameLst>
                                          <p:attrName>style.visibility</p:attrName>
                                        </p:attrNameLst>
                                      </p:cBhvr>
                                      <p:to>
                                        <p:strVal val="visible"/>
                                      </p:to>
                                    </p:set>
                                    <p:anim calcmode="lin" valueType="num">
                                      <p:cBhvr additive="base">
                                        <p:cTn id="13" dur="500" fill="hold"/>
                                        <p:tgtEl>
                                          <p:spTgt spid="21509"/>
                                        </p:tgtEl>
                                        <p:attrNameLst>
                                          <p:attrName>ppt_x</p:attrName>
                                        </p:attrNameLst>
                                      </p:cBhvr>
                                      <p:tavLst>
                                        <p:tav tm="0">
                                          <p:val>
                                            <p:strVal val="#ppt_x"/>
                                          </p:val>
                                        </p:tav>
                                        <p:tav tm="100000">
                                          <p:val>
                                            <p:strVal val="#ppt_x"/>
                                          </p:val>
                                        </p:tav>
                                      </p:tavLst>
                                    </p:anim>
                                    <p:anim calcmode="lin" valueType="num">
                                      <p:cBhvr additive="base">
                                        <p:cTn id="14"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511"/>
                                        </p:tgtEl>
                                        <p:attrNameLst>
                                          <p:attrName>style.visibility</p:attrName>
                                        </p:attrNameLst>
                                      </p:cBhvr>
                                      <p:to>
                                        <p:strVal val="visible"/>
                                      </p:to>
                                    </p:set>
                                    <p:anim calcmode="lin" valueType="num">
                                      <p:cBhvr additive="base">
                                        <p:cTn id="19" dur="500" fill="hold"/>
                                        <p:tgtEl>
                                          <p:spTgt spid="21511"/>
                                        </p:tgtEl>
                                        <p:attrNameLst>
                                          <p:attrName>ppt_x</p:attrName>
                                        </p:attrNameLst>
                                      </p:cBhvr>
                                      <p:tavLst>
                                        <p:tav tm="0">
                                          <p:val>
                                            <p:strVal val="#ppt_x"/>
                                          </p:val>
                                        </p:tav>
                                        <p:tav tm="100000">
                                          <p:val>
                                            <p:strVal val="#ppt_x"/>
                                          </p:val>
                                        </p:tav>
                                      </p:tavLst>
                                    </p:anim>
                                    <p:anim calcmode="lin" valueType="num">
                                      <p:cBhvr additive="base">
                                        <p:cTn id="20"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206</Words>
  <Application>Microsoft Office PowerPoint</Application>
  <PresentationFormat>On-screen Show (4:3)</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Wingdings</vt:lpstr>
      <vt:lpstr>Default Design</vt:lpstr>
      <vt:lpstr>An Introduction to Operating Systems</vt:lpstr>
      <vt:lpstr>Definition</vt:lpstr>
      <vt:lpstr>UNIX</vt:lpstr>
      <vt:lpstr>Types of OS</vt:lpstr>
      <vt:lpstr>Types Of OS</vt:lpstr>
      <vt:lpstr>Evolution of Windows</vt:lpstr>
      <vt:lpstr>Evolution of OS/2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Khalkar</dc:creator>
  <cp:lastModifiedBy>Jyoti Khalkar</cp:lastModifiedBy>
  <cp:revision>68</cp:revision>
  <cp:lastPrinted>2009-04-22T19:24:48Z</cp:lastPrinted>
  <dcterms:created xsi:type="dcterms:W3CDTF">2009-04-22T19:24:48Z</dcterms:created>
  <dcterms:modified xsi:type="dcterms:W3CDTF">2022-02-09T09:04:59Z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