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2" d="100"/>
          <a:sy n="62" d="100"/>
        </p:scale>
        <p:origin x="-136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6" name=""/>
        <p:cNvGrpSpPr/>
        <p:nvPr/>
      </p:nvGrpSpPr>
      <p:grpSpPr>
        <a:xfrm>
          <a:off x="0" y="0"/>
          <a:ext cx="0" cy="0"/>
          <a:chOff x="0" y="0"/>
          <a:chExt cx="0" cy="0"/>
        </a:xfrm>
      </p:grpSpPr>
      <p:sp>
        <p:nvSpPr>
          <p:cNvPr id="1048603"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4"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1048605" name="Subtitle 8"/>
          <p:cNvSpPr>
            <a:spLocks noGrp="1"/>
          </p:cNvSpPr>
          <p:nvPr>
            <p:ph type="subTitle" idx="1"/>
          </p:nvPr>
        </p:nvSpPr>
        <p:spPr>
          <a:xfrm>
            <a:off x="540544" y="2250280"/>
            <a:ext cx="8062912" cy="1752600"/>
          </a:xfrm>
        </p:spPr>
        <p:txBody>
          <a:bodyPr/>
          <a:lstStyle>
            <a:lvl1pPr algn="r" indent="0" marL="0" marR="36576">
              <a:spcBef>
                <a:spcPts val="0"/>
              </a:spcBef>
              <a:buNone/>
              <a:defRPr>
                <a:ln>
                  <a:solidFill>
                    <a:schemeClr val="bg2"/>
                  </a:solidFill>
                </a:ln>
                <a:solidFill>
                  <a:schemeClr val="tx1">
                    <a:tint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06" name="Date Placeholder 27"/>
          <p:cNvSpPr>
            <a:spLocks noGrp="1"/>
          </p:cNvSpPr>
          <p:nvPr>
            <p:ph type="dt" sz="half" idx="10"/>
          </p:nvPr>
        </p:nvSpPr>
        <p:spPr>
          <a:xfrm>
            <a:off x="1371600" y="6012656"/>
            <a:ext cx="5791200" cy="365125"/>
          </a:xfrm>
        </p:spPr>
        <p:txBody>
          <a:bodyPr anchor="t" bIns="0" tIns="0"/>
          <a:lstStyle>
            <a:lvl1pPr algn="r">
              <a:defRPr sz="1000"/>
            </a:lvl1pPr>
          </a:lstStyle>
          <a:p>
            <a:fld id="{3E4FDB76-9BCD-4D02-8AB2-FA2C9E02E64F}" type="datetimeFigureOut">
              <a:rPr lang="en-US" smtClean="0"/>
              <a:t>12/1/2021</a:t>
            </a:fld>
            <a:endParaRPr lang="en-US"/>
          </a:p>
        </p:txBody>
      </p:sp>
      <p:sp>
        <p:nvSpPr>
          <p:cNvPr id="1048607" name="Footer Placeholder 16"/>
          <p:cNvSpPr>
            <a:spLocks noGrp="1"/>
          </p:cNvSpPr>
          <p:nvPr>
            <p:ph type="ftr" sz="quarter" idx="11"/>
          </p:nvPr>
        </p:nvSpPr>
        <p:spPr>
          <a:xfrm>
            <a:off x="1371600" y="5650704"/>
            <a:ext cx="5791200" cy="365125"/>
          </a:xfrm>
        </p:spPr>
        <p:txBody>
          <a:bodyPr anchor="b" bIns="0" tIns="0"/>
          <a:lstStyle>
            <a:lvl1pPr algn="r">
              <a:defRPr sz="1100"/>
            </a:lvl1pPr>
          </a:lstStyle>
          <a:p>
            <a:endParaRPr lang="en-US"/>
          </a:p>
        </p:txBody>
      </p:sp>
      <p:sp>
        <p:nvSpPr>
          <p:cNvPr id="1048608"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1D8675D-2254-46A0-89D9-1BB0E07841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9" name="Title 1"/>
          <p:cNvSpPr>
            <a:spLocks noGrp="1"/>
          </p:cNvSpPr>
          <p:nvPr>
            <p:ph type="title"/>
          </p:nvPr>
        </p:nvSpPr>
        <p:spPr/>
        <p:txBody>
          <a:bodyPr/>
          <a:p>
            <a:r>
              <a:rPr kumimoji="0" lang="en-US" smtClean="0"/>
              <a:t>Click to edit Master title style</a:t>
            </a:r>
            <a:endParaRPr kumimoji="0" lang="en-US"/>
          </a:p>
        </p:txBody>
      </p:sp>
      <p:sp>
        <p:nvSpPr>
          <p:cNvPr id="104863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1" name="Date Placeholder 3"/>
          <p:cNvSpPr>
            <a:spLocks noGrp="1"/>
          </p:cNvSpPr>
          <p:nvPr>
            <p:ph type="dt" sz="half" idx="10"/>
          </p:nvPr>
        </p:nvSpPr>
        <p:spPr/>
        <p:txBody>
          <a:bodyPr/>
          <a:p>
            <a:fld id="{3E4FDB76-9BCD-4D02-8AB2-FA2C9E02E64F}" type="datetimeFigureOut">
              <a:rPr lang="en-US" smtClean="0"/>
              <a:t>12/1/2021</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E1D8675D-2254-46A0-89D9-1BB0E07841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3" name="Vertical Title 1"/>
          <p:cNvSpPr>
            <a:spLocks noGrp="1"/>
          </p:cNvSpPr>
          <p:nvPr>
            <p:ph type="title" orient="vert"/>
          </p:nvPr>
        </p:nvSpPr>
        <p:spPr>
          <a:xfrm>
            <a:off x="6781800" y="381000"/>
            <a:ext cx="1905000" cy="5486400"/>
          </a:xfrm>
        </p:spPr>
        <p:txBody>
          <a:bodyPr vert="eaVert"/>
          <a:p>
            <a:r>
              <a:rPr kumimoji="0" lang="en-US" smtClean="0"/>
              <a:t>Click to edit Master title style</a:t>
            </a:r>
            <a:endParaRPr kumimoji="0" lang="en-US"/>
          </a:p>
        </p:txBody>
      </p:sp>
      <p:sp>
        <p:nvSpPr>
          <p:cNvPr id="1048614" name="Vertical Text Placeholder 2"/>
          <p:cNvSpPr>
            <a:spLocks noGrp="1"/>
          </p:cNvSpPr>
          <p:nvPr>
            <p:ph type="body" orient="vert" idx="1"/>
          </p:nvPr>
        </p:nvSpPr>
        <p:spPr>
          <a:xfrm>
            <a:off x="457200" y="381000"/>
            <a:ext cx="6248400" cy="548640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5" name="Date Placeholder 3"/>
          <p:cNvSpPr>
            <a:spLocks noGrp="1"/>
          </p:cNvSpPr>
          <p:nvPr>
            <p:ph type="dt" sz="half" idx="10"/>
          </p:nvPr>
        </p:nvSpPr>
        <p:spPr/>
        <p:txBody>
          <a:bodyPr/>
          <a:p>
            <a:fld id="{3E4FDB76-9BCD-4D02-8AB2-FA2C9E02E64F}" type="datetimeFigureOut">
              <a:rPr lang="en-US" smtClean="0"/>
              <a:t>12/1/2021</a:t>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E1D8675D-2254-46A0-89D9-1BB0E07841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18" name="Title 1"/>
          <p:cNvSpPr>
            <a:spLocks noGrp="1"/>
          </p:cNvSpPr>
          <p:nvPr>
            <p:ph type="title"/>
          </p:nvPr>
        </p:nvSpPr>
        <p:spPr>
          <a:xfrm>
            <a:off x="457200" y="267494"/>
            <a:ext cx="8229600" cy="1399032"/>
          </a:xfrm>
        </p:spPr>
        <p:txBody>
          <a:bodyPr/>
          <a:p>
            <a:r>
              <a:rPr kumimoji="0" lang="en-US" smtClean="0"/>
              <a:t>Click to edit Master title style</a:t>
            </a:r>
            <a:endParaRPr kumimoji="0" lang="en-US"/>
          </a:p>
        </p:txBody>
      </p:sp>
      <p:sp>
        <p:nvSpPr>
          <p:cNvPr id="1048619" name="Content Placeholder 2"/>
          <p:cNvSpPr>
            <a:spLocks noGrp="1"/>
          </p:cNvSpPr>
          <p:nvPr>
            <p:ph idx="1"/>
          </p:nvPr>
        </p:nvSpPr>
        <p:spPr>
          <a:xfrm>
            <a:off x="457200" y="1882808"/>
            <a:ext cx="8229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0" name="Date Placeholder 3"/>
          <p:cNvSpPr>
            <a:spLocks noGrp="1"/>
          </p:cNvSpPr>
          <p:nvPr>
            <p:ph type="dt" sz="half" idx="10"/>
          </p:nvPr>
        </p:nvSpPr>
        <p:spPr>
          <a:xfrm>
            <a:off x="4791456" y="6480048"/>
            <a:ext cx="2133600" cy="301752"/>
          </a:xfrm>
        </p:spPr>
        <p:txBody>
          <a:bodyPr/>
          <a:p>
            <a:fld id="{3E4FDB76-9BCD-4D02-8AB2-FA2C9E02E64F}" type="datetimeFigureOut">
              <a:rPr lang="en-US" smtClean="0"/>
              <a:t>12/1/2021</a:t>
            </a:fld>
            <a:endParaRPr lang="en-US"/>
          </a:p>
        </p:txBody>
      </p:sp>
      <p:sp>
        <p:nvSpPr>
          <p:cNvPr id="1048621" name="Footer Placeholder 4"/>
          <p:cNvSpPr>
            <a:spLocks noGrp="1"/>
          </p:cNvSpPr>
          <p:nvPr>
            <p:ph type="ftr" sz="quarter" idx="11"/>
          </p:nvPr>
        </p:nvSpPr>
        <p:spPr>
          <a:xfrm>
            <a:off x="457200" y="6480969"/>
            <a:ext cx="4260056" cy="300831"/>
          </a:xfrm>
        </p:spPr>
        <p:txBody>
          <a:bodyPr/>
          <a:p>
            <a:endParaRPr lang="en-US"/>
          </a:p>
        </p:txBody>
      </p:sp>
      <p:sp>
        <p:nvSpPr>
          <p:cNvPr id="1048622" name="Slide Number Placeholder 5"/>
          <p:cNvSpPr>
            <a:spLocks noGrp="1"/>
          </p:cNvSpPr>
          <p:nvPr>
            <p:ph type="sldNum" sz="quarter" idx="12"/>
          </p:nvPr>
        </p:nvSpPr>
        <p:spPr/>
        <p:txBody>
          <a:bodyPr/>
          <a:p>
            <a:fld id="{E1D8675D-2254-46A0-89D9-1BB0E07841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1"/>
      </p:bgRef>
    </p:bg>
    <p:spTree>
      <p:nvGrpSpPr>
        <p:cNvPr id="42" name=""/>
        <p:cNvGrpSpPr/>
        <p:nvPr/>
      </p:nvGrpSpPr>
      <p:grpSpPr>
        <a:xfrm>
          <a:off x="0" y="0"/>
          <a:ext cx="0" cy="0"/>
          <a:chOff x="0" y="0"/>
          <a:chExt cx="0" cy="0"/>
        </a:xfrm>
      </p:grpSpPr>
      <p:sp>
        <p:nvSpPr>
          <p:cNvPr id="1048634" name="Right Triangle 8"/>
          <p:cNvSpPr/>
          <p:nvPr/>
        </p:nvSpPr>
        <p:spPr>
          <a:xfrm flipV="1">
            <a:off x="7034" y="7034"/>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defTabSz="914400" eaLnBrk="1" hangingPunct="1" latinLnBrk="0" marL="0" rtl="0"/>
            <a:endParaRPr sz="1800" kern="1200" kumimoji="0" lang="en-US">
              <a:solidFill>
                <a:schemeClr val="lt1"/>
              </a:solidFill>
              <a:latin typeface="+mn-lt"/>
              <a:ea typeface="+mn-ea"/>
              <a:cs typeface="+mn-cs"/>
            </a:endParaRPr>
          </a:p>
        </p:txBody>
      </p:sp>
      <p:sp>
        <p:nvSpPr>
          <p:cNvPr id="1048635"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6" name="Date Placeholder 3"/>
          <p:cNvSpPr>
            <a:spLocks noGrp="1"/>
          </p:cNvSpPr>
          <p:nvPr>
            <p:ph type="dt" sz="half" idx="10"/>
          </p:nvPr>
        </p:nvSpPr>
        <p:spPr>
          <a:xfrm>
            <a:off x="6955632" y="6477000"/>
            <a:ext cx="2133600" cy="304800"/>
          </a:xfrm>
        </p:spPr>
        <p:txBody>
          <a:bodyPr/>
          <a:p>
            <a:fld id="{3E4FDB76-9BCD-4D02-8AB2-FA2C9E02E64F}" type="datetimeFigureOut">
              <a:rPr lang="en-US" smtClean="0"/>
              <a:t>12/1/2021</a:t>
            </a:fld>
            <a:endParaRPr lang="en-US"/>
          </a:p>
        </p:txBody>
      </p:sp>
      <p:sp>
        <p:nvSpPr>
          <p:cNvPr id="1048637" name="Footer Placeholder 4"/>
          <p:cNvSpPr>
            <a:spLocks noGrp="1"/>
          </p:cNvSpPr>
          <p:nvPr>
            <p:ph type="ftr" sz="quarter" idx="11"/>
          </p:nvPr>
        </p:nvSpPr>
        <p:spPr>
          <a:xfrm>
            <a:off x="2619376" y="6480969"/>
            <a:ext cx="4260056" cy="300831"/>
          </a:xfrm>
        </p:spPr>
        <p:txBody>
          <a:bodyPr/>
          <a:p>
            <a:endParaRPr lang="en-US"/>
          </a:p>
        </p:txBody>
      </p:sp>
      <p:sp>
        <p:nvSpPr>
          <p:cNvPr id="1048638" name="Slide Number Placeholder 5"/>
          <p:cNvSpPr>
            <a:spLocks noGrp="1"/>
          </p:cNvSpPr>
          <p:nvPr>
            <p:ph type="sldNum" sz="quarter" idx="12"/>
          </p:nvPr>
        </p:nvSpPr>
        <p:spPr>
          <a:xfrm>
            <a:off x="8451056" y="809624"/>
            <a:ext cx="502920" cy="300831"/>
          </a:xfrm>
        </p:spPr>
        <p:txBody>
          <a:bodyPr/>
          <a:p>
            <a:fld id="{E1D8675D-2254-46A0-89D9-1BB0E0784185}" type="slidenum">
              <a:rPr lang="en-US" smtClean="0"/>
              <a:t>‹#›</a:t>
            </a:fld>
            <a:endParaRPr lang="en-US"/>
          </a:p>
        </p:txBody>
      </p:sp>
      <p:cxnSp>
        <p:nvCxnSpPr>
          <p:cNvPr id="3145730" name="Straight Connector 10"/>
          <p:cNvCxnSpPr>
            <a:cxnSpLocks/>
          </p:cNvCxnSpPr>
          <p:nvPr/>
        </p:nvCxnSpPr>
        <p:spPr>
          <a:xfrm rot="10800000">
            <a:off x="6468794" y="9381"/>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1" name="Straight Connector 9"/>
          <p:cNvCxnSpPr>
            <a:cxnSpLocks/>
          </p:cNvCxnSpPr>
          <p:nvPr/>
        </p:nvCxnSpPr>
        <p:spPr>
          <a:xfrm flipV="1">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639" name="Title 1"/>
          <p:cNvSpPr>
            <a:spLocks noGrp="1"/>
          </p:cNvSpPr>
          <p:nvPr>
            <p:ph type="title"/>
          </p:nvPr>
        </p:nvSpPr>
        <p:spPr>
          <a:xfrm>
            <a:off x="381000" y="271464"/>
            <a:ext cx="7239000" cy="1362075"/>
          </a:xfrm>
        </p:spPr>
        <p:txBody>
          <a:bodyPr anchor="ctr"/>
          <a:lstStyle>
            <a:lvl1pPr algn="l" marL="0">
              <a:buNone/>
              <a:defRPr baseline="0" b="1" cap="none" sz="3600"/>
            </a:lvl1pPr>
          </a:lstStyle>
          <a:p>
            <a:r>
              <a:rPr kumimoji="0" lang="en-US" smtClean="0"/>
              <a:t>Click to edit Master title style</a:t>
            </a:r>
            <a:endParaRPr kumimoji="0" lang="en-US"/>
          </a:p>
        </p:txBody>
      </p:sp>
      <p:sp>
        <p:nvSpPr>
          <p:cNvPr id="1048640" name="Text Placeholder 2"/>
          <p:cNvSpPr>
            <a:spLocks noGrp="1"/>
          </p:cNvSpPr>
          <p:nvPr>
            <p:ph type="body" idx="1"/>
          </p:nvPr>
        </p:nvSpPr>
        <p:spPr>
          <a:xfrm>
            <a:off x="381000" y="1633536"/>
            <a:ext cx="3886200" cy="2286000"/>
          </a:xfrm>
        </p:spPr>
        <p:txBody>
          <a:bodyPr anchor="t"/>
          <a:lstStyle>
            <a:lvl1pPr algn="l" indent="0" marL="5486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1" name="Title 1"/>
          <p:cNvSpPr>
            <a:spLocks noGrp="1"/>
          </p:cNvSpPr>
          <p:nvPr>
            <p:ph type="title"/>
          </p:nvPr>
        </p:nvSpPr>
        <p:spPr/>
        <p:txBody>
          <a:bodyPr/>
          <a:lstStyle>
            <a:lvl1pPr algn="l" marL="0"/>
          </a:lstStyle>
          <a:p>
            <a:r>
              <a:rPr kumimoji="0" lang="en-US" smtClean="0"/>
              <a:t>Click to edit Master title style</a:t>
            </a:r>
            <a:endParaRPr kumimoji="0" lang="en-US"/>
          </a:p>
        </p:txBody>
      </p:sp>
      <p:sp>
        <p:nvSpPr>
          <p:cNvPr id="1048642"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3"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4"/>
          <p:cNvSpPr>
            <a:spLocks noGrp="1"/>
          </p:cNvSpPr>
          <p:nvPr>
            <p:ph type="dt" sz="half" idx="10"/>
          </p:nvPr>
        </p:nvSpPr>
        <p:spPr>
          <a:xfrm>
            <a:off x="4791456" y="6480969"/>
            <a:ext cx="2133600" cy="301752"/>
          </a:xfrm>
        </p:spPr>
        <p:txBody>
          <a:bodyPr/>
          <a:p>
            <a:fld id="{3E4FDB76-9BCD-4D02-8AB2-FA2C9E02E64F}" type="datetimeFigureOut">
              <a:rPr lang="en-US" smtClean="0"/>
              <a:t>12/1/2021</a:t>
            </a:fld>
            <a:endParaRPr lang="en-US"/>
          </a:p>
        </p:txBody>
      </p:sp>
      <p:sp>
        <p:nvSpPr>
          <p:cNvPr id="1048645" name="Footer Placeholder 5"/>
          <p:cNvSpPr>
            <a:spLocks noGrp="1"/>
          </p:cNvSpPr>
          <p:nvPr>
            <p:ph type="ftr" sz="quarter" idx="11"/>
          </p:nvPr>
        </p:nvSpPr>
        <p:spPr>
          <a:xfrm>
            <a:off x="457200" y="6480969"/>
            <a:ext cx="4260056" cy="301752"/>
          </a:xfrm>
        </p:spPr>
        <p:txBody>
          <a:bodyPr/>
          <a:p>
            <a:endParaRPr lang="en-US"/>
          </a:p>
        </p:txBody>
      </p:sp>
      <p:sp>
        <p:nvSpPr>
          <p:cNvPr id="1048646" name="Slide Number Placeholder 6"/>
          <p:cNvSpPr>
            <a:spLocks noGrp="1"/>
          </p:cNvSpPr>
          <p:nvPr>
            <p:ph type="sldNum" sz="quarter" idx="12"/>
          </p:nvPr>
        </p:nvSpPr>
        <p:spPr>
          <a:xfrm>
            <a:off x="7589520" y="6480969"/>
            <a:ext cx="502920" cy="301752"/>
          </a:xfrm>
        </p:spPr>
        <p:txBody>
          <a:bodyPr/>
          <a:p>
            <a:fld id="{E1D8675D-2254-46A0-89D9-1BB0E07841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2">
        <a:schemeClr val="bg2"/>
      </p:bgRef>
    </p:bg>
    <p:spTree>
      <p:nvGrpSpPr>
        <p:cNvPr id="44" name=""/>
        <p:cNvGrpSpPr/>
        <p:nvPr/>
      </p:nvGrpSpPr>
      <p:grpSpPr>
        <a:xfrm>
          <a:off x="0" y="0"/>
          <a:ext cx="0" cy="0"/>
          <a:chOff x="0" y="0"/>
          <a:chExt cx="0" cy="0"/>
        </a:xfrm>
      </p:grpSpPr>
      <p:sp>
        <p:nvSpPr>
          <p:cNvPr id="1048647" name="Title 1"/>
          <p:cNvSpPr>
            <a:spLocks noGrp="1"/>
          </p:cNvSpPr>
          <p:nvPr>
            <p:ph type="title"/>
          </p:nvPr>
        </p:nvSpPr>
        <p:spPr>
          <a:xfrm>
            <a:off x="248198" y="290732"/>
            <a:ext cx="1066800" cy="6153912"/>
          </a:xfrm>
        </p:spPr>
        <p:txBody>
          <a:bodyPr anchor="b" vert="vert270"/>
          <a:lstStyle>
            <a:lvl1pPr algn="ctr" marL="0">
              <a:defRPr b="1" sz="3300">
                <a:ln w="6350">
                  <a:solidFill>
                    <a:schemeClr val="tx1"/>
                  </a:solidFill>
                </a:ln>
                <a:solidFill>
                  <a:schemeClr val="tx1"/>
                </a:solidFill>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1365006" y="290732"/>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9" name="Text Placeholder 3"/>
          <p:cNvSpPr>
            <a:spLocks noGrp="1"/>
          </p:cNvSpPr>
          <p:nvPr>
            <p:ph type="body" sz="half" idx="3"/>
          </p:nvPr>
        </p:nvSpPr>
        <p:spPr>
          <a:xfrm>
            <a:off x="1365006" y="3427124"/>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0"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6"/>
          <p:cNvSpPr>
            <a:spLocks noGrp="1"/>
          </p:cNvSpPr>
          <p:nvPr>
            <p:ph type="dt" sz="half" idx="10"/>
          </p:nvPr>
        </p:nvSpPr>
        <p:spPr>
          <a:xfrm>
            <a:off x="4791456" y="6480969"/>
            <a:ext cx="2130552" cy="301752"/>
          </a:xfrm>
        </p:spPr>
        <p:txBody>
          <a:bodyPr/>
          <a:p>
            <a:fld id="{3E4FDB76-9BCD-4D02-8AB2-FA2C9E02E64F}" type="datetimeFigureOut">
              <a:rPr lang="en-US" smtClean="0"/>
              <a:t>12/1/2021</a:t>
            </a:fld>
            <a:endParaRPr lang="en-US"/>
          </a:p>
        </p:txBody>
      </p:sp>
      <p:sp>
        <p:nvSpPr>
          <p:cNvPr id="1048653" name="Footer Placeholder 7"/>
          <p:cNvSpPr>
            <a:spLocks noGrp="1"/>
          </p:cNvSpPr>
          <p:nvPr>
            <p:ph type="ftr" sz="quarter" idx="11"/>
          </p:nvPr>
        </p:nvSpPr>
        <p:spPr>
          <a:xfrm>
            <a:off x="457200" y="6480969"/>
            <a:ext cx="4261104" cy="301752"/>
          </a:xfrm>
        </p:spPr>
        <p:txBody>
          <a:bodyPr/>
          <a:p>
            <a:endParaRPr lang="en-US"/>
          </a:p>
        </p:txBody>
      </p:sp>
      <p:sp>
        <p:nvSpPr>
          <p:cNvPr id="1048654" name="Slide Number Placeholder 8"/>
          <p:cNvSpPr>
            <a:spLocks noGrp="1"/>
          </p:cNvSpPr>
          <p:nvPr>
            <p:ph type="sldNum" sz="quarter" idx="12"/>
          </p:nvPr>
        </p:nvSpPr>
        <p:spPr>
          <a:xfrm>
            <a:off x="7589520" y="6483096"/>
            <a:ext cx="502920" cy="301752"/>
          </a:xfrm>
        </p:spPr>
        <p:txBody>
          <a:bodyPr/>
          <a:lstStyle>
            <a:lvl1pPr algn="ctr"/>
          </a:lstStyle>
          <a:p>
            <a:fld id="{E1D8675D-2254-46A0-89D9-1BB0E078418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1048610" name="Date Placeholder 2"/>
          <p:cNvSpPr>
            <a:spLocks noGrp="1"/>
          </p:cNvSpPr>
          <p:nvPr>
            <p:ph type="dt" sz="half" idx="10"/>
          </p:nvPr>
        </p:nvSpPr>
        <p:spPr/>
        <p:txBody>
          <a:bodyPr/>
          <a:p>
            <a:fld id="{3E4FDB76-9BCD-4D02-8AB2-FA2C9E02E64F}" type="datetimeFigureOut">
              <a:rPr lang="en-US" smtClean="0"/>
              <a:t>12/1/2021</a:t>
            </a:fld>
            <a:endParaRPr lang="en-US"/>
          </a:p>
        </p:txBody>
      </p:sp>
      <p:sp>
        <p:nvSpPr>
          <p:cNvPr id="1048611" name="Footer Placeholder 3"/>
          <p:cNvSpPr>
            <a:spLocks noGrp="1"/>
          </p:cNvSpPr>
          <p:nvPr>
            <p:ph type="ftr" sz="quarter" idx="11"/>
          </p:nvPr>
        </p:nvSpPr>
        <p:spPr/>
        <p:txBody>
          <a:bodyPr/>
          <a:p>
            <a:endParaRPr lang="en-US"/>
          </a:p>
        </p:txBody>
      </p:sp>
      <p:sp>
        <p:nvSpPr>
          <p:cNvPr id="1048612" name="Slide Number Placeholder 4"/>
          <p:cNvSpPr>
            <a:spLocks noGrp="1"/>
          </p:cNvSpPr>
          <p:nvPr>
            <p:ph type="sldNum" sz="quarter" idx="12"/>
          </p:nvPr>
        </p:nvSpPr>
        <p:spPr/>
        <p:txBody>
          <a:bodyPr/>
          <a:p>
            <a:fld id="{E1D8675D-2254-46A0-89D9-1BB0E07841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a:xfrm>
            <a:off x="4791456" y="6480969"/>
            <a:ext cx="2133600" cy="301752"/>
          </a:xfrm>
        </p:spPr>
        <p:txBody>
          <a:bodyPr/>
          <a:p>
            <a:fld id="{3E4FDB76-9BCD-4D02-8AB2-FA2C9E02E64F}" type="datetimeFigureOut">
              <a:rPr lang="en-US" smtClean="0"/>
              <a:t>12/1/2021</a:t>
            </a:fld>
            <a:endParaRPr lang="en-US"/>
          </a:p>
        </p:txBody>
      </p:sp>
      <p:sp>
        <p:nvSpPr>
          <p:cNvPr id="1048583" name="Footer Placeholder 2"/>
          <p:cNvSpPr>
            <a:spLocks noGrp="1"/>
          </p:cNvSpPr>
          <p:nvPr>
            <p:ph type="ftr" sz="quarter" idx="11"/>
          </p:nvPr>
        </p:nvSpPr>
        <p:spPr>
          <a:xfrm>
            <a:off x="457200" y="6481890"/>
            <a:ext cx="4260056" cy="300831"/>
          </a:xfrm>
        </p:spPr>
        <p:txBody>
          <a:bodyPr/>
          <a:p>
            <a:endParaRPr lang="en-US"/>
          </a:p>
        </p:txBody>
      </p:sp>
      <p:sp>
        <p:nvSpPr>
          <p:cNvPr id="1048584" name="Slide Number Placeholder 3"/>
          <p:cNvSpPr>
            <a:spLocks noGrp="1"/>
          </p:cNvSpPr>
          <p:nvPr>
            <p:ph type="sldNum" sz="quarter" idx="12"/>
          </p:nvPr>
        </p:nvSpPr>
        <p:spPr>
          <a:xfrm>
            <a:off x="7589520" y="6480969"/>
            <a:ext cx="502920" cy="301752"/>
          </a:xfrm>
        </p:spPr>
        <p:txBody>
          <a:bodyPr/>
          <a:p>
            <a:fld id="{E1D8675D-2254-46A0-89D9-1BB0E07841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2">
        <a:schemeClr val="bg2"/>
      </p:bgRef>
    </p:bg>
    <p:spTree>
      <p:nvGrpSpPr>
        <p:cNvPr id="45" name=""/>
        <p:cNvGrpSpPr/>
        <p:nvPr/>
      </p:nvGrpSpPr>
      <p:grpSpPr>
        <a:xfrm>
          <a:off x="0" y="0"/>
          <a:ext cx="0" cy="0"/>
          <a:chOff x="0" y="0"/>
          <a:chExt cx="0" cy="0"/>
        </a:xfrm>
      </p:grpSpPr>
      <p:sp>
        <p:nvSpPr>
          <p:cNvPr id="1048655" name="Title 1"/>
          <p:cNvSpPr>
            <a:spLocks noGrp="1"/>
          </p:cNvSpPr>
          <p:nvPr>
            <p:ph type="title"/>
          </p:nvPr>
        </p:nvSpPr>
        <p:spPr>
          <a:xfrm>
            <a:off x="219456" y="367664"/>
            <a:ext cx="914400" cy="5943600"/>
          </a:xfrm>
        </p:spPr>
        <p:txBody>
          <a:bodyPr anchor="b" vert="vert270"/>
          <a:lstStyle>
            <a:lvl1pPr algn="r" marL="0" marR="18288">
              <a:spcBef>
                <a:spcPts val="0"/>
              </a:spcBef>
              <a:buNone/>
              <a:defRPr baseline="0" b="0" cap="all" sz="2900"/>
            </a:lvl1pPr>
          </a:lstStyle>
          <a:p>
            <a:r>
              <a:rPr kumimoji="0" lang="en-US" smtClean="0"/>
              <a:t>Click to edit Master title style</a:t>
            </a:r>
            <a:endParaRPr kumimoji="0" lang="en-US"/>
          </a:p>
        </p:txBody>
      </p:sp>
      <p:sp>
        <p:nvSpPr>
          <p:cNvPr id="1048656" name="Text Placeholder 2"/>
          <p:cNvSpPr>
            <a:spLocks noGrp="1"/>
          </p:cNvSpPr>
          <p:nvPr>
            <p:ph type="body" idx="2"/>
          </p:nvPr>
        </p:nvSpPr>
        <p:spPr>
          <a:xfrm>
            <a:off x="1135856" y="367664"/>
            <a:ext cx="2438400" cy="5943600"/>
          </a:xfrm>
        </p:spPr>
        <p:txBody>
          <a:bodyPr anchor="t"/>
          <a:lstStyle>
            <a:lvl1pPr indent="0" marL="0">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57"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a:xfrm>
            <a:off x="6278976" y="6556248"/>
            <a:ext cx="2133600" cy="301752"/>
          </a:xfrm>
        </p:spPr>
        <p:txBody>
          <a:bodyPr/>
          <a:lstStyle>
            <a:lvl1pPr>
              <a:defRPr sz="900"/>
            </a:lvl1pPr>
          </a:lstStyle>
          <a:p>
            <a:fld id="{3E4FDB76-9BCD-4D02-8AB2-FA2C9E02E64F}" type="datetimeFigureOut">
              <a:rPr lang="en-US" smtClean="0"/>
              <a:t>12/1/2021</a:t>
            </a:fld>
            <a:endParaRPr lang="en-US"/>
          </a:p>
        </p:txBody>
      </p:sp>
      <p:sp>
        <p:nvSpPr>
          <p:cNvPr id="1048659"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1048660" name="Slide Number Placeholder 6"/>
          <p:cNvSpPr>
            <a:spLocks noGrp="1"/>
          </p:cNvSpPr>
          <p:nvPr>
            <p:ph type="sldNum" sz="quarter" idx="12"/>
          </p:nvPr>
        </p:nvSpPr>
        <p:spPr>
          <a:xfrm>
            <a:off x="8410576" y="6556248"/>
            <a:ext cx="502920" cy="301752"/>
          </a:xfrm>
        </p:spPr>
        <p:txBody>
          <a:bodyPr/>
          <a:lstStyle>
            <a:lvl1pPr>
              <a:defRPr sz="900"/>
            </a:lvl1pPr>
          </a:lstStyle>
          <a:p>
            <a:fld id="{E1D8675D-2254-46A0-89D9-1BB0E078418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0" name=""/>
        <p:cNvGrpSpPr/>
        <p:nvPr/>
      </p:nvGrpSpPr>
      <p:grpSpPr>
        <a:xfrm>
          <a:off x="0" y="0"/>
          <a:ext cx="0" cy="0"/>
          <a:chOff x="0" y="0"/>
          <a:chExt cx="0" cy="0"/>
        </a:xfrm>
      </p:grpSpPr>
      <p:sp>
        <p:nvSpPr>
          <p:cNvPr id="1048623" name="Title 1"/>
          <p:cNvSpPr>
            <a:spLocks noGrp="1"/>
          </p:cNvSpPr>
          <p:nvPr>
            <p:ph type="title"/>
          </p:nvPr>
        </p:nvSpPr>
        <p:spPr>
          <a:xfrm>
            <a:off x="219456" y="150896"/>
            <a:ext cx="914400" cy="6400800"/>
          </a:xfrm>
        </p:spPr>
        <p:txBody>
          <a:bodyPr anchor="b" vert="vert270"/>
          <a:lstStyle>
            <a:lvl1pPr algn="l" marL="0">
              <a:buNone/>
              <a:defRPr baseline="0" b="0" cap="all" sz="3000"/>
            </a:lvl1pPr>
          </a:lstStyle>
          <a:p>
            <a:r>
              <a:rPr kumimoji="0" lang="en-US" smtClean="0"/>
              <a:t>Click to edit Master title style</a:t>
            </a:r>
            <a:endParaRPr kumimoji="0" lang="en-US"/>
          </a:p>
        </p:txBody>
      </p:sp>
      <p:sp>
        <p:nvSpPr>
          <p:cNvPr id="1048624" name="Picture Placeholder 2"/>
          <p:cNvSpPr>
            <a:spLocks noGrp="1"/>
          </p:cNvSpPr>
          <p:nvPr>
            <p:ph type="pic" idx="1"/>
          </p:nvPr>
        </p:nvSpPr>
        <p:spPr>
          <a:xfrm>
            <a:off x="1138237" y="373966"/>
            <a:ext cx="7333488" cy="5486400"/>
          </a:xfrm>
          <a:solidFill>
            <a:schemeClr val="bg2">
              <a:shade val="50000"/>
            </a:schemeClr>
          </a:solidFill>
        </p:spPr>
        <p:txBody>
          <a:bodyPr/>
          <a:lstStyle>
            <a:lvl1pPr indent="0" marL="0">
              <a:buNone/>
              <a:defRPr sz="3200"/>
            </a:lvl1pPr>
          </a:lstStyle>
          <a:p>
            <a:r>
              <a:rPr kumimoji="0" lang="en-US" smtClean="0"/>
              <a:t>Click icon to add picture</a:t>
            </a:r>
            <a:endParaRPr dirty="0" kumimoji="0" lang="en-US"/>
          </a:p>
        </p:txBody>
      </p:sp>
      <p:sp>
        <p:nvSpPr>
          <p:cNvPr id="1048625"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indent="0" marL="0">
              <a:spcBef>
                <a:spcPts val="0"/>
              </a:spcBef>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26" name="Date Placeholder 4"/>
          <p:cNvSpPr>
            <a:spLocks noGrp="1"/>
          </p:cNvSpPr>
          <p:nvPr>
            <p:ph type="dt" sz="half" idx="10"/>
          </p:nvPr>
        </p:nvSpPr>
        <p:spPr>
          <a:xfrm>
            <a:off x="6108192" y="6556248"/>
            <a:ext cx="2103120" cy="301752"/>
          </a:xfrm>
        </p:spPr>
        <p:txBody>
          <a:bodyPr/>
          <a:lstStyle>
            <a:lvl1pPr>
              <a:defRPr sz="900"/>
            </a:lvl1pPr>
          </a:lstStyle>
          <a:p>
            <a:fld id="{3E4FDB76-9BCD-4D02-8AB2-FA2C9E02E64F}" type="datetimeFigureOut">
              <a:rPr lang="en-US" smtClean="0"/>
              <a:t>12/1/2021</a:t>
            </a:fld>
            <a:endParaRPr lang="en-US"/>
          </a:p>
        </p:txBody>
      </p:sp>
      <p:sp>
        <p:nvSpPr>
          <p:cNvPr id="1048627"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1048628" name="Slide Number Placeholder 6"/>
          <p:cNvSpPr>
            <a:spLocks noGrp="1"/>
          </p:cNvSpPr>
          <p:nvPr>
            <p:ph type="sldNum" sz="quarter" idx="12"/>
          </p:nvPr>
        </p:nvSpPr>
        <p:spPr>
          <a:xfrm>
            <a:off x="8217192" y="6556248"/>
            <a:ext cx="365760" cy="301752"/>
          </a:xfrm>
        </p:spPr>
        <p:txBody>
          <a:bodyPr/>
          <a:lstStyle>
            <a:lvl1pPr algn="ctr">
              <a:defRPr sz="900"/>
            </a:lvl1pPr>
          </a:lstStyle>
          <a:p>
            <a:fld id="{E1D8675D-2254-46A0-89D9-1BB0E078418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ight Triangle 10"/>
          <p:cNvSpPr/>
          <p:nvPr/>
        </p:nvSpPr>
        <p:spPr>
          <a:xfrm>
            <a:off x="7034" y="14068"/>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cxnSp>
        <p:nvCxnSpPr>
          <p:cNvPr id="3145728" name="Straight Connector 7"/>
          <p:cNvCxnSpPr>
            <a:cxnSpLocks/>
          </p:cNvCxnSpPr>
          <p:nvPr/>
        </p:nvCxnSpPr>
        <p:spPr>
          <a:xfrm>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rot="10800000" flipV="1">
            <a:off x="6468794" y="4948410"/>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577" name="Title Placeholder 21"/>
          <p:cNvSpPr>
            <a:spLocks noGrp="1"/>
          </p:cNvSpPr>
          <p:nvPr>
            <p:ph type="title"/>
          </p:nvPr>
        </p:nvSpPr>
        <p:spPr>
          <a:xfrm>
            <a:off x="457200" y="267494"/>
            <a:ext cx="8229600" cy="1399032"/>
          </a:xfrm>
          <a:prstGeom prst="rect"/>
        </p:spPr>
        <p:txBody>
          <a:bodyPr anchor="ctr"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882808"/>
            <a:ext cx="8229600" cy="4572000"/>
          </a:xfrm>
          <a:prstGeom prst="rect"/>
        </p:spPr>
        <p:txBody>
          <a:bodyPr anchor="t"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a:off x="4791456" y="6480969"/>
            <a:ext cx="2133600" cy="301752"/>
          </a:xfrm>
          <a:prstGeom prst="rect"/>
        </p:spPr>
        <p:txBody>
          <a:bodyPr anchor="b" vert="horz"/>
          <a:lstStyle>
            <a:lvl1pPr algn="l" eaLnBrk="1" hangingPunct="1" latinLnBrk="0">
              <a:defRPr b="0" sz="1000" kumimoji="0">
                <a:solidFill>
                  <a:schemeClr val="tx1"/>
                </a:solidFill>
              </a:defRPr>
            </a:lvl1pPr>
          </a:lstStyle>
          <a:p>
            <a:fld id="{3E4FDB76-9BCD-4D02-8AB2-FA2C9E02E64F}" type="datetimeFigureOut">
              <a:rPr lang="en-US" smtClean="0"/>
              <a:t>12/1/2021</a:t>
            </a:fld>
            <a:endParaRPr lang="en-US"/>
          </a:p>
        </p:txBody>
      </p:sp>
      <p:sp>
        <p:nvSpPr>
          <p:cNvPr id="1048580" name="Footer Placeholder 2"/>
          <p:cNvSpPr>
            <a:spLocks noGrp="1"/>
          </p:cNvSpPr>
          <p:nvPr>
            <p:ph type="ftr" sz="quarter" idx="3"/>
          </p:nvPr>
        </p:nvSpPr>
        <p:spPr>
          <a:xfrm>
            <a:off x="457200" y="6481890"/>
            <a:ext cx="4260056" cy="300831"/>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1" name="Slide Number Placeholder 22"/>
          <p:cNvSpPr>
            <a:spLocks noGrp="1"/>
          </p:cNvSpPr>
          <p:nvPr>
            <p:ph type="sldNum" sz="quarter" idx="4"/>
          </p:nvPr>
        </p:nvSpPr>
        <p:spPr>
          <a:xfrm>
            <a:off x="7589520" y="6480969"/>
            <a:ext cx="502920" cy="301752"/>
          </a:xfrm>
          <a:prstGeom prst="rect"/>
        </p:spPr>
        <p:txBody>
          <a:bodyPr anchor="b" vert="horz"/>
          <a:lstStyle>
            <a:lvl1pPr algn="ctr" eaLnBrk="1" hangingPunct="1" latinLnBrk="0">
              <a:defRPr sz="1200" kumimoji="0">
                <a:solidFill>
                  <a:schemeClr val="tx1"/>
                </a:solidFill>
              </a:defRPr>
            </a:lvl1pPr>
          </a:lstStyle>
          <a:p>
            <a:fld id="{E1D8675D-2254-46A0-89D9-1BB0E0784185}"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marL="484632" rtl="0">
        <a:spcBef>
          <a:spcPct val="0"/>
        </a:spcBef>
        <a:buNone/>
        <a:defRPr sz="4200" kern="1200" kumimoji="0">
          <a:ln w="6350">
            <a:solidFill>
              <a:schemeClr val="accent1">
                <a:shade val="43000"/>
              </a:schemeClr>
            </a:solidFill>
          </a:ln>
          <a:solidFill>
            <a:schemeClr val="accent1">
              <a:tint val="83000"/>
              <a:satMod val="150000"/>
            </a:schemeClr>
          </a:solidFill>
          <a:effectLst>
            <a:outerShdw algn="tl" blurRad="26000" dir="14500000" dist="26000" rotWithShape="0">
              <a:srgbClr val="000000">
                <a:alpha val="40000"/>
              </a:srgbClr>
            </a:outerShdw>
          </a:effectLst>
          <a:latin typeface="+mj-lt"/>
          <a:ea typeface="+mj-ea"/>
          <a:cs typeface="+mj-cs"/>
        </a:defRPr>
      </a:lvl1pPr>
    </p:titleStyle>
    <p:bodyStyle>
      <a:lvl1pPr algn="l" eaLnBrk="1" hangingPunct="1" indent="-384048" latinLnBrk="0" marL="448056"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85750" latinLnBrk="0" marL="822960" rtl="0">
        <a:spcBef>
          <a:spcPct val="20000"/>
        </a:spcBef>
        <a:buClr>
          <a:schemeClr val="accent1"/>
        </a:buClr>
        <a:buSzPct val="95000"/>
        <a:buFont typeface="Verdana"/>
        <a:buChar char="›"/>
        <a:defRPr sz="2600" kern="1200" kumimoji="0">
          <a:solidFill>
            <a:schemeClr val="tx1"/>
          </a:solidFill>
          <a:latin typeface="+mn-lt"/>
          <a:ea typeface="+mn-ea"/>
          <a:cs typeface="+mn-cs"/>
        </a:defRPr>
      </a:lvl2pPr>
      <a:lvl3pPr algn="l" eaLnBrk="1" hangingPunct="1" indent="-228600" latinLnBrk="0" marL="1106424" rtl="0">
        <a:spcBef>
          <a:spcPct val="20000"/>
        </a:spcBef>
        <a:buClr>
          <a:schemeClr val="accent1"/>
        </a:buClr>
        <a:buFont typeface="Wingdings 2"/>
        <a:buChar char=""/>
        <a:defRPr sz="2400" kern="1200" kumimoji="0">
          <a:solidFill>
            <a:schemeClr val="tx1"/>
          </a:solidFill>
          <a:latin typeface="+mn-lt"/>
          <a:ea typeface="+mn-ea"/>
          <a:cs typeface="+mn-cs"/>
        </a:defRPr>
      </a:lvl3pPr>
      <a:lvl4pPr algn="l" eaLnBrk="1" hangingPunct="1" indent="-210312" latinLnBrk="0" marL="1371600" rtl="0">
        <a:spcBef>
          <a:spcPct val="20000"/>
        </a:spcBef>
        <a:buClr>
          <a:schemeClr val="accent1"/>
        </a:buClr>
        <a:buFont typeface="Wingdings 2"/>
        <a:buChar char=""/>
        <a:defRPr sz="2000" kern="1200" kumimoji="0">
          <a:solidFill>
            <a:schemeClr val="tx1"/>
          </a:solidFill>
          <a:latin typeface="+mn-lt"/>
          <a:ea typeface="+mn-ea"/>
          <a:cs typeface="+mn-cs"/>
        </a:defRPr>
      </a:lvl4pPr>
      <a:lvl5pPr algn="l" eaLnBrk="1" hangingPunct="1" indent="-210312" latinLnBrk="0" marL="1600200" rtl="0">
        <a:spcBef>
          <a:spcPct val="20000"/>
        </a:spcBef>
        <a:buClr>
          <a:schemeClr val="accent1">
            <a:tint val="75000"/>
          </a:schemeClr>
        </a:buClr>
        <a:buFont typeface="Wingdings 2"/>
        <a:buChar char=""/>
        <a:defRPr sz="1900" kern="1200" kumimoji="0">
          <a:solidFill>
            <a:schemeClr val="tx1"/>
          </a:solidFill>
          <a:latin typeface="+mn-lt"/>
          <a:ea typeface="+mn-ea"/>
          <a:cs typeface="+mn-cs"/>
        </a:defRPr>
      </a:lvl5pPr>
      <a:lvl6pPr algn="l" eaLnBrk="1" hangingPunct="1" indent="-210312" latinLnBrk="0" marL="1828800" rtl="0">
        <a:spcBef>
          <a:spcPct val="20000"/>
        </a:spcBef>
        <a:buClr>
          <a:schemeClr val="accent1">
            <a:tint val="75000"/>
          </a:schemeClr>
        </a:buClr>
        <a:buFont typeface="Wingdings 2"/>
        <a:buChar char=""/>
        <a:defRPr sz="1800" kern="1200" kumimoji="0">
          <a:solidFill>
            <a:schemeClr val="tx1"/>
          </a:solidFill>
          <a:latin typeface="+mn-lt"/>
          <a:ea typeface="+mn-ea"/>
          <a:cs typeface="+mn-cs"/>
        </a:defRPr>
      </a:lvl6pPr>
      <a:lvl7pPr algn="l" eaLnBrk="1" hangingPunct="1" indent="-210312" latinLnBrk="0" marL="2084832"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7pPr>
      <a:lvl8pPr algn="l" eaLnBrk="1" hangingPunct="1" indent="-182880" latinLnBrk="0" marL="22860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8pPr>
      <a:lvl9pPr algn="l" eaLnBrk="1" hangingPunct="1" indent="-182880" latinLnBrk="0" marL="25146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hyperlink" Target="https://itsourcecode.com/free-projects/c-projects/tic-tac-toe-" TargetMode="Externa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a:off x="2667000" y="533400"/>
            <a:ext cx="6324600" cy="16916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5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TIC TAC TOE</a:t>
            </a:r>
          </a:p>
          <a:p>
            <a:pPr algn="ctr"/>
            <a:r>
              <a:rPr b="1" cap="all" dirty="0" sz="5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 GAME</a:t>
            </a:r>
            <a:endParaRPr b="1" cap="all" dirty="0" sz="5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86" name="TextBox 2"/>
          <p:cNvSpPr txBox="1"/>
          <p:nvPr/>
        </p:nvSpPr>
        <p:spPr>
          <a:xfrm>
            <a:off x="571500" y="4191000"/>
            <a:ext cx="4305300" cy="1971041"/>
          </a:xfrm>
          <a:prstGeom prst="rect"/>
          <a:noFill/>
          <a:ln>
            <a:noFill/>
            <a:prstDash val="solid"/>
          </a:ln>
        </p:spPr>
        <p:style>
          <a:lnRef idx="2">
            <a:schemeClr val="accent1"/>
          </a:lnRef>
          <a:fillRef idx="1">
            <a:schemeClr val="lt1"/>
          </a:fillRef>
          <a:effectRef idx="0">
            <a:schemeClr val="accent1"/>
          </a:effectRef>
          <a:fontRef idx="minor">
            <a:schemeClr val="dk1"/>
          </a:fontRef>
        </p:style>
        <p:txBody>
          <a:bodyPr rtlCol="0" wrap="square">
            <a:spAutoFit/>
          </a:bodyPr>
          <a:p>
            <a:r>
              <a:rPr b="1" dirty="0" sz="2400" lang="en-US" smtClean="0">
                <a:solidFill>
                  <a:srgbClr val="FFFFFF"/>
                </a:solidFill>
              </a:rPr>
              <a:t>Team Members :</a:t>
            </a:r>
            <a:endParaRPr b="1" dirty="0" sz="2400" lang="en-US" smtClean="0">
              <a:solidFill>
                <a:srgbClr val="FFFFFF"/>
              </a:solidFill>
            </a:endParaRPr>
          </a:p>
          <a:p>
            <a:endParaRPr dirty="0" sz="2000" lang="en-US" smtClean="0">
              <a:solidFill>
                <a:srgbClr val="FFFFFF"/>
              </a:solidFill>
            </a:endParaRPr>
          </a:p>
          <a:p>
            <a:r>
              <a:rPr dirty="0" sz="2000" lang="en-US" smtClean="0">
                <a:solidFill>
                  <a:srgbClr val="FFFFFF"/>
                </a:solidFill>
              </a:rPr>
              <a:t> 1.Tanamay </a:t>
            </a:r>
            <a:r>
              <a:rPr dirty="0" sz="2000" lang="en-US" err="1" smtClean="0">
                <a:solidFill>
                  <a:srgbClr val="FFFFFF"/>
                </a:solidFill>
              </a:rPr>
              <a:t>Bhuran</a:t>
            </a:r>
            <a:endParaRPr dirty="0" sz="2000" lang="en-US" smtClean="0">
              <a:solidFill>
                <a:srgbClr val="FFFFFF"/>
              </a:solidFill>
            </a:endParaRPr>
          </a:p>
          <a:p>
            <a:r>
              <a:rPr dirty="0" sz="2000" lang="en-US" smtClean="0">
                <a:solidFill>
                  <a:srgbClr val="FFFFFF"/>
                </a:solidFill>
              </a:rPr>
              <a:t> 2.Vikas </a:t>
            </a:r>
            <a:r>
              <a:rPr dirty="0" sz="2000" lang="en-US" err="1" smtClean="0">
                <a:solidFill>
                  <a:srgbClr val="FFFFFF"/>
                </a:solidFill>
              </a:rPr>
              <a:t>Rathod</a:t>
            </a:r>
            <a:endParaRPr dirty="0" sz="2000" lang="en-US" smtClean="0">
              <a:solidFill>
                <a:srgbClr val="FFFFFF"/>
              </a:solidFill>
            </a:endParaRPr>
          </a:p>
          <a:p>
            <a:r>
              <a:rPr dirty="0" sz="2000" lang="en-US" smtClean="0">
                <a:solidFill>
                  <a:srgbClr val="FFFFFF"/>
                </a:solidFill>
              </a:rPr>
              <a:t> 3.Pranav </a:t>
            </a:r>
            <a:r>
              <a:rPr dirty="0" sz="2000" lang="en-US" err="1" smtClean="0">
                <a:solidFill>
                  <a:srgbClr val="FFFFFF"/>
                </a:solidFill>
              </a:rPr>
              <a:t>Yadav</a:t>
            </a:r>
            <a:endParaRPr dirty="0" sz="2000" lang="en-US" smtClean="0">
              <a:solidFill>
                <a:srgbClr val="FFFFFF"/>
              </a:solidFill>
            </a:endParaRPr>
          </a:p>
          <a:p>
            <a:endParaRPr dirty="0" sz="2000"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extBox 1"/>
          <p:cNvSpPr txBox="1"/>
          <p:nvPr/>
        </p:nvSpPr>
        <p:spPr>
          <a:xfrm>
            <a:off x="2362200" y="457200"/>
            <a:ext cx="61722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REFERENCE</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601" name="TextBox 2"/>
          <p:cNvSpPr txBox="1"/>
          <p:nvPr/>
        </p:nvSpPr>
        <p:spPr>
          <a:xfrm>
            <a:off x="1219200" y="2057400"/>
            <a:ext cx="7543800" cy="1323439"/>
          </a:xfrm>
          <a:prstGeom prst="rect"/>
          <a:noFill/>
        </p:spPr>
        <p:txBody>
          <a:bodyPr rtlCol="0" wrap="square">
            <a:spAutoFit/>
          </a:bodyPr>
          <a:p>
            <a:r>
              <a:rPr dirty="0" sz="2000" lang="en-US" smtClean="0"/>
              <a:t>1. https://youtu.be/mD4dDRCmUvE</a:t>
            </a:r>
          </a:p>
          <a:p>
            <a:endParaRPr dirty="0" sz="2000" lang="en-US" smtClean="0"/>
          </a:p>
          <a:p>
            <a:r>
              <a:rPr dirty="0" sz="2000" lang="en-US" smtClean="0"/>
              <a:t>2. </a:t>
            </a:r>
            <a:r>
              <a:rPr dirty="0" sz="2000" lang="en-US" smtClean="0">
                <a:hlinkClick r:id="rId1"/>
              </a:rPr>
              <a:t>https://itsourcecode.com/free-projects/c-projects/tic-tac-toe-</a:t>
            </a:r>
            <a:r>
              <a:rPr dirty="0" sz="2000" lang="en-US" smtClean="0"/>
              <a:t>        game-with-source-code/</a:t>
            </a:r>
            <a:endParaRPr dirty="0" sz="20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Rectangle 2"/>
          <p:cNvSpPr/>
          <p:nvPr/>
        </p:nvSpPr>
        <p:spPr>
          <a:xfrm>
            <a:off x="762000" y="4946868"/>
            <a:ext cx="7696200" cy="1285240"/>
          </a:xfrm>
          <a:prstGeom prst="rect"/>
        </p:spPr>
        <p:txBody>
          <a:bodyPr wrap="square">
            <a:spAutoFit/>
          </a:bodyPr>
          <a:p>
            <a:r>
              <a:rPr b="1" cap="all" dirty="0" sz="8000" lang="en-US">
                <a:solidFill>
                  <a:srgbClr val="FF388C"/>
                </a:solidFill>
                <a:effectLst>
                  <a:outerShdw algn="tl" blurRad="19685" dir="5400000" dist="12700" rotWithShape="0">
                    <a:srgbClr val="FF388C">
                      <a:satMod val="130000"/>
                      <a:alpha val="60000"/>
                    </a:srgbClr>
                  </a:outerShdw>
                  <a:reflection algn="bl" blurRad="10000" dir="5400000" dist="500" endPos="48000" rotWithShape="0" stA="55000" sy="-100000"/>
                </a:effectLst>
              </a:rPr>
              <a:t>THANK YOU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TextBox 1"/>
          <p:cNvSpPr txBox="1"/>
          <p:nvPr/>
        </p:nvSpPr>
        <p:spPr>
          <a:xfrm>
            <a:off x="3048000" y="673983"/>
            <a:ext cx="4495800" cy="830997"/>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8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ABSTRACT</a:t>
            </a:r>
            <a:endParaRPr b="1" cap="all" dirty="0" sz="48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88" name="TextBox 2"/>
          <p:cNvSpPr txBox="1"/>
          <p:nvPr/>
        </p:nvSpPr>
        <p:spPr>
          <a:xfrm>
            <a:off x="1524000" y="2362200"/>
            <a:ext cx="6019800" cy="2225041"/>
          </a:xfrm>
          <a:prstGeom prst="rect"/>
          <a:noFill/>
        </p:spPr>
        <p:txBody>
          <a:bodyPr rtlCol="0" wrap="square">
            <a:spAutoFit/>
          </a:bodyPr>
          <a:p>
            <a:pPr algn="ctr"/>
            <a:r>
              <a:rPr dirty="0" sz="2400" lang="en-US" smtClean="0"/>
              <a:t>Tic-tac-toe is a fun game played by two players. Before starting the game, a 3x3 square grid is formed using two vertical and two horizontal lines. The player who succeeds in placing three of their marks in a horizontal, vertical, or diagonal row is the winner.</a:t>
            </a:r>
            <a:endParaRPr dirty="0" sz="2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extBox 1"/>
          <p:cNvSpPr txBox="1"/>
          <p:nvPr/>
        </p:nvSpPr>
        <p:spPr>
          <a:xfrm>
            <a:off x="2286000" y="457200"/>
            <a:ext cx="56388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INTRODUCTION</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90" name="TextBox 2"/>
          <p:cNvSpPr txBox="1"/>
          <p:nvPr/>
        </p:nvSpPr>
        <p:spPr>
          <a:xfrm>
            <a:off x="762000" y="1676400"/>
            <a:ext cx="7772400" cy="2225040"/>
          </a:xfrm>
          <a:prstGeom prst="rect"/>
          <a:noFill/>
        </p:spPr>
        <p:txBody>
          <a:bodyPr rtlCol="0" wrap="square">
            <a:spAutoFit/>
          </a:bodyPr>
          <a:p>
            <a:r>
              <a:rPr dirty="0" sz="2400" lang="en-US" smtClean="0"/>
              <a:t>In this course, we're going to learn how to build Tic </a:t>
            </a:r>
            <a:r>
              <a:rPr dirty="0" sz="2400" lang="en-US" err="1" smtClean="0"/>
              <a:t>Tac</a:t>
            </a:r>
            <a:r>
              <a:rPr dirty="0" sz="2400" lang="en-US" smtClean="0"/>
              <a:t> Toe . Just in case you're unfamiliar with the game, let's discuss the rules first. Tic </a:t>
            </a:r>
            <a:r>
              <a:rPr dirty="0" sz="2400" lang="en-US" err="1" smtClean="0"/>
              <a:t>Tac</a:t>
            </a:r>
            <a:r>
              <a:rPr dirty="0" sz="2400" lang="en-US" smtClean="0"/>
              <a:t> Toe is played on a 3 x 3 grid of available cells, and the goal of the game is to place three of your tokens (X or O) on the grid in a row, including diagonals.</a:t>
            </a:r>
          </a:p>
          <a:p>
            <a:r>
              <a:rPr dirty="0" sz="2400" lang="en-US" smtClean="0"/>
              <a:t>The following example game is won by the first player, X:</a:t>
            </a:r>
            <a:endParaRPr dirty="0" sz="2400" lang="en-US"/>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15240" y="5010150"/>
            <a:ext cx="9144000" cy="1847850"/>
          </a:xfrm>
          <a:prstGeom prst="rect"/>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extBox 1"/>
          <p:cNvSpPr txBox="1"/>
          <p:nvPr/>
        </p:nvSpPr>
        <p:spPr>
          <a:xfrm>
            <a:off x="609600" y="1447800"/>
            <a:ext cx="8153400" cy="4168140"/>
          </a:xfrm>
          <a:prstGeom prst="rect"/>
          <a:noFill/>
        </p:spPr>
        <p:txBody>
          <a:bodyPr rtlCol="0" wrap="square">
            <a:spAutoFit/>
          </a:bodyPr>
          <a:p>
            <a:r>
              <a:rPr b="1" dirty="0" sz="2800" lang="en-US" smtClean="0"/>
              <a:t>ABOUT PROJECT             </a:t>
            </a:r>
            <a:r>
              <a:rPr b="1" dirty="0" sz="2800" lang="en-US" err="1" smtClean="0"/>
              <a:t>PROJECT</a:t>
            </a:r>
            <a:r>
              <a:rPr b="1" dirty="0" sz="2800" lang="en-US" smtClean="0"/>
              <a:t> DETAILS </a:t>
            </a:r>
          </a:p>
          <a:p>
            <a:endParaRPr dirty="0" sz="2000" lang="en-US" smtClean="0"/>
          </a:p>
          <a:p>
            <a:r>
              <a:rPr dirty="0" sz="2000" lang="en-US" smtClean="0"/>
              <a:t>Project Name                                 : TIC TAC TOE    </a:t>
            </a:r>
          </a:p>
          <a:p>
            <a:r>
              <a:rPr dirty="0" sz="2000" lang="en-US" smtClean="0"/>
              <a:t>    </a:t>
            </a:r>
          </a:p>
          <a:p>
            <a:r>
              <a:rPr dirty="0" sz="2000" lang="en-US" smtClean="0"/>
              <a:t>Project Platform                              : C ++</a:t>
            </a:r>
          </a:p>
          <a:p>
            <a:endParaRPr dirty="0" sz="2000" lang="en-US" smtClean="0"/>
          </a:p>
          <a:p>
            <a:r>
              <a:rPr dirty="0" sz="2000" lang="en-US" smtClean="0"/>
              <a:t>Programming Language Used     : C Programming </a:t>
            </a:r>
            <a:r>
              <a:rPr dirty="0" sz="2000" lang="en-US" err="1" smtClean="0"/>
              <a:t>laungage</a:t>
            </a:r>
            <a:endParaRPr dirty="0" sz="2000" lang="en-US" smtClean="0"/>
          </a:p>
          <a:p>
            <a:endParaRPr dirty="0" sz="2000" lang="en-US" smtClean="0"/>
          </a:p>
          <a:p>
            <a:r>
              <a:rPr dirty="0" sz="2000" lang="en-US" smtClean="0"/>
              <a:t>IDE Tool (Recommended)             : </a:t>
            </a:r>
            <a:r>
              <a:rPr dirty="0" sz="2000" lang="en-US" err="1" smtClean="0"/>
              <a:t>Dev</a:t>
            </a:r>
            <a:r>
              <a:rPr dirty="0" sz="2000" lang="en-US" smtClean="0"/>
              <a:t> C++</a:t>
            </a:r>
          </a:p>
          <a:p>
            <a:endParaRPr dirty="0" sz="2000" lang="en-US" smtClean="0"/>
          </a:p>
          <a:p>
            <a:r>
              <a:rPr dirty="0" sz="2000" lang="en-US" smtClean="0"/>
              <a:t>Project Type                                     : Desktop Application</a:t>
            </a:r>
          </a:p>
          <a:p>
            <a:endParaRPr dirty="0" sz="2000" lang="en-US" smtClean="0"/>
          </a:p>
          <a:p>
            <a:r>
              <a:rPr dirty="0" sz="2000" lang="en-US" smtClean="0"/>
              <a:t>Database                                         : stored data in .DAT file</a:t>
            </a:r>
            <a:endParaRPr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TextBox 1"/>
          <p:cNvSpPr txBox="1"/>
          <p:nvPr/>
        </p:nvSpPr>
        <p:spPr>
          <a:xfrm>
            <a:off x="1828800" y="533400"/>
            <a:ext cx="67818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ABOUT PROJECT</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93" name="TextBox 2"/>
          <p:cNvSpPr txBox="1"/>
          <p:nvPr/>
        </p:nvSpPr>
        <p:spPr>
          <a:xfrm>
            <a:off x="762000" y="2057400"/>
            <a:ext cx="7848600" cy="2529841"/>
          </a:xfrm>
          <a:prstGeom prst="rect"/>
          <a:noFill/>
        </p:spPr>
        <p:txBody>
          <a:bodyPr rtlCol="0" wrap="square">
            <a:spAutoFit/>
          </a:bodyPr>
          <a:p>
            <a:r>
              <a:rPr dirty="0" sz="2000" lang="en-US" smtClean="0"/>
              <a:t>To play the game , we let the players mark their chosen cell. Whoever types in their  name first, goes first . During a turn of the game , the players will pick a number that corresponding to a certain cell which declares that this is where they choose to place their respective character(X or o) .They would keep on playing up until one of them marks three of the same characters in a row. Whoever gets to complete an entire row first, wins. If either players wasn’t able to complete an entire row of the same character , it means that the game is a tie . This would prompt the players to reset the game and play again if they like.</a:t>
            </a:r>
            <a:endParaRPr dirty="0" sz="20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extBox 1"/>
          <p:cNvSpPr txBox="1"/>
          <p:nvPr/>
        </p:nvSpPr>
        <p:spPr>
          <a:xfrm>
            <a:off x="2057400" y="457200"/>
            <a:ext cx="67818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ALGORITHAM</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95" name="TextBox 2"/>
          <p:cNvSpPr txBox="1"/>
          <p:nvPr/>
        </p:nvSpPr>
        <p:spPr>
          <a:xfrm>
            <a:off x="685800" y="1600200"/>
            <a:ext cx="7391400" cy="3749040"/>
          </a:xfrm>
          <a:prstGeom prst="rect"/>
          <a:noFill/>
        </p:spPr>
        <p:txBody>
          <a:bodyPr rtlCol="0" wrap="square">
            <a:spAutoFit/>
          </a:bodyPr>
          <a:p>
            <a:r>
              <a:rPr dirty="0" sz="2000" lang="en-US" smtClean="0"/>
              <a:t>Step 1 : START</a:t>
            </a:r>
          </a:p>
          <a:p>
            <a:endParaRPr dirty="0" sz="2000" lang="en-US" smtClean="0"/>
          </a:p>
          <a:p>
            <a:r>
              <a:rPr dirty="0" sz="2000" lang="en-US" smtClean="0"/>
              <a:t>Step 2 : check winning moves for system (X). If there such  moves and go to the step 7. Else go to step 3</a:t>
            </a:r>
          </a:p>
          <a:p>
            <a:endParaRPr dirty="0" sz="2000" lang="en-US" smtClean="0"/>
          </a:p>
          <a:p>
            <a:r>
              <a:rPr dirty="0" sz="2000" lang="en-US" smtClean="0"/>
              <a:t>Step 3 : Check winning moves for users (O). If there such  moves , then blocks the player and go to the step 7. Else go to step 4</a:t>
            </a:r>
          </a:p>
          <a:p>
            <a:endParaRPr dirty="0" sz="2000" lang="en-US" smtClean="0"/>
          </a:p>
          <a:p>
            <a:r>
              <a:rPr dirty="0" sz="2000" lang="en-US" smtClean="0"/>
              <a:t>Step 4 : If there corner spaces  </a:t>
            </a:r>
            <a:r>
              <a:rPr dirty="0" sz="2000" lang="en-US" err="1" smtClean="0"/>
              <a:t>i.e</a:t>
            </a:r>
            <a:r>
              <a:rPr dirty="0" sz="2000" lang="en-US" smtClean="0"/>
              <a:t> (1,3,7,9), take it and go to step 7</a:t>
            </a:r>
          </a:p>
          <a:p>
            <a:r>
              <a:rPr dirty="0" sz="2000" lang="en-US" smtClean="0"/>
              <a:t>. Else go to step 5</a:t>
            </a:r>
          </a:p>
          <a:p>
            <a:endParaRPr dirty="0" sz="2000" lang="en-US" smtClean="0"/>
          </a:p>
          <a:p>
            <a:r>
              <a:rPr dirty="0" sz="2000" lang="en-US" smtClean="0"/>
              <a:t>Step 5 : If there is center position and go to the step 7 . Else go to step 6</a:t>
            </a:r>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TextBox 2"/>
          <p:cNvSpPr txBox="1"/>
          <p:nvPr/>
        </p:nvSpPr>
        <p:spPr>
          <a:xfrm>
            <a:off x="609600" y="838200"/>
            <a:ext cx="7696200" cy="1005840"/>
          </a:xfrm>
          <a:prstGeom prst="rect"/>
          <a:noFill/>
        </p:spPr>
        <p:txBody>
          <a:bodyPr rtlCol="0" wrap="square">
            <a:spAutoFit/>
          </a:bodyPr>
          <a:p>
            <a:r>
              <a:rPr dirty="0" sz="2000" lang="en-US" smtClean="0"/>
              <a:t>Step 6 : If there are side position </a:t>
            </a:r>
            <a:r>
              <a:rPr dirty="0" sz="2000" lang="en-US" err="1" smtClean="0"/>
              <a:t>i.e</a:t>
            </a:r>
            <a:r>
              <a:rPr dirty="0" sz="2000" lang="en-US" smtClean="0"/>
              <a:t> (2,4,6,8) take it and go to the step 7</a:t>
            </a:r>
          </a:p>
          <a:p>
            <a:endParaRPr dirty="0" sz="2000" lang="en-US" smtClean="0"/>
          </a:p>
          <a:p>
            <a:r>
              <a:rPr dirty="0" sz="2000" lang="en-US" smtClean="0"/>
              <a:t>Step 7 : Ask users to take a moves and go to the step 7</a:t>
            </a:r>
            <a:endParaRPr dirty="0"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extBox 1"/>
          <p:cNvSpPr txBox="1"/>
          <p:nvPr/>
        </p:nvSpPr>
        <p:spPr>
          <a:xfrm>
            <a:off x="2133600" y="381000"/>
            <a:ext cx="52578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RESULT</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1293812" y="1752600"/>
            <a:ext cx="6937375" cy="4498975"/>
          </a:xfrm>
          <a:prstGeom prst="rect"/>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extBox 1"/>
          <p:cNvSpPr txBox="1"/>
          <p:nvPr/>
        </p:nvSpPr>
        <p:spPr>
          <a:xfrm>
            <a:off x="1752600" y="457200"/>
            <a:ext cx="5943600" cy="769441"/>
          </a:xfrm>
          <a:prstGeom prst="rect"/>
          <a:noFill/>
        </p:spPr>
        <p:txBody>
          <a:bodyPr rtlCol="0" wrap="square">
            <a:spAutoFit/>
            <a:scene3d>
              <a:camera prst="orthographicFront"/>
              <a:lightRig dir="t" rig="brightRoom"/>
            </a:scene3d>
            <a:sp3d contourW="6350" prstMaterial="plastic">
              <a:bevelT w="20320" h="20320" prst="angle"/>
              <a:contourClr>
                <a:schemeClr val="accent1">
                  <a:tint val="100000"/>
                  <a:shade val="100000"/>
                  <a:hueMod val="100000"/>
                  <a:satMod val="100000"/>
                </a:schemeClr>
              </a:contourClr>
            </a:sp3d>
          </a:bodyPr>
          <a:p>
            <a:pPr algn="ctr"/>
            <a:r>
              <a:rPr b="1" cap="all" dirty="0" sz="4400" lang="en-US" smtClean="0">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rPr>
              <a:t>CONCLUSION</a:t>
            </a:r>
            <a:endParaRPr b="1" cap="all" dirty="0" sz="4400" lang="en-US">
              <a:solidFill>
                <a:schemeClr val="accent1"/>
              </a:solidFill>
              <a:effectLst>
                <a:outerShdw algn="tl" blurRad="19685" dir="5400000" dist="12700" rotWithShape="0">
                  <a:schemeClr val="accent1">
                    <a:satMod val="130000"/>
                    <a:alpha val="60000"/>
                  </a:schemeClr>
                </a:outerShdw>
                <a:reflection algn="bl" blurRad="10000" dir="5400000" dist="500" endPos="48000" rotWithShape="0" stA="55000" sy="-100000"/>
              </a:effectLst>
            </a:endParaRPr>
          </a:p>
        </p:txBody>
      </p:sp>
      <p:sp>
        <p:nvSpPr>
          <p:cNvPr id="1048599" name="TextBox 2"/>
          <p:cNvSpPr txBox="1"/>
          <p:nvPr/>
        </p:nvSpPr>
        <p:spPr>
          <a:xfrm>
            <a:off x="533400" y="1524000"/>
            <a:ext cx="7924800" cy="2225040"/>
          </a:xfrm>
          <a:prstGeom prst="rect"/>
          <a:noFill/>
        </p:spPr>
        <p:txBody>
          <a:bodyPr rtlCol="0" wrap="square">
            <a:spAutoFit/>
          </a:bodyPr>
          <a:p>
            <a:r>
              <a:rPr dirty="0" sz="2400" lang="en-US" smtClean="0"/>
              <a:t>The group has successfully designed an c program which is the Tic </a:t>
            </a:r>
            <a:r>
              <a:rPr dirty="0" sz="2400" lang="en-US" err="1" smtClean="0"/>
              <a:t>Tac</a:t>
            </a:r>
            <a:r>
              <a:rPr dirty="0" sz="2400" lang="en-US" smtClean="0"/>
              <a:t> Toe game . We were able to implement the given requirement such as having an input output file , sorting algorithms and using classes . Based on the results generated by the tests conducted on the program , the Tic </a:t>
            </a:r>
            <a:r>
              <a:rPr dirty="0" sz="2400" lang="en-US" err="1" smtClean="0"/>
              <a:t>Tac</a:t>
            </a:r>
            <a:r>
              <a:rPr dirty="0" sz="2400" lang="en-US" smtClean="0"/>
              <a:t> Toe game ran smoothly. </a:t>
            </a:r>
          </a:p>
          <a:p>
            <a:r>
              <a:rPr dirty="0" sz="2400" lang="en-US" smtClean="0"/>
              <a:t>FORTUNATELY,NO ERRORS CAME UP WHILE WE TESTED </a:t>
            </a:r>
            <a:endParaRPr dirty="0" sz="2400" lang="en-US"/>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4389120" y="4556760"/>
            <a:ext cx="4724400" cy="2286000"/>
          </a:xfrm>
          <a:prstGeom prst="rect"/>
          <a:noFill/>
          <a:ln>
            <a:noFill/>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lastClr="000000" val="windowText"/>
      </a:dk1>
      <a:lt1>
        <a:sysClr lastClr="FFFFFF" val="window"/>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 blurRad="63500" dir="14700000" dist="25400" rotWithShape="0">
              <a:srgbClr val="000000">
                <a:alpha val="50000"/>
              </a:srgbClr>
            </a:outerShdw>
          </a:effectLst>
        </a:effectStyle>
        <a:effectStyle>
          <a:effectLst>
            <a:outerShdw algn="t" blurRad="50800" dir="14700000" dist="38100" rotWithShape="0">
              <a:srgbClr val="000000">
                <a:alpha val="60000"/>
              </a:srgbClr>
            </a:outerShdw>
          </a:effectLst>
        </a:effectStyle>
        <a:effectStyle>
          <a:effectLst>
            <a:outerShdw algn="t" blurRad="50800" dir="14700000" dist="38100" rotWithShape="0">
              <a:srgbClr val="000000">
                <a:alpha val="60000"/>
              </a:srgbClr>
            </a:outerShdw>
          </a:effectLst>
          <a:scene3d>
            <a:camera prst="orthographicFront" fov="0">
              <a:rot lat="0" lon="0" rev="0"/>
            </a:camera>
            <a:lightRig dir="t" rig="contrasting">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algn="tl" flip="none" sx="70000" sy="7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Pranav</dc:creator>
  <cp:lastModifiedBy>Pranav</cp:lastModifiedBy>
  <dcterms:created xsi:type="dcterms:W3CDTF">2021-11-30T20:54:46Z</dcterms:created>
  <dcterms:modified xsi:type="dcterms:W3CDTF">2021-12-14T02:57:52Z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607fa997c7414589952c6d9d631e7514</vt:lpwstr>
  </property>
</Properties>
</file>