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47" autoAdjust="0"/>
    <p:restoredTop sz="94660"/>
  </p:normalViewPr>
  <p:slideViewPr>
    <p:cSldViewPr>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7"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3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09A40D2-46CF-4AA7-B12E-15D83FCC6F05}" type="datetimeFigureOut">
              <a:rPr lang="en-US" smtClean="0"/>
              <a:t>12/13/2021</a:t>
            </a:fld>
            <a:endParaRPr lang="en-US"/>
          </a:p>
        </p:txBody>
      </p:sp>
      <p:sp>
        <p:nvSpPr>
          <p:cNvPr id="104873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3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F8049B6-4803-46BA-9778-697C56F28FB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normAutofit/>
          </a:bodyPr>
          <a:p>
            <a:endParaRPr dirty="0" lang="en-US"/>
          </a:p>
        </p:txBody>
      </p:sp>
      <p:sp>
        <p:nvSpPr>
          <p:cNvPr id="1048619" name="Slide Number Placeholder 3"/>
          <p:cNvSpPr>
            <a:spLocks noGrp="1"/>
          </p:cNvSpPr>
          <p:nvPr>
            <p:ph type="sldNum" sz="quarter" idx="10"/>
          </p:nvPr>
        </p:nvSpPr>
        <p:spPr/>
        <p:txBody>
          <a:bodyPr/>
          <a:p>
            <a:fld id="{0F8049B6-4803-46BA-9778-697C56F28FB6}"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685347" y="3602038"/>
            <a:ext cx="7773308"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24976E5E-C167-4AD4-9FAD-7026E4480C53}" type="datetimeFigureOut">
              <a:rPr lang="en-US" smtClean="0"/>
              <a:t>12/13/2021</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6" name=""/>
        <p:cNvGrpSpPr/>
        <p:nvPr/>
      </p:nvGrpSpPr>
      <p:grpSpPr>
        <a:xfrm>
          <a:off x="0" y="0"/>
          <a:ext cx="0" cy="0"/>
          <a:chOff x="0" y="0"/>
          <a:chExt cx="0" cy="0"/>
        </a:xfrm>
      </p:grpSpPr>
      <p:sp>
        <p:nvSpPr>
          <p:cNvPr id="1048729"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dirty="0" lang="en-US"/>
          </a:p>
        </p:txBody>
      </p:sp>
      <p:sp>
        <p:nvSpPr>
          <p:cNvPr id="1048730" name="Picture Placeholder 2"/>
          <p:cNvSpPr>
            <a:spLocks noChangeAspect="1" noGrp="1"/>
          </p:cNvSpPr>
          <p:nvPr>
            <p:ph type="pic" idx="1"/>
          </p:nvPr>
        </p:nvSpPr>
        <p:spPr>
          <a:xfrm>
            <a:off x="685355" y="621322"/>
            <a:ext cx="7775673"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31" name="Text Placeholder 3"/>
          <p:cNvSpPr>
            <a:spLocks noGrp="1"/>
          </p:cNvSpPr>
          <p:nvPr>
            <p:ph type="body" sz="half" idx="2"/>
          </p:nvPr>
        </p:nvSpPr>
        <p:spPr>
          <a:xfrm>
            <a:off x="685346" y="5108728"/>
            <a:ext cx="7774499"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2"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9" name=""/>
        <p:cNvGrpSpPr/>
        <p:nvPr/>
      </p:nvGrpSpPr>
      <p:grpSpPr>
        <a:xfrm>
          <a:off x="0" y="0"/>
          <a:ext cx="0" cy="0"/>
          <a:chOff x="0" y="0"/>
          <a:chExt cx="0" cy="0"/>
        </a:xfrm>
      </p:grpSpPr>
      <p:sp>
        <p:nvSpPr>
          <p:cNvPr id="1048686"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dirty="0" lang="en-US"/>
          </a:p>
        </p:txBody>
      </p:sp>
      <p:sp>
        <p:nvSpPr>
          <p:cNvPr id="1048687" name="Text Placeholder 3"/>
          <p:cNvSpPr>
            <a:spLocks noGrp="1"/>
          </p:cNvSpPr>
          <p:nvPr>
            <p:ph type="body" sz="half" idx="2"/>
          </p:nvPr>
        </p:nvSpPr>
        <p:spPr>
          <a:xfrm>
            <a:off x="685347" y="4204820"/>
            <a:ext cx="776532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8"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8" name=""/>
        <p:cNvGrpSpPr/>
        <p:nvPr/>
      </p:nvGrpSpPr>
      <p:grpSpPr>
        <a:xfrm>
          <a:off x="0" y="0"/>
          <a:ext cx="0" cy="0"/>
          <a:chOff x="0" y="0"/>
          <a:chExt cx="0" cy="0"/>
        </a:xfrm>
      </p:grpSpPr>
      <p:sp>
        <p:nvSpPr>
          <p:cNvPr id="1048678"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dirty="0" lang="en-US"/>
          </a:p>
        </p:txBody>
      </p:sp>
      <p:sp>
        <p:nvSpPr>
          <p:cNvPr id="1048679" name="Text Placeholder 3"/>
          <p:cNvSpPr>
            <a:spLocks noGrp="1"/>
          </p:cNvSpPr>
          <p:nvPr>
            <p:ph type="body" sz="half" idx="13"/>
          </p:nvPr>
        </p:nvSpPr>
        <p:spPr>
          <a:xfrm>
            <a:off x="1290484" y="3610032"/>
            <a:ext cx="6564224"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0" name="Text Placeholder 3"/>
          <p:cNvSpPr>
            <a:spLocks noGrp="1"/>
          </p:cNvSpPr>
          <p:nvPr>
            <p:ph type="body" sz="half" idx="2"/>
          </p:nvPr>
        </p:nvSpPr>
        <p:spPr>
          <a:xfrm>
            <a:off x="685345" y="4204821"/>
            <a:ext cx="776532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1"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FB482BC9-6D72-443B-9A86-6F3278A1E715}" type="slidenum">
              <a:rPr lang="en-US" smtClean="0"/>
              <a:t>‹#›</a:t>
            </a:fld>
            <a:endParaRPr lang="en-US"/>
          </a:p>
        </p:txBody>
      </p:sp>
      <p:sp>
        <p:nvSpPr>
          <p:cNvPr id="1048684" name="TextBox 9"/>
          <p:cNvSpPr txBox="1"/>
          <p:nvPr/>
        </p:nvSpPr>
        <p:spPr>
          <a:xfrm>
            <a:off x="505245" y="641749"/>
            <a:ext cx="4572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5" name="TextBox 13"/>
          <p:cNvSpPr txBox="1"/>
          <p:nvPr/>
        </p:nvSpPr>
        <p:spPr>
          <a:xfrm>
            <a:off x="7946721" y="3073376"/>
            <a:ext cx="4572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90" name=""/>
        <p:cNvGrpSpPr/>
        <p:nvPr/>
      </p:nvGrpSpPr>
      <p:grpSpPr>
        <a:xfrm>
          <a:off x="0" y="0"/>
          <a:ext cx="0" cy="0"/>
          <a:chOff x="0" y="0"/>
          <a:chExt cx="0" cy="0"/>
        </a:xfrm>
      </p:grpSpPr>
      <p:sp>
        <p:nvSpPr>
          <p:cNvPr id="1048691"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dirty="0" lang="en-US"/>
          </a:p>
        </p:txBody>
      </p:sp>
      <p:sp>
        <p:nvSpPr>
          <p:cNvPr id="1048692" name="Text Placeholder 3"/>
          <p:cNvSpPr>
            <a:spLocks noGrp="1"/>
          </p:cNvSpPr>
          <p:nvPr>
            <p:ph type="body" sz="half" idx="2"/>
          </p:nvPr>
        </p:nvSpPr>
        <p:spPr>
          <a:xfrm>
            <a:off x="685346" y="4650556"/>
            <a:ext cx="776532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3"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95" name=""/>
        <p:cNvGrpSpPr/>
        <p:nvPr/>
      </p:nvGrpSpPr>
      <p:grpSpPr>
        <a:xfrm>
          <a:off x="0" y="0"/>
          <a:ext cx="0" cy="0"/>
          <a:chOff x="0" y="0"/>
          <a:chExt cx="0" cy="0"/>
        </a:xfrm>
      </p:grpSpPr>
      <p:sp>
        <p:nvSpPr>
          <p:cNvPr id="1048719" name="Title 1"/>
          <p:cNvSpPr>
            <a:spLocks noGrp="1"/>
          </p:cNvSpPr>
          <p:nvPr>
            <p:ph type="title"/>
          </p:nvPr>
        </p:nvSpPr>
        <p:spPr>
          <a:xfrm>
            <a:off x="685345" y="609601"/>
            <a:ext cx="7765322" cy="1325563"/>
          </a:xfrm>
        </p:spPr>
        <p:txBody>
          <a:bodyPr/>
          <a:p>
            <a:r>
              <a:rPr lang="en-US"/>
              <a:t>Click to edit Master title style</a:t>
            </a:r>
            <a:endParaRPr dirty="0" lang="en-US"/>
          </a:p>
        </p:txBody>
      </p:sp>
      <p:sp>
        <p:nvSpPr>
          <p:cNvPr id="1048720" name="Text Placeholder 2"/>
          <p:cNvSpPr>
            <a:spLocks noGrp="1"/>
          </p:cNvSpPr>
          <p:nvPr>
            <p:ph type="body" idx="1"/>
          </p:nvPr>
        </p:nvSpPr>
        <p:spPr>
          <a:xfrm>
            <a:off x="685346" y="2088320"/>
            <a:ext cx="2474217"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5"/>
          </p:nvPr>
        </p:nvSpPr>
        <p:spPr>
          <a:xfrm>
            <a:off x="685346" y="2911624"/>
            <a:ext cx="2474217"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Text Placeholder 4"/>
          <p:cNvSpPr>
            <a:spLocks noGrp="1"/>
          </p:cNvSpPr>
          <p:nvPr>
            <p:ph type="body" sz="quarter" idx="3"/>
          </p:nvPr>
        </p:nvSpPr>
        <p:spPr>
          <a:xfrm>
            <a:off x="3333658" y="2088320"/>
            <a:ext cx="2473919"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3" name="Text Placeholder 3"/>
          <p:cNvSpPr>
            <a:spLocks noGrp="1"/>
          </p:cNvSpPr>
          <p:nvPr>
            <p:ph type="body" sz="half" idx="16"/>
          </p:nvPr>
        </p:nvSpPr>
        <p:spPr>
          <a:xfrm>
            <a:off x="3333659" y="2911624"/>
            <a:ext cx="247486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4" name="Text Placeholder 4"/>
          <p:cNvSpPr>
            <a:spLocks noGrp="1"/>
          </p:cNvSpPr>
          <p:nvPr>
            <p:ph type="body" sz="quarter" idx="13"/>
          </p:nvPr>
        </p:nvSpPr>
        <p:spPr>
          <a:xfrm>
            <a:off x="5979974" y="2088320"/>
            <a:ext cx="246840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7"/>
          </p:nvPr>
        </p:nvSpPr>
        <p:spPr>
          <a:xfrm>
            <a:off x="5982260" y="2911624"/>
            <a:ext cx="2468408"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Date Placeholder 2"/>
          <p:cNvSpPr>
            <a:spLocks noGrp="1"/>
          </p:cNvSpPr>
          <p:nvPr>
            <p:ph type="dt" sz="half" idx="10"/>
          </p:nvPr>
        </p:nvSpPr>
        <p:spPr/>
        <p:txBody>
          <a:bodyPr/>
          <a:p>
            <a:fld id="{24976E5E-C167-4AD4-9FAD-7026E4480C53}" type="datetimeFigureOut">
              <a:rPr lang="en-US" smtClean="0"/>
              <a:t>12/13/2021</a:t>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84" name=""/>
        <p:cNvGrpSpPr/>
        <p:nvPr/>
      </p:nvGrpSpPr>
      <p:grpSpPr>
        <a:xfrm>
          <a:off x="0" y="0"/>
          <a:ext cx="0" cy="0"/>
          <a:chOff x="0" y="0"/>
          <a:chExt cx="0" cy="0"/>
        </a:xfrm>
      </p:grpSpPr>
      <p:sp>
        <p:nvSpPr>
          <p:cNvPr id="1048647" name="Title 1"/>
          <p:cNvSpPr>
            <a:spLocks noGrp="1"/>
          </p:cNvSpPr>
          <p:nvPr>
            <p:ph type="title"/>
          </p:nvPr>
        </p:nvSpPr>
        <p:spPr>
          <a:xfrm>
            <a:off x="685346" y="609601"/>
            <a:ext cx="7765322" cy="1325563"/>
          </a:xfrm>
        </p:spPr>
        <p:txBody>
          <a:bodyPr/>
          <a:p>
            <a:r>
              <a:rPr lang="en-US"/>
              <a:t>Click to edit Master title style</a:t>
            </a:r>
            <a:endParaRPr dirty="0" lang="en-US"/>
          </a:p>
        </p:txBody>
      </p:sp>
      <p:sp>
        <p:nvSpPr>
          <p:cNvPr id="1048648" name="Text Placeholder 2"/>
          <p:cNvSpPr>
            <a:spLocks noGrp="1"/>
          </p:cNvSpPr>
          <p:nvPr>
            <p:ph type="body" idx="1"/>
          </p:nvPr>
        </p:nvSpPr>
        <p:spPr>
          <a:xfrm>
            <a:off x="685347" y="3989147"/>
            <a:ext cx="2474216"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9" name="Picture Placeholder 2"/>
          <p:cNvSpPr>
            <a:spLocks noChangeAspect="1" noGrp="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0" name="Text Placeholder 3"/>
          <p:cNvSpPr>
            <a:spLocks noGrp="1"/>
          </p:cNvSpPr>
          <p:nvPr>
            <p:ph type="body" sz="half" idx="18"/>
          </p:nvPr>
        </p:nvSpPr>
        <p:spPr>
          <a:xfrm>
            <a:off x="685347" y="4565409"/>
            <a:ext cx="2474216" cy="122579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1" name="Text Placeholder 4"/>
          <p:cNvSpPr>
            <a:spLocks noGrp="1"/>
          </p:cNvSpPr>
          <p:nvPr>
            <p:ph type="body" sz="quarter" idx="3"/>
          </p:nvPr>
        </p:nvSpPr>
        <p:spPr>
          <a:xfrm>
            <a:off x="3332026" y="3989147"/>
            <a:ext cx="2474237"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Picture Placeholder 2"/>
          <p:cNvSpPr>
            <a:spLocks noChangeAspect="1" noGrp="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19"/>
          </p:nvPr>
        </p:nvSpPr>
        <p:spPr>
          <a:xfrm>
            <a:off x="3331011" y="4565408"/>
            <a:ext cx="2475252" cy="122579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4" name="Text Placeholder 4"/>
          <p:cNvSpPr>
            <a:spLocks noGrp="1"/>
          </p:cNvSpPr>
          <p:nvPr>
            <p:ph type="body" sz="quarter" idx="13"/>
          </p:nvPr>
        </p:nvSpPr>
        <p:spPr>
          <a:xfrm>
            <a:off x="5980067" y="3989147"/>
            <a:ext cx="246742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Picture Placeholder 2"/>
          <p:cNvSpPr>
            <a:spLocks noChangeAspect="1" noGrp="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6" name="Text Placeholder 3"/>
          <p:cNvSpPr>
            <a:spLocks noGrp="1"/>
          </p:cNvSpPr>
          <p:nvPr>
            <p:ph type="body" sz="half" idx="20"/>
          </p:nvPr>
        </p:nvSpPr>
        <p:spPr>
          <a:xfrm>
            <a:off x="5979973" y="4565410"/>
            <a:ext cx="2470694" cy="122579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7" name="Date Placeholder 2"/>
          <p:cNvSpPr>
            <a:spLocks noGrp="1"/>
          </p:cNvSpPr>
          <p:nvPr>
            <p:ph type="dt" sz="half" idx="10"/>
          </p:nvPr>
        </p:nvSpPr>
        <p:spPr/>
        <p:txBody>
          <a:bodyPr/>
          <a:p>
            <a:fld id="{24976E5E-C167-4AD4-9FAD-7026E4480C53}" type="datetimeFigureOut">
              <a:rPr lang="en-US" smtClean="0"/>
              <a:t>12/13/2021</a:t>
            </a:fld>
            <a:endParaRPr lang="en-US"/>
          </a:p>
        </p:txBody>
      </p:sp>
      <p:sp>
        <p:nvSpPr>
          <p:cNvPr id="1048658" name="Footer Placeholder 3"/>
          <p:cNvSpPr>
            <a:spLocks noGrp="1"/>
          </p:cNvSpPr>
          <p:nvPr>
            <p:ph type="ftr" sz="quarter" idx="11"/>
          </p:nvPr>
        </p:nvSpPr>
        <p:spPr/>
        <p:txBody>
          <a:bodyPr/>
          <a:p>
            <a:endParaRPr lang="en-US"/>
          </a:p>
        </p:txBody>
      </p:sp>
      <p:sp>
        <p:nvSpPr>
          <p:cNvPr id="1048659" name="Slide Number Placeholder 4"/>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7"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Date Placeholder 3"/>
          <p:cNvSpPr>
            <a:spLocks noGrp="1"/>
          </p:cNvSpPr>
          <p:nvPr>
            <p:ph type="dt" sz="half" idx="10"/>
          </p:nvPr>
        </p:nvSpPr>
        <p:spPr/>
        <p:txBody>
          <a:bodyPr/>
          <a:p>
            <a:fld id="{24976E5E-C167-4AD4-9FAD-7026E4480C53}" type="datetimeFigureOut">
              <a:rPr lang="en-US" smtClean="0"/>
              <a:t>12/13/2021</a:t>
            </a:fld>
            <a:endParaRPr lang="en-US"/>
          </a:p>
        </p:txBody>
      </p:sp>
      <p:sp>
        <p:nvSpPr>
          <p:cNvPr id="1048676" name="Footer Placeholder 4"/>
          <p:cNvSpPr>
            <a:spLocks noGrp="1"/>
          </p:cNvSpPr>
          <p:nvPr>
            <p:ph type="ftr" sz="quarter" idx="11"/>
          </p:nvPr>
        </p:nvSpPr>
        <p:spPr/>
        <p:txBody>
          <a:bodyPr/>
          <a:p>
            <a:endParaRPr lang="en-US"/>
          </a:p>
        </p:txBody>
      </p:sp>
      <p:sp>
        <p:nvSpPr>
          <p:cNvPr id="1048677" name="Slide Number Placeholder 5"/>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5" name=""/>
        <p:cNvGrpSpPr/>
        <p:nvPr/>
      </p:nvGrpSpPr>
      <p:grpSpPr>
        <a:xfrm>
          <a:off x="0" y="0"/>
          <a:ext cx="0" cy="0"/>
          <a:chOff x="0" y="0"/>
          <a:chExt cx="0" cy="0"/>
        </a:xfrm>
      </p:grpSpPr>
      <p:sp>
        <p:nvSpPr>
          <p:cNvPr id="1048660" name="Vertical Title 1"/>
          <p:cNvSpPr>
            <a:spLocks noGrp="1"/>
          </p:cNvSpPr>
          <p:nvPr>
            <p:ph type="title" orient="vert"/>
          </p:nvPr>
        </p:nvSpPr>
        <p:spPr>
          <a:xfrm>
            <a:off x="6543675" y="609600"/>
            <a:ext cx="1906993" cy="5181601"/>
          </a:xfrm>
        </p:spPr>
        <p:txBody>
          <a:bodyPr vert="eaVert"/>
          <a:lstStyle>
            <a:lvl1pPr algn="l"/>
          </a:lstStyle>
          <a:p>
            <a:r>
              <a:rPr lang="en-US"/>
              <a:t>Click to edit Master title style</a:t>
            </a:r>
            <a:endParaRPr dirty="0" lang="en-US"/>
          </a:p>
        </p:txBody>
      </p:sp>
      <p:sp>
        <p:nvSpPr>
          <p:cNvPr id="1048661" name="Vertical Text Placeholder 2"/>
          <p:cNvSpPr>
            <a:spLocks noGrp="1"/>
          </p:cNvSpPr>
          <p:nvPr>
            <p:ph type="body" orient="vert" idx="1"/>
          </p:nvPr>
        </p:nvSpPr>
        <p:spPr>
          <a:xfrm>
            <a:off x="685346" y="609600"/>
            <a:ext cx="5744029"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2" name="Date Placeholder 3"/>
          <p:cNvSpPr>
            <a:spLocks noGrp="1"/>
          </p:cNvSpPr>
          <p:nvPr>
            <p:ph type="dt" sz="half" idx="10"/>
          </p:nvPr>
        </p:nvSpPr>
        <p:spPr/>
        <p:txBody>
          <a:bodyPr/>
          <a:p>
            <a:fld id="{24976E5E-C167-4AD4-9FAD-7026E4480C53}" type="datetimeFigureOut">
              <a:rPr lang="en-US" smtClean="0"/>
              <a:t>12/13/2021</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24976E5E-C167-4AD4-9FAD-7026E4480C53}" type="datetimeFigureOut">
              <a:rPr lang="en-US" smtClean="0"/>
              <a:t>12/13/2021</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1" name=""/>
        <p:cNvGrpSpPr/>
        <p:nvPr/>
      </p:nvGrpSpPr>
      <p:grpSpPr>
        <a:xfrm>
          <a:off x="0" y="0"/>
          <a:ext cx="0" cy="0"/>
          <a:chOff x="0" y="0"/>
          <a:chExt cx="0" cy="0"/>
        </a:xfrm>
      </p:grpSpPr>
      <p:sp>
        <p:nvSpPr>
          <p:cNvPr id="1048696"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dirty="0" lang="en-US"/>
          </a:p>
        </p:txBody>
      </p:sp>
      <p:sp>
        <p:nvSpPr>
          <p:cNvPr id="1048697" name="Text Placeholder 2"/>
          <p:cNvSpPr>
            <a:spLocks noGrp="1"/>
          </p:cNvSpPr>
          <p:nvPr>
            <p:ph type="body" idx="1"/>
          </p:nvPr>
        </p:nvSpPr>
        <p:spPr>
          <a:xfrm>
            <a:off x="921933" y="3602039"/>
            <a:ext cx="7300134"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8" name="Date Placeholder 3"/>
          <p:cNvSpPr>
            <a:spLocks noGrp="1"/>
          </p:cNvSpPr>
          <p:nvPr>
            <p:ph type="dt" sz="half" idx="10"/>
          </p:nvPr>
        </p:nvSpPr>
        <p:spPr/>
        <p:txBody>
          <a:bodyPr/>
          <a:p>
            <a:fld id="{24976E5E-C167-4AD4-9FAD-7026E4480C53}" type="datetimeFigureOut">
              <a:rPr lang="en-US" smtClean="0"/>
              <a:t>12/13/2021</a:t>
            </a:fld>
            <a:endParaRPr lang="en-US"/>
          </a:p>
        </p:txBody>
      </p:sp>
      <p:sp>
        <p:nvSpPr>
          <p:cNvPr id="1048699" name="Footer Placeholder 4"/>
          <p:cNvSpPr>
            <a:spLocks noGrp="1"/>
          </p:cNvSpPr>
          <p:nvPr>
            <p:ph type="ftr" sz="quarter" idx="11"/>
          </p:nvPr>
        </p:nvSpPr>
        <p:spPr/>
        <p:txBody>
          <a:bodyPr/>
          <a:p>
            <a:endParaRPr lang="en-US"/>
          </a:p>
        </p:txBody>
      </p:sp>
      <p:sp>
        <p:nvSpPr>
          <p:cNvPr id="1048700" name="Slide Number Placeholder 5"/>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3" name=""/>
        <p:cNvGrpSpPr/>
        <p:nvPr/>
      </p:nvGrpSpPr>
      <p:grpSpPr>
        <a:xfrm>
          <a:off x="0" y="0"/>
          <a:ext cx="0" cy="0"/>
          <a:chOff x="0" y="0"/>
          <a:chExt cx="0" cy="0"/>
        </a:xfrm>
      </p:grpSpPr>
      <p:sp>
        <p:nvSpPr>
          <p:cNvPr id="1048707" name="Title 1"/>
          <p:cNvSpPr>
            <a:spLocks noGrp="1"/>
          </p:cNvSpPr>
          <p:nvPr>
            <p:ph type="title"/>
          </p:nvPr>
        </p:nvSpPr>
        <p:spPr>
          <a:xfrm>
            <a:off x="685347" y="609601"/>
            <a:ext cx="7765321" cy="1326321"/>
          </a:xfrm>
        </p:spPr>
        <p:txBody>
          <a:bodyPr/>
          <a:p>
            <a:r>
              <a:rPr lang="en-US"/>
              <a:t>Click to edit Master title style</a:t>
            </a:r>
            <a:endParaRPr dirty="0" lang="en-US"/>
          </a:p>
        </p:txBody>
      </p:sp>
      <p:sp>
        <p:nvSpPr>
          <p:cNvPr id="1048708" name="Content Placeholder 2"/>
          <p:cNvSpPr>
            <a:spLocks noGrp="1"/>
          </p:cNvSpPr>
          <p:nvPr>
            <p:ph sz="half" idx="1"/>
          </p:nvPr>
        </p:nvSpPr>
        <p:spPr>
          <a:xfrm>
            <a:off x="685346" y="2088320"/>
            <a:ext cx="3829503"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Content Placeholder 3"/>
          <p:cNvSpPr>
            <a:spLocks noGrp="1"/>
          </p:cNvSpPr>
          <p:nvPr>
            <p:ph sz="half" idx="2"/>
          </p:nvPr>
        </p:nvSpPr>
        <p:spPr>
          <a:xfrm>
            <a:off x="4630052" y="2088320"/>
            <a:ext cx="3820616"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6" name=""/>
        <p:cNvGrpSpPr/>
        <p:nvPr/>
      </p:nvGrpSpPr>
      <p:grpSpPr>
        <a:xfrm>
          <a:off x="0" y="0"/>
          <a:ext cx="0" cy="0"/>
          <a:chOff x="0" y="0"/>
          <a:chExt cx="0" cy="0"/>
        </a:xfrm>
      </p:grpSpPr>
      <p:sp>
        <p:nvSpPr>
          <p:cNvPr id="1048665" name="Title 1"/>
          <p:cNvSpPr>
            <a:spLocks noGrp="1"/>
          </p:cNvSpPr>
          <p:nvPr>
            <p:ph type="title"/>
          </p:nvPr>
        </p:nvSpPr>
        <p:spPr>
          <a:xfrm>
            <a:off x="685347" y="609601"/>
            <a:ext cx="7765321" cy="1325563"/>
          </a:xfrm>
        </p:spPr>
        <p:txBody>
          <a:bodyPr/>
          <a:p>
            <a:r>
              <a:rPr lang="en-US"/>
              <a:t>Click to edit Master title style</a:t>
            </a:r>
            <a:endParaRPr dirty="0" lang="en-US"/>
          </a:p>
        </p:txBody>
      </p:sp>
      <p:sp>
        <p:nvSpPr>
          <p:cNvPr id="1048666" name="Text Placeholder 2"/>
          <p:cNvSpPr>
            <a:spLocks noGrp="1"/>
          </p:cNvSpPr>
          <p:nvPr>
            <p:ph type="body" idx="1"/>
          </p:nvPr>
        </p:nvSpPr>
        <p:spPr>
          <a:xfrm>
            <a:off x="915427" y="2088320"/>
            <a:ext cx="3600326"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85346" y="2912232"/>
            <a:ext cx="3830406"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4859230" y="2088320"/>
            <a:ext cx="3591437"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4629150" y="2912232"/>
            <a:ext cx="382151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24976E5E-C167-4AD4-9FAD-7026E4480C53}" type="datetimeFigureOut">
              <a:rPr lang="en-US" smtClean="0"/>
              <a:t>12/13/2021</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endParaRPr dirty="0" lang="en-US"/>
          </a:p>
        </p:txBody>
      </p:sp>
      <p:sp>
        <p:nvSpPr>
          <p:cNvPr id="1048643" name="Date Placeholder 2"/>
          <p:cNvSpPr>
            <a:spLocks noGrp="1"/>
          </p:cNvSpPr>
          <p:nvPr>
            <p:ph type="dt" sz="half" idx="10"/>
          </p:nvPr>
        </p:nvSpPr>
        <p:spPr/>
        <p:txBody>
          <a:bodyPr/>
          <a:p>
            <a:fld id="{24976E5E-C167-4AD4-9FAD-7026E4480C53}" type="datetimeFigureOut">
              <a:rPr lang="en-US" smtClean="0"/>
              <a:t>12/13/2021</a:t>
            </a:fld>
            <a:endParaRPr lang="en-US"/>
          </a:p>
        </p:txBody>
      </p:sp>
      <p:sp>
        <p:nvSpPr>
          <p:cNvPr id="1048644" name="Footer Placeholder 3"/>
          <p:cNvSpPr>
            <a:spLocks noGrp="1"/>
          </p:cNvSpPr>
          <p:nvPr>
            <p:ph type="ftr" sz="quarter" idx="11"/>
          </p:nvPr>
        </p:nvSpPr>
        <p:spPr/>
        <p:txBody>
          <a:bodyPr/>
          <a:p>
            <a:endParaRPr lang="en-US"/>
          </a:p>
        </p:txBody>
      </p:sp>
      <p:sp>
        <p:nvSpPr>
          <p:cNvPr id="1048645" name="Slide Number Placeholder 4"/>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00" name="Date Placeholder 1"/>
          <p:cNvSpPr>
            <a:spLocks noGrp="1"/>
          </p:cNvSpPr>
          <p:nvPr>
            <p:ph type="dt" sz="half" idx="10"/>
          </p:nvPr>
        </p:nvSpPr>
        <p:spPr/>
        <p:txBody>
          <a:bodyPr/>
          <a:p>
            <a:fld id="{24976E5E-C167-4AD4-9FAD-7026E4480C53}" type="datetimeFigureOut">
              <a:rPr lang="en-US" smtClean="0"/>
              <a:t>12/13/2021</a:t>
            </a:fld>
            <a:endParaRPr lang="en-US"/>
          </a:p>
        </p:txBody>
      </p:sp>
      <p:sp>
        <p:nvSpPr>
          <p:cNvPr id="1048601" name="Footer Placeholder 2"/>
          <p:cNvSpPr>
            <a:spLocks noGrp="1"/>
          </p:cNvSpPr>
          <p:nvPr>
            <p:ph type="ftr" sz="quarter" idx="11"/>
          </p:nvPr>
        </p:nvSpPr>
        <p:spPr/>
        <p:txBody>
          <a:bodyPr/>
          <a:p>
            <a:endParaRPr lang="en-US"/>
          </a:p>
        </p:txBody>
      </p:sp>
      <p:sp>
        <p:nvSpPr>
          <p:cNvPr id="1048602" name="Slide Number Placeholder 3"/>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2" name=""/>
        <p:cNvGrpSpPr/>
        <p:nvPr/>
      </p:nvGrpSpPr>
      <p:grpSpPr>
        <a:xfrm>
          <a:off x="0" y="0"/>
          <a:ext cx="0" cy="0"/>
          <a:chOff x="0" y="0"/>
          <a:chExt cx="0" cy="0"/>
        </a:xfrm>
      </p:grpSpPr>
      <p:sp>
        <p:nvSpPr>
          <p:cNvPr id="1048701"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dirty="0" lang="en-US"/>
          </a:p>
        </p:txBody>
      </p:sp>
      <p:sp>
        <p:nvSpPr>
          <p:cNvPr id="1048702" name="Content Placeholder 2"/>
          <p:cNvSpPr>
            <a:spLocks noGrp="1"/>
          </p:cNvSpPr>
          <p:nvPr>
            <p:ph idx="1"/>
          </p:nvPr>
        </p:nvSpPr>
        <p:spPr>
          <a:xfrm>
            <a:off x="3808548" y="609600"/>
            <a:ext cx="4642119"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687921" y="2971801"/>
            <a:ext cx="2949178"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4"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4" name=""/>
        <p:cNvGrpSpPr/>
        <p:nvPr/>
      </p:nvGrpSpPr>
      <p:grpSpPr>
        <a:xfrm>
          <a:off x="0" y="0"/>
          <a:ext cx="0" cy="0"/>
          <a:chOff x="0" y="0"/>
          <a:chExt cx="0" cy="0"/>
        </a:xfrm>
      </p:grpSpPr>
      <p:sp>
        <p:nvSpPr>
          <p:cNvPr id="1048713"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dirty="0" lang="en-US"/>
          </a:p>
        </p:txBody>
      </p:sp>
      <p:sp>
        <p:nvSpPr>
          <p:cNvPr id="1048714" name="Picture Placeholder 2"/>
          <p:cNvSpPr>
            <a:spLocks noChangeAspect="1" noGrp="1"/>
          </p:cNvSpPr>
          <p:nvPr>
            <p:ph type="pic" idx="1"/>
          </p:nvPr>
        </p:nvSpPr>
        <p:spPr>
          <a:xfrm>
            <a:off x="5249932" y="758881"/>
            <a:ext cx="2966938"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5" name="Text Placeholder 3"/>
          <p:cNvSpPr>
            <a:spLocks noGrp="1"/>
          </p:cNvSpPr>
          <p:nvPr>
            <p:ph type="body" sz="half" idx="2"/>
          </p:nvPr>
        </p:nvSpPr>
        <p:spPr>
          <a:xfrm>
            <a:off x="685346" y="2971800"/>
            <a:ext cx="4171242"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6" name="Date Placeholder 4"/>
          <p:cNvSpPr>
            <a:spLocks noGrp="1"/>
          </p:cNvSpPr>
          <p:nvPr>
            <p:ph type="dt" sz="half" idx="10"/>
          </p:nvPr>
        </p:nvSpPr>
        <p:spPr/>
        <p:txBody>
          <a:bodyPr/>
          <a:p>
            <a:fld id="{24976E5E-C167-4AD4-9FAD-7026E4480C53}" type="datetimeFigureOut">
              <a:rPr lang="en-US" smtClean="0"/>
              <a:t>12/13/2021</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FB482BC9-6D72-443B-9A86-6F3278A1E7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85347" y="609601"/>
            <a:ext cx="776532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346" y="2096064"/>
            <a:ext cx="776532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5759052" y="5883276"/>
            <a:ext cx="2057400" cy="365125"/>
          </a:xfrm>
          <a:prstGeom prst="rect"/>
        </p:spPr>
        <p:txBody>
          <a:bodyPr anchor="ctr" bIns="45720" lIns="91440" rIns="91440" rtlCol="0" tIns="45720" vert="horz"/>
          <a:lstStyle>
            <a:lvl1pPr algn="r">
              <a:defRPr sz="1000">
                <a:solidFill>
                  <a:schemeClr val="tx1">
                    <a:tint val="75000"/>
                  </a:schemeClr>
                </a:solidFill>
              </a:defRPr>
            </a:lvl1pPr>
          </a:lstStyle>
          <a:p>
            <a:fld id="{24976E5E-C167-4AD4-9FAD-7026E4480C53}" type="datetimeFigureOut">
              <a:rPr lang="en-US" smtClean="0"/>
              <a:t>12/13/2021</a:t>
            </a:fld>
            <a:endParaRPr lang="en-US"/>
          </a:p>
        </p:txBody>
      </p:sp>
      <p:sp>
        <p:nvSpPr>
          <p:cNvPr id="1048579" name="Footer Placeholder 4"/>
          <p:cNvSpPr>
            <a:spLocks noGrp="1"/>
          </p:cNvSpPr>
          <p:nvPr>
            <p:ph type="ftr" sz="quarter" idx="3"/>
          </p:nvPr>
        </p:nvSpPr>
        <p:spPr>
          <a:xfrm>
            <a:off x="685346" y="5883276"/>
            <a:ext cx="5004649" cy="365125"/>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7885509" y="5883276"/>
            <a:ext cx="565159" cy="365125"/>
          </a:xfrm>
          <a:prstGeom prst="rect"/>
        </p:spPr>
        <p:txBody>
          <a:bodyPr anchor="ctr" bIns="45720" lIns="91440" rIns="91440" rtlCol="0" tIns="45720" vert="horz"/>
          <a:lstStyle>
            <a:lvl1pPr algn="r">
              <a:defRPr sz="1000">
                <a:solidFill>
                  <a:schemeClr val="tx1">
                    <a:tint val="75000"/>
                  </a:schemeClr>
                </a:solidFill>
              </a:defRPr>
            </a:lvl1pPr>
          </a:lstStyle>
          <a:p>
            <a:fld id="{FB482BC9-6D72-443B-9A86-6F3278A1E715}"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gharada intutut.jpeg"/>
          <p:cNvPicPr>
            <a:picLocks noChangeAspect="1"/>
          </p:cNvPicPr>
          <p:nvPr/>
        </p:nvPicPr>
        <p:blipFill>
          <a:blip xmlns:r="http://schemas.openxmlformats.org/officeDocument/2006/relationships" r:embed="rId1"/>
          <a:stretch>
            <a:fillRect/>
          </a:stretch>
        </p:blipFill>
        <p:spPr>
          <a:xfrm>
            <a:off x="0" y="-9330"/>
            <a:ext cx="9144000" cy="2590800"/>
          </a:xfrm>
          <a:prstGeom prst="rect"/>
        </p:spPr>
      </p:pic>
      <p:sp>
        <p:nvSpPr>
          <p:cNvPr id="1048586" name="Rectangle 1"/>
          <p:cNvSpPr/>
          <p:nvPr/>
        </p:nvSpPr>
        <p:spPr>
          <a:xfrm>
            <a:off x="914400" y="152400"/>
            <a:ext cx="6629400" cy="461665"/>
          </a:xfrm>
          <a:prstGeom prst="rect"/>
          <a:solidFill>
            <a:schemeClr val="bg1"/>
          </a:solidFill>
        </p:spPr>
        <p:txBody>
          <a:bodyPr bIns="45720" lIns="91440" rIns="91440" tIns="45720" wrap="square">
            <a:spAutoFit/>
            <a:scene3d>
              <a:camera prst="orthographicFront"/>
              <a:lightRig dir="tl" rig="flat">
                <a:rot lat="0" lon="0" rev="6600000"/>
              </a:lightRig>
            </a:scene3d>
            <a:sp3d extrusionH="25400" contourW="8890">
              <a:bevelT w="38100" h="31750"/>
              <a:contourClr>
                <a:schemeClr val="accent2">
                  <a:shade val="75000"/>
                </a:schemeClr>
              </a:contourClr>
            </a:sp3d>
          </a:bodyPr>
          <a:p>
            <a:pPr algn="ctr"/>
            <a:r>
              <a:rPr b="1" dirty="0" sz="2400"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GHARDA INSTITUTE OF TECHNOLOGY </a:t>
            </a:r>
          </a:p>
        </p:txBody>
      </p:sp>
      <p:sp>
        <p:nvSpPr>
          <p:cNvPr id="1048587" name="Rectangle 3"/>
          <p:cNvSpPr/>
          <p:nvPr/>
        </p:nvSpPr>
        <p:spPr>
          <a:xfrm>
            <a:off x="1524000" y="2895600"/>
            <a:ext cx="5605781" cy="574040"/>
          </a:xfrm>
          <a:prstGeom prst="rect"/>
        </p:spPr>
        <p:style>
          <a:lnRef idx="1">
            <a:schemeClr val="dk1"/>
          </a:lnRef>
          <a:fillRef idx="3">
            <a:schemeClr val="dk1"/>
          </a:fillRef>
          <a:effectRef idx="2">
            <a:schemeClr val="dk1"/>
          </a:effectRef>
          <a:fontRef idx="minor">
            <a:schemeClr val="lt1"/>
          </a:fontRef>
        </p:style>
        <p:txBody>
          <a:bodyPr bIns="45720" lIns="91440" rIns="91440" tIns="45720" wrap="none">
            <a:spAutoFit/>
          </a:bodyPr>
          <a:p>
            <a:pPr algn="ctr"/>
            <a:r>
              <a:rPr b="0" cap="none" dirty="0" sz="3200" lang="en-US" spc="0">
                <a:ln w="18415" cmpd="sng">
                  <a:solidFill>
                    <a:srgbClr val="FFFFFF"/>
                  </a:solidFill>
                  <a:prstDash val="solid"/>
                </a:ln>
                <a:solidFill>
                  <a:srgbClr val="FFFFFF"/>
                </a:solidFill>
                <a:effectLst>
                  <a:outerShdw algn="tl" blurRad="63500" dir="3600000" rotWithShape="0">
                    <a:srgbClr val="000000">
                      <a:alpha val="70000"/>
                    </a:srgbClr>
                  </a:outerShdw>
                </a:effectLst>
              </a:rPr>
              <a:t>SE COMPUTER ENGINEERING </a:t>
            </a:r>
          </a:p>
        </p:txBody>
      </p:sp>
      <p:sp>
        <p:nvSpPr>
          <p:cNvPr id="1048588" name="Rectangle 4"/>
          <p:cNvSpPr/>
          <p:nvPr/>
        </p:nvSpPr>
        <p:spPr>
          <a:xfrm>
            <a:off x="-48728" y="3657600"/>
            <a:ext cx="8768080" cy="447041"/>
          </a:xfrm>
          <a:prstGeom prst="rect"/>
        </p:spPr>
        <p:style>
          <a:lnRef idx="1">
            <a:schemeClr val="dk1"/>
          </a:lnRef>
          <a:fillRef idx="3">
            <a:schemeClr val="dk1"/>
          </a:fillRef>
          <a:effectRef idx="2">
            <a:schemeClr val="dk1"/>
          </a:effectRef>
          <a:fontRef idx="minor">
            <a:schemeClr val="lt1"/>
          </a:fontRef>
        </p:style>
        <p:txBody>
          <a:bodyPr bIns="45720" lIns="91440" rIns="91440" tIns="45720" wrap="none">
            <a:spAutoFit/>
          </a:bodyPr>
          <a:p>
            <a:pPr algn="ctr"/>
            <a:r>
              <a:rPr dirty="0" sz="2400" lang="en-US">
                <a:ln w="18415" cmpd="sng">
                  <a:solidFill>
                    <a:srgbClr val="FFFFFF"/>
                  </a:solidFill>
                  <a:prstDash val="solid"/>
                </a:ln>
                <a:solidFill>
                  <a:srgbClr val="FFFFFF"/>
                </a:solidFill>
                <a:effectLst>
                  <a:outerShdw algn="tl" blurRad="63500" dir="3600000" rotWithShape="0">
                    <a:srgbClr val="000000">
                      <a:alpha val="70000"/>
                    </a:srgbClr>
                  </a:outerShdw>
                </a:effectLst>
              </a:rPr>
              <a:t>PROJECT NAME :- STUDENT RECORD MANAGEMENT SYSTEM</a:t>
            </a:r>
            <a:endParaRPr b="0" cap="none" dirty="0" sz="2400" lang="en-US" spc="0">
              <a:ln w="18415" cmpd="sng">
                <a:solidFill>
                  <a:srgbClr val="FFFFFF"/>
                </a:solidFill>
                <a:prstDash val="solid"/>
              </a:ln>
              <a:solidFill>
                <a:srgbClr val="FFFFFF"/>
              </a:solidFill>
              <a:effectLst>
                <a:outerShdw algn="tl" blurRad="63500" dir="3600000" rotWithShape="0">
                  <a:srgbClr val="000000">
                    <a:alpha val="70000"/>
                  </a:srgbClr>
                </a:outerShdw>
              </a:effectLst>
            </a:endParaRPr>
          </a:p>
        </p:txBody>
      </p:sp>
      <p:sp>
        <p:nvSpPr>
          <p:cNvPr id="1048589" name="Rectangle 7"/>
          <p:cNvSpPr/>
          <p:nvPr/>
        </p:nvSpPr>
        <p:spPr>
          <a:xfrm>
            <a:off x="2362200" y="4472120"/>
            <a:ext cx="4419600" cy="1412240"/>
          </a:xfrm>
          <a:prstGeom prst="rect"/>
        </p:spPr>
        <p:style>
          <a:lnRef idx="0">
            <a:schemeClr val="dk1"/>
          </a:lnRef>
          <a:fillRef idx="3">
            <a:schemeClr val="dk1"/>
          </a:fillRef>
          <a:effectRef idx="3">
            <a:schemeClr val="dk1"/>
          </a:effectRef>
          <a:fontRef idx="minor">
            <a:schemeClr val="lt1"/>
          </a:fontRef>
        </p:style>
        <p:txBody>
          <a:bodyPr bIns="45720" lIns="91440" rIns="91440" tIns="45720" wrap="square">
            <a:spAutoFit/>
          </a:bodyPr>
          <a:p>
            <a:pPr algn="ctr"/>
            <a:r>
              <a:rPr dirty="0" sz="4400" lang="en-US">
                <a:ln w="18415" cmpd="sng">
                  <a:solidFill>
                    <a:srgbClr val="FFFFFF"/>
                  </a:solidFill>
                  <a:prstDash val="solid"/>
                </a:ln>
                <a:solidFill>
                  <a:srgbClr val="FFFFFF"/>
                </a:solidFill>
                <a:effectLst>
                  <a:outerShdw algn="tl" blurRad="63500" dir="3600000" rotWithShape="0">
                    <a:srgbClr val="000000">
                      <a:alpha val="70000"/>
                    </a:srgbClr>
                  </a:outerShdw>
                </a:effectLst>
              </a:rPr>
              <a:t>MINI PROJECT </a:t>
            </a:r>
          </a:p>
          <a:p>
            <a:pPr algn="ctr"/>
            <a:r>
              <a:rPr b="0" cap="none" dirty="0" sz="4400" lang="en-US" spc="0">
                <a:ln w="18415" cmpd="sng">
                  <a:solidFill>
                    <a:srgbClr val="FFFFFF"/>
                  </a:solidFill>
                  <a:prstDash val="solid"/>
                </a:ln>
                <a:solidFill>
                  <a:srgbClr val="FFFFFF"/>
                </a:solidFill>
                <a:effectLst>
                  <a:outerShdw algn="tl" blurRad="63500" dir="3600000" rotWithShape="0">
                    <a:srgbClr val="000000">
                      <a:alpha val="70000"/>
                    </a:srgbClr>
                  </a:outerShdw>
                </a:effectLst>
              </a:rPr>
              <a:t>2021-22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4" name="TextBox 2"/>
          <p:cNvSpPr txBox="1"/>
          <p:nvPr/>
        </p:nvSpPr>
        <p:spPr>
          <a:xfrm>
            <a:off x="381000" y="1838131"/>
            <a:ext cx="4419600" cy="1158240"/>
          </a:xfrm>
          <a:prstGeom prst="rect"/>
          <a:noFill/>
        </p:spPr>
        <p:txBody>
          <a:bodyPr rtlCol="0" wrap="square">
            <a:spAutoFit/>
          </a:bodyPr>
          <a:p>
            <a:r>
              <a:rPr b="1" dirty="0" lang="en-US"/>
              <a:t>Is </a:t>
            </a:r>
            <a:r>
              <a:rPr b="1" dirty="0" lang="en-US" err="1"/>
              <a:t>FileExists</a:t>
            </a:r>
            <a:r>
              <a:rPr b="1" dirty="0" lang="en-US"/>
              <a:t>():</a:t>
            </a:r>
          </a:p>
          <a:p>
            <a:r>
              <a:rPr dirty="0" lang="en-US"/>
              <a:t>This function verifies that a file has been created or not. If the file exists, the function return 1 otherwise returns 0.</a:t>
            </a:r>
          </a:p>
        </p:txBody>
      </p:sp>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381000" y="3664594"/>
            <a:ext cx="3886200" cy="2507606"/>
          </a:xfrm>
          <a:prstGeom prst="rect"/>
          <a:noFill/>
          <a:ln w="9525">
            <a:noFill/>
            <a:miter lim="800000"/>
            <a:headEnd/>
            <a:tailEnd/>
          </a:ln>
          <a:effectLst/>
        </p:spPr>
      </p:pic>
      <p:sp>
        <p:nvSpPr>
          <p:cNvPr id="1048615" name="TextBox 7"/>
          <p:cNvSpPr txBox="1"/>
          <p:nvPr/>
        </p:nvSpPr>
        <p:spPr>
          <a:xfrm>
            <a:off x="4876800" y="1676400"/>
            <a:ext cx="3886200" cy="1424940"/>
          </a:xfrm>
          <a:prstGeom prst="rect"/>
          <a:noFill/>
        </p:spPr>
        <p:txBody>
          <a:bodyPr rtlCol="0" wrap="square">
            <a:spAutoFit/>
          </a:bodyPr>
          <a:p>
            <a:r>
              <a:rPr b="1" dirty="0" lang="en-US"/>
              <a:t>init():</a:t>
            </a:r>
          </a:p>
          <a:p>
            <a:r>
              <a:rPr dirty="0" lang="en-US"/>
              <a:t>This function creates the file if not exist and copies the default password (“8888”) in file header structure.</a:t>
            </a:r>
          </a:p>
        </p:txBody>
      </p:sp>
      <p:pic>
        <p:nvPicPr>
          <p:cNvPr id="2097154" name="Picture 3"/>
          <p:cNvPicPr>
            <a:picLocks noChangeAspect="1" noChangeArrowheads="1"/>
          </p:cNvPicPr>
          <p:nvPr/>
        </p:nvPicPr>
        <p:blipFill>
          <a:blip xmlns:r="http://schemas.openxmlformats.org/officeDocument/2006/relationships" r:embed="rId2"/>
          <a:srcRect/>
          <a:stretch>
            <a:fillRect/>
          </a:stretch>
        </p:blipFill>
        <p:spPr bwMode="auto">
          <a:xfrm>
            <a:off x="4876800" y="3664594"/>
            <a:ext cx="3810000" cy="2583806"/>
          </a:xfrm>
          <a:prstGeom prst="rect"/>
          <a:noFill/>
          <a:ln w="9525">
            <a:noFill/>
            <a:miter lim="800000"/>
            <a:headEnd/>
            <a:tailEnd/>
          </a:ln>
          <a:effectLst/>
        </p:spPr>
      </p:pic>
      <p:sp>
        <p:nvSpPr>
          <p:cNvPr id="1048616" name="TextBox 10"/>
          <p:cNvSpPr txBox="1"/>
          <p:nvPr/>
        </p:nvSpPr>
        <p:spPr>
          <a:xfrm>
            <a:off x="533400" y="381000"/>
            <a:ext cx="8534400" cy="802640"/>
          </a:xfrm>
          <a:prstGeom prst="rect"/>
        </p:spPr>
        <p:style>
          <a:lnRef idx="0">
            <a:schemeClr val="accent2"/>
          </a:lnRef>
          <a:fillRef idx="3">
            <a:schemeClr val="accent2"/>
          </a:fillRef>
          <a:effectRef idx="3">
            <a:schemeClr val="accent2"/>
          </a:effectRef>
          <a:fontRef idx="minor">
            <a:schemeClr val="lt1"/>
          </a:fontRef>
        </p:style>
        <p:txBody>
          <a:bodyPr rtlCol="0" wrap="square">
            <a:spAutoFit/>
          </a:bodyPr>
          <a:p>
            <a:pPr algn="ctr"/>
            <a:r>
              <a:rPr b="1" dirty="0" sz="2400" lang="en-US"/>
              <a:t>List of a function used in </a:t>
            </a:r>
          </a:p>
          <a:p>
            <a:pPr algn="ctr"/>
            <a:r>
              <a:rPr b="1" dirty="0" sz="2400" lang="en-US"/>
              <a:t>Student Record Management  System Project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Rectangle 1"/>
          <p:cNvSpPr/>
          <p:nvPr/>
        </p:nvSpPr>
        <p:spPr>
          <a:xfrm>
            <a:off x="533400" y="457200"/>
            <a:ext cx="4572000" cy="1424940"/>
          </a:xfrm>
          <a:prstGeom prst="rect"/>
        </p:spPr>
        <p:txBody>
          <a:bodyPr>
            <a:spAutoFit/>
          </a:bodyPr>
          <a:p>
            <a:r>
              <a:rPr b="1" dirty="0" lang="en-US"/>
              <a:t>Print Message Center():</a:t>
            </a:r>
          </a:p>
          <a:p>
            <a:r>
              <a:rPr dirty="0" lang="en-US"/>
              <a:t>This function prints the message in the middle of the head massage. I have passed the message in this function as per the operation.</a:t>
            </a:r>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304800" y="2485072"/>
            <a:ext cx="4343400" cy="3229927"/>
          </a:xfrm>
          <a:prstGeom prst="rect"/>
          <a:noFill/>
          <a:ln w="9525">
            <a:noFill/>
            <a:miter lim="800000"/>
            <a:headEnd/>
            <a:tailEnd/>
          </a:ln>
          <a:effectLst/>
        </p:spPr>
      </p:pic>
      <p:sp>
        <p:nvSpPr>
          <p:cNvPr id="1048621" name="Rectangle 3"/>
          <p:cNvSpPr/>
          <p:nvPr/>
        </p:nvSpPr>
        <p:spPr>
          <a:xfrm>
            <a:off x="5029200" y="533400"/>
            <a:ext cx="3657600" cy="1158240"/>
          </a:xfrm>
          <a:prstGeom prst="rect"/>
        </p:spPr>
        <p:txBody>
          <a:bodyPr wrap="square">
            <a:spAutoFit/>
          </a:bodyPr>
          <a:p>
            <a:r>
              <a:rPr b="1" dirty="0" lang="en-US"/>
              <a:t>Head Message():</a:t>
            </a:r>
          </a:p>
          <a:p>
            <a:r>
              <a:rPr dirty="0" lang="en-US"/>
              <a:t>It prints the message on the top of the console and prints the message as per operation.</a:t>
            </a:r>
          </a:p>
        </p:txBody>
      </p:sp>
      <p:pic>
        <p:nvPicPr>
          <p:cNvPr id="2097156" name="Picture 3"/>
          <p:cNvPicPr>
            <a:picLocks noChangeAspect="1" noChangeArrowheads="1"/>
          </p:cNvPicPr>
          <p:nvPr/>
        </p:nvPicPr>
        <p:blipFill>
          <a:blip xmlns:r="http://schemas.openxmlformats.org/officeDocument/2006/relationships" r:embed="rId2"/>
          <a:srcRect/>
          <a:stretch>
            <a:fillRect/>
          </a:stretch>
        </p:blipFill>
        <p:spPr bwMode="auto">
          <a:xfrm>
            <a:off x="5029200" y="2485072"/>
            <a:ext cx="3962400" cy="3229927"/>
          </a:xfrm>
          <a:prstGeom prst="rect"/>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2" name="Rectangle 1"/>
          <p:cNvSpPr/>
          <p:nvPr/>
        </p:nvSpPr>
        <p:spPr>
          <a:xfrm>
            <a:off x="381000" y="381000"/>
            <a:ext cx="4876800" cy="1158240"/>
          </a:xfrm>
          <a:prstGeom prst="rect"/>
        </p:spPr>
        <p:txBody>
          <a:bodyPr wrap="square">
            <a:spAutoFit/>
          </a:bodyPr>
          <a:p>
            <a:r>
              <a:rPr b="1" dirty="0" lang="en-US"/>
              <a:t>Is Name Valid():</a:t>
            </a:r>
          </a:p>
          <a:p>
            <a:r>
              <a:rPr dirty="0" lang="en-US"/>
              <a:t>It validates the user name, author name etc. </a:t>
            </a:r>
          </a:p>
          <a:p>
            <a:r>
              <a:rPr dirty="0" lang="en-US"/>
              <a:t>I have permitted this function to take the space in names.</a:t>
            </a:r>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1143000" y="2514600"/>
            <a:ext cx="7010400" cy="2709861"/>
          </a:xfrm>
          <a:prstGeom prst="rect"/>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3" name="Rectangle 1"/>
          <p:cNvSpPr/>
          <p:nvPr/>
        </p:nvSpPr>
        <p:spPr>
          <a:xfrm>
            <a:off x="381000" y="381000"/>
            <a:ext cx="8610600" cy="1424940"/>
          </a:xfrm>
          <a:prstGeom prst="rect"/>
        </p:spPr>
        <p:txBody>
          <a:bodyPr wrap="square">
            <a:spAutoFit/>
          </a:bodyPr>
          <a:p>
            <a:r>
              <a:rPr b="1" dirty="0" lang="en-US"/>
              <a:t>menu():</a:t>
            </a:r>
          </a:p>
          <a:p>
            <a:r>
              <a:rPr dirty="0" lang="en-US"/>
              <a:t>This function displays the library menu and asks the user to select the option. If the user selects 0, then the application will close.</a:t>
            </a:r>
          </a:p>
          <a:p>
            <a:br>
              <a:rPr dirty="0" lang="en-US"/>
            </a:br>
            <a:endParaRPr dirty="0" lang="en-US"/>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457200" y="1447800"/>
            <a:ext cx="8248650" cy="4181475"/>
          </a:xfrm>
          <a:prstGeom prst="rect"/>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4" name="Rectangle 1"/>
          <p:cNvSpPr/>
          <p:nvPr/>
        </p:nvSpPr>
        <p:spPr>
          <a:xfrm>
            <a:off x="533400" y="304800"/>
            <a:ext cx="8153400" cy="891540"/>
          </a:xfrm>
          <a:prstGeom prst="rect"/>
        </p:spPr>
        <p:txBody>
          <a:bodyPr wrap="square">
            <a:spAutoFit/>
          </a:bodyPr>
          <a:p>
            <a:r>
              <a:rPr b="1" dirty="0" lang="en-US"/>
              <a:t>Add Student </a:t>
            </a:r>
            <a:r>
              <a:rPr b="1" dirty="0" lang="en-US" err="1"/>
              <a:t>InDataBase</a:t>
            </a:r>
            <a:r>
              <a:rPr b="1" dirty="0" lang="en-US"/>
              <a:t>():</a:t>
            </a:r>
          </a:p>
          <a:p>
            <a:r>
              <a:rPr dirty="0" lang="en-US"/>
              <a:t>This function opens the binary file in append mode and writes the student and the details.</a:t>
            </a:r>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914400" y="1752600"/>
            <a:ext cx="6858000" cy="3886200"/>
          </a:xfrm>
          <a:prstGeom prst="rect"/>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5" name="Rectangle 1"/>
          <p:cNvSpPr/>
          <p:nvPr/>
        </p:nvSpPr>
        <p:spPr>
          <a:xfrm>
            <a:off x="838200" y="228600"/>
            <a:ext cx="7848600" cy="1158240"/>
          </a:xfrm>
          <a:prstGeom prst="rect"/>
        </p:spPr>
        <p:txBody>
          <a:bodyPr wrap="square">
            <a:spAutoFit/>
          </a:bodyPr>
          <a:p>
            <a:r>
              <a:rPr b="1" dirty="0" lang="en-US"/>
              <a:t>Search Student():</a:t>
            </a:r>
          </a:p>
          <a:p>
            <a:r>
              <a:rPr dirty="0" lang="en-US"/>
              <a:t>This function opens the binary file in reading mode and asks the user to enter the student id number which wants to search.  If the student info is not available on the list, it shows the message student not find in records.</a:t>
            </a:r>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1126331" y="1752600"/>
            <a:ext cx="6891337" cy="4481513"/>
          </a:xfrm>
          <a:prstGeom prst="rect"/>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1143000" y="2209800"/>
            <a:ext cx="6705600" cy="3911600"/>
          </a:xfrm>
          <a:prstGeom prst="rect"/>
          <a:noFill/>
          <a:ln w="9525">
            <a:noFill/>
            <a:miter lim="800000"/>
            <a:headEnd/>
            <a:tailEnd/>
          </a:ln>
          <a:effectLst/>
        </p:spPr>
      </p:pic>
      <p:sp>
        <p:nvSpPr>
          <p:cNvPr id="1048626" name="Rectangle 1"/>
          <p:cNvSpPr/>
          <p:nvPr/>
        </p:nvSpPr>
        <p:spPr>
          <a:xfrm>
            <a:off x="762000" y="228600"/>
            <a:ext cx="7467600" cy="1691641"/>
          </a:xfrm>
          <a:prstGeom prst="rect"/>
        </p:spPr>
        <p:txBody>
          <a:bodyPr wrap="square">
            <a:spAutoFit/>
          </a:bodyPr>
          <a:p>
            <a:pPr defTabSz="914400" fontAlgn="base" lvl="0">
              <a:spcBef>
                <a:spcPct val="0"/>
              </a:spcBef>
              <a:spcAft>
                <a:spcPct val="0"/>
              </a:spcAft>
            </a:pPr>
            <a:r>
              <a:rPr b="1" dirty="0" lang="en-US">
                <a:latin typeface="Raleway"/>
                <a:cs typeface="Arial" pitchFamily="34" charset="0"/>
              </a:rPr>
              <a:t>Delete Student():</a:t>
            </a:r>
          </a:p>
          <a:p>
            <a:pPr defTabSz="914400" eaLnBrk="0" fontAlgn="base" hangingPunct="0" lvl="0">
              <a:spcBef>
                <a:spcPct val="0"/>
              </a:spcBef>
              <a:spcAft>
                <a:spcPct val="0"/>
              </a:spcAft>
            </a:pPr>
            <a:r>
              <a:rPr dirty="0" lang="en-US">
                <a:latin typeface="Raleway"/>
                <a:cs typeface="Arial" pitchFamily="34" charset="0"/>
              </a:rPr>
              <a:t>This function asks the student id from the user for the student to want to delete. In this function, I am creating a temporary binary file and copy all the data from the existing file except the book whose student id entered by the user. In the last renamed the temporary bin file with an existing binary file.</a:t>
            </a:r>
            <a:endParaRPr dirty="0" lang="en-US">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7" name="Rectangle 1"/>
          <p:cNvSpPr/>
          <p:nvPr/>
        </p:nvSpPr>
        <p:spPr>
          <a:xfrm>
            <a:off x="609600" y="533400"/>
            <a:ext cx="7315200" cy="1424940"/>
          </a:xfrm>
          <a:prstGeom prst="rect"/>
        </p:spPr>
        <p:txBody>
          <a:bodyPr wrap="square">
            <a:spAutoFit/>
          </a:bodyPr>
          <a:p>
            <a:r>
              <a:rPr b="1" dirty="0" lang="en-US"/>
              <a:t>Update Credential( ):</a:t>
            </a:r>
          </a:p>
          <a:p>
            <a:r>
              <a:rPr dirty="0" lang="en-US"/>
              <a:t>This function opens the file in </a:t>
            </a:r>
            <a:r>
              <a:rPr dirty="0" lang="en-US" err="1"/>
              <a:t>rb</a:t>
            </a:r>
            <a:r>
              <a:rPr dirty="0" lang="en-US"/>
              <a:t>+ mode (reading and writing). It asks the user for the new username and password. After taking the password and username it closes the application. Now user can use the application with a new password and username.</a:t>
            </a:r>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685800" y="2362199"/>
            <a:ext cx="7010400" cy="4054207"/>
          </a:xfrm>
          <a:prstGeom prst="rect"/>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8" name="TextBox 3"/>
          <p:cNvSpPr txBox="1"/>
          <p:nvPr/>
        </p:nvSpPr>
        <p:spPr>
          <a:xfrm>
            <a:off x="914400" y="457200"/>
            <a:ext cx="3048000" cy="769441"/>
          </a:xfrm>
          <a:prstGeom prst="rect"/>
        </p:spPr>
        <p:style>
          <a:lnRef idx="2">
            <a:schemeClr val="accent6"/>
          </a:lnRef>
          <a:fillRef idx="1">
            <a:schemeClr val="lt1"/>
          </a:fillRef>
          <a:effectRef idx="0">
            <a:schemeClr val="accent6"/>
          </a:effectRef>
          <a:fontRef idx="minor">
            <a:schemeClr val="dk1"/>
          </a:fontRef>
        </p:style>
        <p:txBody>
          <a:bodyPr rtlCol="0" wrap="square">
            <a:spAutoFit/>
            <a:scene3d>
              <a:camera prst="orthographicFront"/>
              <a:lightRig dir="t" rig="balanced">
                <a:rot lat="0" lon="0" rev="2100000"/>
              </a:lightRig>
            </a:scene3d>
            <a:sp3d extrusionH="57150" prstMaterial="metal">
              <a:bevelT w="38100" h="25400"/>
              <a:contourClr>
                <a:schemeClr val="bg2"/>
              </a:contourClr>
            </a:sp3d>
          </a:bodyPr>
          <a:p>
            <a:r>
              <a:rPr b="1" dirty="0" sz="4400" lang="en-US">
                <a:ln w="50800"/>
                <a:solidFill>
                  <a:schemeClr val="bg1">
                    <a:shade val="50000"/>
                  </a:schemeClr>
                </a:solidFill>
              </a:rPr>
              <a:t>Output</a:t>
            </a:r>
            <a:r>
              <a:rPr b="1" dirty="0" lang="en-US">
                <a:ln w="50800"/>
                <a:solidFill>
                  <a:schemeClr val="bg1">
                    <a:shade val="50000"/>
                  </a:schemeClr>
                </a:solidFill>
              </a:rPr>
              <a:t> </a:t>
            </a:r>
          </a:p>
        </p:txBody>
      </p:sp>
      <p:pic>
        <p:nvPicPr>
          <p:cNvPr id="2097163" name="Picture 4" descr="Screenshot 2021-12-03 133951 7887.png"/>
          <p:cNvPicPr>
            <a:picLocks noChangeAspect="1"/>
          </p:cNvPicPr>
          <p:nvPr/>
        </p:nvPicPr>
        <p:blipFill>
          <a:blip xmlns:r="http://schemas.openxmlformats.org/officeDocument/2006/relationships" r:embed="rId1"/>
          <a:stretch>
            <a:fillRect/>
          </a:stretch>
        </p:blipFill>
        <p:spPr>
          <a:xfrm>
            <a:off x="685800" y="2171280"/>
            <a:ext cx="7086600" cy="4229520"/>
          </a:xfrm>
          <a:prstGeom prst="rect"/>
        </p:spPr>
      </p:pic>
      <p:sp>
        <p:nvSpPr>
          <p:cNvPr id="1048629" name="TextBox 5"/>
          <p:cNvSpPr txBox="1"/>
          <p:nvPr/>
        </p:nvSpPr>
        <p:spPr>
          <a:xfrm>
            <a:off x="457200" y="1524000"/>
            <a:ext cx="7543800" cy="646331"/>
          </a:xfrm>
          <a:prstGeom prst="rect"/>
          <a:noFill/>
        </p:spPr>
        <p:txBody>
          <a:bodyPr rtlCol="0" wrap="square">
            <a:spAutoFit/>
          </a:bodyPr>
          <a:p>
            <a:r>
              <a:rPr dirty="0" lang="en-US"/>
              <a:t>This first output window show which  take password  to enter the software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64" name="Picture 3" descr="Screenshot 2021-12-03 134058 7888.png"/>
          <p:cNvPicPr>
            <a:picLocks noChangeAspect="1"/>
          </p:cNvPicPr>
          <p:nvPr/>
        </p:nvPicPr>
        <p:blipFill>
          <a:blip xmlns:r="http://schemas.openxmlformats.org/officeDocument/2006/relationships" r:embed="rId1"/>
          <a:stretch>
            <a:fillRect/>
          </a:stretch>
        </p:blipFill>
        <p:spPr>
          <a:xfrm>
            <a:off x="533400" y="1219200"/>
            <a:ext cx="7715615" cy="4922947"/>
          </a:xfrm>
          <a:prstGeom prst="rect"/>
        </p:spPr>
      </p:pic>
      <p:sp>
        <p:nvSpPr>
          <p:cNvPr id="1048630" name="TextBox 4"/>
          <p:cNvSpPr txBox="1"/>
          <p:nvPr/>
        </p:nvSpPr>
        <p:spPr>
          <a:xfrm>
            <a:off x="838200" y="381000"/>
            <a:ext cx="7239000" cy="646331"/>
          </a:xfrm>
          <a:prstGeom prst="rect"/>
          <a:noFill/>
        </p:spPr>
        <p:txBody>
          <a:bodyPr rtlCol="0" wrap="square">
            <a:spAutoFit/>
          </a:bodyPr>
          <a:p>
            <a:r>
              <a:rPr dirty="0" lang="en-US"/>
              <a:t>This is the second window whose show a main menu 1] add records </a:t>
            </a:r>
          </a:p>
          <a:p>
            <a:r>
              <a:rPr dirty="0" lang="en-US"/>
              <a:t>2] list record 3] search and modify records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5" name="Rectangle 3"/>
          <p:cNvSpPr/>
          <p:nvPr/>
        </p:nvSpPr>
        <p:spPr>
          <a:xfrm>
            <a:off x="1600200" y="381000"/>
            <a:ext cx="5847081" cy="891540"/>
          </a:xfrm>
          <a:prstGeom prst="rect"/>
        </p:spPr>
        <p:style>
          <a:lnRef idx="0">
            <a:schemeClr val="dk1"/>
          </a:lnRef>
          <a:fillRef idx="3">
            <a:schemeClr val="dk1"/>
          </a:fillRef>
          <a:effectRef idx="3">
            <a:schemeClr val="dk1"/>
          </a:effectRef>
          <a:fontRef idx="minor">
            <a:schemeClr val="lt1"/>
          </a:fontRef>
        </p:style>
        <p:txBody>
          <a:bodyPr bIns="45720" lIns="91440" rIns="91440" tIns="45720" wrap="none">
            <a:spAutoFit/>
          </a:bodyPr>
          <a:p>
            <a:pPr algn="ctr"/>
            <a:r>
              <a:rPr dirty="0" sz="5400" lang="en-US">
                <a:ln w="18415" cmpd="sng">
                  <a:solidFill>
                    <a:srgbClr val="FFFFFF"/>
                  </a:solidFill>
                  <a:prstDash val="solid"/>
                </a:ln>
                <a:solidFill>
                  <a:srgbClr val="FFFFFF"/>
                </a:solidFill>
                <a:effectLst>
                  <a:outerShdw algn="tl" blurRad="63500" dir="3600000" rotWithShape="0">
                    <a:srgbClr val="000000">
                      <a:alpha val="70000"/>
                    </a:srgbClr>
                  </a:outerShdw>
                </a:effectLst>
                <a:latin typeface="Algerian" pitchFamily="82" charset="0"/>
              </a:rPr>
              <a:t>GROUP MRMBERS </a:t>
            </a:r>
            <a:r>
              <a:rPr b="0" cap="none" dirty="0" sz="5400" lang="en-US" spc="0">
                <a:ln w="18415" cmpd="sng">
                  <a:solidFill>
                    <a:srgbClr val="FFFFFF"/>
                  </a:solidFill>
                  <a:prstDash val="solid"/>
                </a:ln>
                <a:solidFill>
                  <a:srgbClr val="FFFFFF"/>
                </a:solidFill>
                <a:effectLst>
                  <a:outerShdw algn="tl" blurRad="63500" dir="3600000" rotWithShape="0">
                    <a:srgbClr val="000000">
                      <a:alpha val="70000"/>
                    </a:srgbClr>
                  </a:outerShdw>
                </a:effectLst>
                <a:latin typeface="Algerian" pitchFamily="82" charset="0"/>
              </a:rPr>
              <a:t> </a:t>
            </a:r>
          </a:p>
        </p:txBody>
      </p:sp>
      <p:graphicFrame>
        <p:nvGraphicFramePr>
          <p:cNvPr id="4194304" name="Table 5"/>
          <p:cNvGraphicFramePr>
            <a:graphicFrameLocks noGrp="1"/>
          </p:cNvGraphicFramePr>
          <p:nvPr/>
        </p:nvGraphicFramePr>
        <p:xfrm>
          <a:off x="1447800" y="2057400"/>
          <a:ext cx="6096000" cy="1955800"/>
        </p:xfrm>
        <a:graphic>
          <a:graphicData uri="http://schemas.openxmlformats.org/drawingml/2006/table">
            <a:tbl>
              <a:tblPr firstRow="1" bandRow="1">
                <a:tableStyleId>{8799B23B-EC83-4686-B30A-512413B5E67A}</a:tableStyleId>
              </a:tblPr>
              <a:tblGrid>
                <a:gridCol w="1371600"/>
                <a:gridCol w="4724400"/>
              </a:tblGrid>
              <a:tr h="370840">
                <a:tc>
                  <a:txBody>
                    <a:bodyPr/>
                    <a:p>
                      <a:r>
                        <a:rPr dirty="0" lang="en-US"/>
                        <a:t>ROLL NO</a:t>
                      </a:r>
                    </a:p>
                  </a:txBody>
                </a:tc>
                <a:tc>
                  <a:txBody>
                    <a:bodyPr/>
                    <a:p>
                      <a:pPr algn="ctr"/>
                      <a:r>
                        <a:rPr dirty="0" lang="en-US"/>
                        <a:t>NAME</a:t>
                      </a:r>
                    </a:p>
                  </a:txBody>
                </a:tc>
              </a:tr>
              <a:tr h="370840">
                <a:tc>
                  <a:txBody>
                    <a:bodyPr/>
                    <a:p>
                      <a:r>
                        <a:rPr dirty="0" lang="en-US"/>
                        <a:t>04</a:t>
                      </a:r>
                    </a:p>
                  </a:txBody>
                </a:tc>
                <a:tc>
                  <a:txBody>
                    <a:bodyPr/>
                    <a:p>
                      <a:r>
                        <a:rPr dirty="0" lang="en-US"/>
                        <a:t>BHURAN SAIRAJ SUNIL</a:t>
                      </a:r>
                    </a:p>
                  </a:txBody>
                </a:tc>
              </a:tr>
              <a:tr h="370840">
                <a:tc>
                  <a:txBody>
                    <a:bodyPr/>
                    <a:p>
                      <a:r>
                        <a:rPr dirty="0" lang="en-US"/>
                        <a:t>39</a:t>
                      </a:r>
                    </a:p>
                  </a:txBody>
                </a:tc>
                <a:tc>
                  <a:txBody>
                    <a:bodyPr/>
                    <a:p>
                      <a:r>
                        <a:rPr dirty="0" lang="en-US"/>
                        <a:t>NACHARE</a:t>
                      </a:r>
                      <a:r>
                        <a:rPr baseline="0" dirty="0" lang="en-US"/>
                        <a:t> JANAVI PRABHAKAR </a:t>
                      </a:r>
                      <a:endParaRPr dirty="0" lang="en-US"/>
                    </a:p>
                  </a:txBody>
                </a:tc>
              </a:tr>
              <a:tr h="370840">
                <a:tc>
                  <a:txBody>
                    <a:bodyPr/>
                    <a:p>
                      <a:r>
                        <a:rPr dirty="0" lang="en-US"/>
                        <a:t>46</a:t>
                      </a:r>
                    </a:p>
                  </a:txBody>
                </a:tc>
                <a:tc>
                  <a:txBody>
                    <a:bodyPr/>
                    <a:p>
                      <a:r>
                        <a:rPr dirty="0" lang="en-US"/>
                        <a:t>RANE MIHIKA</a:t>
                      </a:r>
                      <a:r>
                        <a:rPr baseline="0" dirty="0" lang="en-US"/>
                        <a:t> SITARAM </a:t>
                      </a:r>
                      <a:endParaRPr dirty="0" lang="en-US"/>
                    </a:p>
                  </a:txBody>
                </a:tc>
              </a:tr>
              <a:tr h="472440">
                <a:tc>
                  <a:txBody>
                    <a:bodyPr/>
                    <a:p>
                      <a:r>
                        <a:rPr dirty="0" lang="en-US"/>
                        <a:t>48</a:t>
                      </a:r>
                    </a:p>
                  </a:txBody>
                </a:tc>
                <a:tc>
                  <a:txBody>
                    <a:bodyPr/>
                    <a:p>
                      <a:r>
                        <a:rPr dirty="0" lang="en-US"/>
                        <a:t>SAVARATKAR SHUBHAM SUBHASH </a:t>
                      </a:r>
                    </a:p>
                  </a:txBody>
                </a:tc>
              </a:tr>
            </a:tbl>
          </a:graphicData>
        </a:graphic>
      </p:graphicFrame>
      <p:sp>
        <p:nvSpPr>
          <p:cNvPr id="1048596" name="Rectangle 6"/>
          <p:cNvSpPr/>
          <p:nvPr/>
        </p:nvSpPr>
        <p:spPr>
          <a:xfrm>
            <a:off x="3276600" y="5562600"/>
            <a:ext cx="5661894" cy="461665"/>
          </a:xfrm>
          <a:prstGeom prst="rect"/>
        </p:spPr>
        <p:style>
          <a:lnRef idx="1">
            <a:schemeClr val="accent2"/>
          </a:lnRef>
          <a:fillRef idx="3">
            <a:schemeClr val="accent2"/>
          </a:fillRef>
          <a:effectRef idx="2">
            <a:schemeClr val="accent2"/>
          </a:effectRef>
          <a:fontRef idx="minor">
            <a:schemeClr val="lt1"/>
          </a:fontRef>
        </p:style>
        <p:txBody>
          <a:bodyPr bIns="45720" lIns="91440" rIns="91440" tIns="45720" wrap="square">
            <a:spAutoFit/>
          </a:bodyPr>
          <a:p>
            <a:pPr algn="ctr"/>
            <a:r>
              <a:rPr dirty="0" sz="2400" lang="en-US">
                <a:ln w="18415" cmpd="sng">
                  <a:solidFill>
                    <a:srgbClr val="FFFFFF"/>
                  </a:solidFill>
                  <a:prstDash val="solid"/>
                </a:ln>
                <a:solidFill>
                  <a:srgbClr val="FFFFFF"/>
                </a:solidFill>
                <a:effectLst>
                  <a:outerShdw algn="tl" blurRad="63500" dir="3600000" rotWithShape="0">
                    <a:srgbClr val="000000">
                      <a:alpha val="70000"/>
                    </a:srgbClr>
                  </a:outerShdw>
                </a:effectLst>
              </a:rPr>
              <a:t>GUIDED BY :- Dr. RAMAN R. BANE SIR</a:t>
            </a:r>
            <a:endParaRPr b="0" cap="none" dirty="0" sz="2400" lang="en-US" spc="0">
              <a:ln w="18415" cmpd="sng">
                <a:solidFill>
                  <a:srgbClr val="FFFFFF"/>
                </a:solidFill>
                <a:prstDash val="solid"/>
              </a:ln>
              <a:solidFill>
                <a:srgbClr val="FFFFFF"/>
              </a:solidFill>
              <a:effectLst>
                <a:outerShdw algn="tl" blurRad="63500" dir="3600000" rotWithShape="0">
                  <a:srgbClr val="000000">
                    <a:alpha val="70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pic>
        <p:nvPicPr>
          <p:cNvPr id="2097165" name="Picture 3" descr="Screenshot 2021-12-03 134230 7889.png"/>
          <p:cNvPicPr>
            <a:picLocks noChangeAspect="1"/>
          </p:cNvPicPr>
          <p:nvPr/>
        </p:nvPicPr>
        <p:blipFill>
          <a:blip xmlns:r="http://schemas.openxmlformats.org/officeDocument/2006/relationships" r:embed="rId1"/>
          <a:stretch>
            <a:fillRect/>
          </a:stretch>
        </p:blipFill>
        <p:spPr>
          <a:xfrm>
            <a:off x="685800" y="1295400"/>
            <a:ext cx="7921353" cy="4877223"/>
          </a:xfrm>
          <a:prstGeom prst="rect"/>
        </p:spPr>
      </p:pic>
      <p:sp>
        <p:nvSpPr>
          <p:cNvPr id="1048631" name="TextBox 4"/>
          <p:cNvSpPr txBox="1"/>
          <p:nvPr/>
        </p:nvSpPr>
        <p:spPr>
          <a:xfrm>
            <a:off x="685800" y="304800"/>
            <a:ext cx="7924800" cy="369332"/>
          </a:xfrm>
          <a:prstGeom prst="rect"/>
          <a:noFill/>
        </p:spPr>
        <p:txBody>
          <a:bodyPr rtlCol="0" wrap="square">
            <a:spAutoFit/>
          </a:bodyPr>
          <a:p>
            <a:r>
              <a:rPr dirty="0" lang="en-US"/>
              <a:t>This third window which show  the faculty to add student record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66" name="Picture 3" descr="Screenshot 2021-12-03 134656 78810.png"/>
          <p:cNvPicPr>
            <a:picLocks noChangeAspect="1"/>
          </p:cNvPicPr>
          <p:nvPr/>
        </p:nvPicPr>
        <p:blipFill>
          <a:blip xmlns:r="http://schemas.openxmlformats.org/officeDocument/2006/relationships" r:embed="rId1"/>
          <a:stretch>
            <a:fillRect/>
          </a:stretch>
        </p:blipFill>
        <p:spPr>
          <a:xfrm>
            <a:off x="990600" y="1752600"/>
            <a:ext cx="7391400" cy="4377374"/>
          </a:xfrm>
          <a:prstGeom prst="rect"/>
        </p:spPr>
      </p:pic>
      <p:sp>
        <p:nvSpPr>
          <p:cNvPr id="1048632" name="TextBox 4"/>
          <p:cNvSpPr txBox="1"/>
          <p:nvPr/>
        </p:nvSpPr>
        <p:spPr>
          <a:xfrm>
            <a:off x="685800" y="533400"/>
            <a:ext cx="7467600" cy="358140"/>
          </a:xfrm>
          <a:prstGeom prst="rect"/>
          <a:noFill/>
        </p:spPr>
        <p:txBody>
          <a:bodyPr rtlCol="0" wrap="square">
            <a:spAutoFit/>
          </a:bodyPr>
          <a:p>
            <a:r>
              <a:rPr dirty="0" lang="en-US"/>
              <a:t>This window show we add the data in computer faculty student record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67" name="Picture 3" descr="Screenshot 2021-12-03 134939 78811.png"/>
          <p:cNvPicPr>
            <a:picLocks noChangeAspect="1"/>
          </p:cNvPicPr>
          <p:nvPr/>
        </p:nvPicPr>
        <p:blipFill>
          <a:blip xmlns:r="http://schemas.openxmlformats.org/officeDocument/2006/relationships" r:embed="rId1"/>
          <a:stretch>
            <a:fillRect/>
          </a:stretch>
        </p:blipFill>
        <p:spPr>
          <a:xfrm>
            <a:off x="762000" y="1219200"/>
            <a:ext cx="7772400" cy="4327435"/>
          </a:xfrm>
          <a:prstGeom prst="rect"/>
        </p:spPr>
      </p:pic>
      <p:sp>
        <p:nvSpPr>
          <p:cNvPr id="1048633" name="TextBox 4"/>
          <p:cNvSpPr txBox="1"/>
          <p:nvPr/>
        </p:nvSpPr>
        <p:spPr>
          <a:xfrm>
            <a:off x="685800" y="457200"/>
            <a:ext cx="7772400" cy="646331"/>
          </a:xfrm>
          <a:prstGeom prst="rect"/>
          <a:noFill/>
        </p:spPr>
        <p:txBody>
          <a:bodyPr rtlCol="0" wrap="square">
            <a:spAutoFit/>
          </a:bodyPr>
          <a:p>
            <a:r>
              <a:rPr dirty="0" lang="en-US"/>
              <a:t>This window show the list menu whose check the faculty wise list , fail or pass student list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68" name="Picture 3" descr="Screenshot 2021-12-03 135821 78812.png"/>
          <p:cNvPicPr>
            <a:picLocks noChangeAspect="1"/>
          </p:cNvPicPr>
          <p:nvPr/>
        </p:nvPicPr>
        <p:blipFill>
          <a:blip xmlns:r="http://schemas.openxmlformats.org/officeDocument/2006/relationships" r:embed="rId1"/>
          <a:stretch>
            <a:fillRect/>
          </a:stretch>
        </p:blipFill>
        <p:spPr>
          <a:xfrm>
            <a:off x="609600" y="1295400"/>
            <a:ext cx="7964557" cy="4876800"/>
          </a:xfrm>
          <a:prstGeom prst="rect"/>
        </p:spPr>
      </p:pic>
      <p:sp>
        <p:nvSpPr>
          <p:cNvPr id="1048634" name="TextBox 4"/>
          <p:cNvSpPr txBox="1"/>
          <p:nvPr/>
        </p:nvSpPr>
        <p:spPr>
          <a:xfrm>
            <a:off x="914400" y="533400"/>
            <a:ext cx="7772400" cy="369332"/>
          </a:xfrm>
          <a:prstGeom prst="rect"/>
          <a:noFill/>
        </p:spPr>
        <p:txBody>
          <a:bodyPr rtlCol="0" wrap="square">
            <a:spAutoFit/>
          </a:bodyPr>
          <a:p>
            <a:r>
              <a:rPr dirty="0" lang="en-US"/>
              <a:t>This window shot list of student with there information and marks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9" name="Picture 3" descr="Screenshot 2021-12-03 140136 78813.png"/>
          <p:cNvPicPr>
            <a:picLocks noChangeAspect="1"/>
          </p:cNvPicPr>
          <p:nvPr/>
        </p:nvPicPr>
        <p:blipFill>
          <a:blip xmlns:r="http://schemas.openxmlformats.org/officeDocument/2006/relationships" r:embed="rId1"/>
          <a:stretch>
            <a:fillRect/>
          </a:stretch>
        </p:blipFill>
        <p:spPr>
          <a:xfrm>
            <a:off x="533400" y="1600200"/>
            <a:ext cx="8229600" cy="4709023"/>
          </a:xfrm>
          <a:prstGeom prst="rect"/>
        </p:spPr>
      </p:pic>
      <p:sp>
        <p:nvSpPr>
          <p:cNvPr id="1048635" name="TextBox 5"/>
          <p:cNvSpPr txBox="1"/>
          <p:nvPr/>
        </p:nvSpPr>
        <p:spPr>
          <a:xfrm>
            <a:off x="838200" y="381000"/>
            <a:ext cx="7848600" cy="646331"/>
          </a:xfrm>
          <a:prstGeom prst="rect"/>
          <a:noFill/>
        </p:spPr>
        <p:txBody>
          <a:bodyPr rtlCol="0" wrap="square">
            <a:spAutoFit/>
          </a:bodyPr>
          <a:p>
            <a:r>
              <a:rPr dirty="0" lang="en-US"/>
              <a:t>This window show the third main menu search and modify by using the roll no , name , phone number etc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70" name="Picture 3" descr="Screenshot 2021-12-03 140254 78813.png"/>
          <p:cNvPicPr>
            <a:picLocks noChangeAspect="1"/>
          </p:cNvPicPr>
          <p:nvPr/>
        </p:nvPicPr>
        <p:blipFill>
          <a:blip xmlns:r="http://schemas.openxmlformats.org/officeDocument/2006/relationships" r:embed="rId1"/>
          <a:stretch>
            <a:fillRect/>
          </a:stretch>
        </p:blipFill>
        <p:spPr>
          <a:xfrm>
            <a:off x="762000" y="1524000"/>
            <a:ext cx="7620000" cy="4596362"/>
          </a:xfrm>
          <a:prstGeom prst="rect"/>
        </p:spPr>
      </p:pic>
      <p:sp>
        <p:nvSpPr>
          <p:cNvPr id="1048636" name="TextBox 4"/>
          <p:cNvSpPr txBox="1"/>
          <p:nvPr/>
        </p:nvSpPr>
        <p:spPr>
          <a:xfrm>
            <a:off x="609600" y="457200"/>
            <a:ext cx="7848600" cy="369332"/>
          </a:xfrm>
          <a:prstGeom prst="rect"/>
          <a:noFill/>
        </p:spPr>
        <p:txBody>
          <a:bodyPr rtlCol="0" wrap="square">
            <a:spAutoFit/>
          </a:bodyPr>
          <a:p>
            <a:r>
              <a:rPr dirty="0" lang="en-US"/>
              <a:t>This window show the modify the record by using name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71" name="Picture 3" descr="Screenshot 2021-12-03 140620 78814.png"/>
          <p:cNvPicPr>
            <a:picLocks noChangeAspect="1"/>
          </p:cNvPicPr>
          <p:nvPr/>
        </p:nvPicPr>
        <p:blipFill>
          <a:blip xmlns:r="http://schemas.openxmlformats.org/officeDocument/2006/relationships" r:embed="rId1"/>
          <a:stretch>
            <a:fillRect/>
          </a:stretch>
        </p:blipFill>
        <p:spPr>
          <a:xfrm>
            <a:off x="762000" y="1524000"/>
            <a:ext cx="7315200" cy="5016959"/>
          </a:xfrm>
          <a:prstGeom prst="rect"/>
        </p:spPr>
      </p:pic>
      <p:sp>
        <p:nvSpPr>
          <p:cNvPr id="1048637" name="TextBox 4"/>
          <p:cNvSpPr txBox="1"/>
          <p:nvPr/>
        </p:nvSpPr>
        <p:spPr>
          <a:xfrm>
            <a:off x="1143000" y="609600"/>
            <a:ext cx="7620000" cy="646331"/>
          </a:xfrm>
          <a:prstGeom prst="rect"/>
          <a:noFill/>
        </p:spPr>
        <p:txBody>
          <a:bodyPr rtlCol="0" wrap="square">
            <a:spAutoFit/>
          </a:bodyPr>
          <a:p>
            <a:r>
              <a:rPr dirty="0" lang="en-US"/>
              <a:t>This window show last exit screen Thank you for using this software and come again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8" name="Rectangle 1"/>
          <p:cNvSpPr/>
          <p:nvPr/>
        </p:nvSpPr>
        <p:spPr>
          <a:xfrm>
            <a:off x="1219200" y="1752600"/>
            <a:ext cx="6629400" cy="3540760"/>
          </a:xfrm>
          <a:prstGeom prst="rect"/>
        </p:spPr>
        <p:txBody>
          <a:bodyPr wrap="square">
            <a:spAutoFit/>
          </a:bodyPr>
          <a:p>
            <a:pPr marL="12700" marR="5080">
              <a:lnSpc>
                <a:spcPct val="114599"/>
              </a:lnSpc>
              <a:spcBef>
                <a:spcPts val="1560"/>
              </a:spcBef>
            </a:pPr>
            <a:r>
              <a:rPr dirty="0" sz="2400" lang="en-US" spc="-5">
                <a:cs typeface="Times New Roman"/>
              </a:rPr>
              <a:t>In future </a:t>
            </a:r>
            <a:r>
              <a:rPr dirty="0" sz="2400" lang="en-US">
                <a:cs typeface="Times New Roman"/>
              </a:rPr>
              <a:t>one </a:t>
            </a:r>
            <a:r>
              <a:rPr dirty="0" sz="2400" lang="en-US" spc="-5">
                <a:cs typeface="Times New Roman"/>
              </a:rPr>
              <a:t>change can </a:t>
            </a:r>
            <a:r>
              <a:rPr dirty="0" sz="2400" lang="en-US">
                <a:cs typeface="Times New Roman"/>
              </a:rPr>
              <a:t>be done </a:t>
            </a:r>
            <a:r>
              <a:rPr dirty="0" sz="2400" lang="en-US" spc="-5">
                <a:cs typeface="Times New Roman"/>
              </a:rPr>
              <a:t>by adding the fingerprints </a:t>
            </a:r>
            <a:r>
              <a:rPr dirty="0" sz="2400" lang="en-US">
                <a:cs typeface="Times New Roman"/>
              </a:rPr>
              <a:t>of </a:t>
            </a:r>
            <a:r>
              <a:rPr dirty="0" sz="2400" lang="en-US" spc="-5">
                <a:cs typeface="Times New Roman"/>
              </a:rPr>
              <a:t>the  student </a:t>
            </a:r>
            <a:r>
              <a:rPr dirty="0" sz="2400" lang="en-US">
                <a:cs typeface="Times New Roman"/>
              </a:rPr>
              <a:t>of </a:t>
            </a:r>
            <a:r>
              <a:rPr dirty="0" sz="2400" lang="en-US" spc="-5">
                <a:cs typeface="Times New Roman"/>
              </a:rPr>
              <a:t>which the record is entered.</a:t>
            </a:r>
          </a:p>
          <a:p>
            <a:pPr marL="12700" marR="5080">
              <a:lnSpc>
                <a:spcPct val="114599"/>
              </a:lnSpc>
              <a:spcBef>
                <a:spcPts val="1560"/>
              </a:spcBef>
            </a:pPr>
            <a:r>
              <a:rPr dirty="0" sz="2400" lang="en-US" spc="-5">
                <a:cs typeface="Times New Roman"/>
              </a:rPr>
              <a:t> </a:t>
            </a:r>
            <a:r>
              <a:rPr dirty="0" sz="2400" lang="en-US">
                <a:cs typeface="Times New Roman"/>
              </a:rPr>
              <a:t>And one </a:t>
            </a:r>
            <a:r>
              <a:rPr dirty="0" sz="2400" lang="en-US" spc="-5">
                <a:cs typeface="Times New Roman"/>
              </a:rPr>
              <a:t>more major</a:t>
            </a:r>
            <a:r>
              <a:rPr dirty="0" sz="2400" lang="en-US" spc="20">
                <a:cs typeface="Times New Roman"/>
              </a:rPr>
              <a:t> </a:t>
            </a:r>
            <a:r>
              <a:rPr dirty="0" sz="2400" lang="en-US" spc="-5">
                <a:cs typeface="Times New Roman"/>
              </a:rPr>
              <a:t>change which can </a:t>
            </a:r>
            <a:r>
              <a:rPr dirty="0" sz="2400" lang="en-US">
                <a:cs typeface="Times New Roman"/>
              </a:rPr>
              <a:t>be done </a:t>
            </a:r>
            <a:r>
              <a:rPr dirty="0" sz="2400" lang="en-US" spc="-5">
                <a:cs typeface="Times New Roman"/>
              </a:rPr>
              <a:t>in this project is that to add the snaps </a:t>
            </a:r>
            <a:r>
              <a:rPr dirty="0" sz="2400" lang="en-US">
                <a:cs typeface="Times New Roman"/>
              </a:rPr>
              <a:t>of </a:t>
            </a:r>
            <a:r>
              <a:rPr dirty="0" sz="2400" lang="en-US" spc="-5">
                <a:cs typeface="Times New Roman"/>
              </a:rPr>
              <a:t>the  student </a:t>
            </a:r>
            <a:r>
              <a:rPr dirty="0" sz="2400" lang="en-US">
                <a:cs typeface="Times New Roman"/>
              </a:rPr>
              <a:t>of </a:t>
            </a:r>
            <a:r>
              <a:rPr dirty="0" sz="2400" lang="en-US" spc="-5">
                <a:cs typeface="Times New Roman"/>
              </a:rPr>
              <a:t>which the record is entered. </a:t>
            </a:r>
            <a:r>
              <a:rPr dirty="0" sz="2400" lang="en-US">
                <a:cs typeface="Times New Roman"/>
              </a:rPr>
              <a:t>We </a:t>
            </a:r>
            <a:r>
              <a:rPr dirty="0" sz="2400" lang="en-US" spc="-5">
                <a:cs typeface="Times New Roman"/>
              </a:rPr>
              <a:t>can also add </a:t>
            </a:r>
            <a:r>
              <a:rPr dirty="0" sz="2400" lang="en-US">
                <a:cs typeface="Times New Roman"/>
              </a:rPr>
              <a:t>or </a:t>
            </a:r>
            <a:r>
              <a:rPr dirty="0" sz="2400" lang="en-US" spc="-5">
                <a:cs typeface="Times New Roman"/>
              </a:rPr>
              <a:t>subtract  details </a:t>
            </a:r>
            <a:r>
              <a:rPr dirty="0" sz="2400" lang="en-US">
                <a:cs typeface="Times New Roman"/>
              </a:rPr>
              <a:t>of </a:t>
            </a:r>
            <a:r>
              <a:rPr dirty="0" sz="2400" lang="en-US" spc="-5">
                <a:cs typeface="Times New Roman"/>
              </a:rPr>
              <a:t>the</a:t>
            </a:r>
            <a:r>
              <a:rPr dirty="0" sz="2400" lang="en-US" spc="15">
                <a:cs typeface="Times New Roman"/>
              </a:rPr>
              <a:t> </a:t>
            </a:r>
            <a:r>
              <a:rPr dirty="0" sz="2400" lang="en-US" spc="-5">
                <a:cs typeface="Times New Roman"/>
              </a:rPr>
              <a:t>individual</a:t>
            </a:r>
            <a:endParaRPr dirty="0" sz="2400" lang="en-US">
              <a:cs typeface="Times New Roman"/>
            </a:endParaRPr>
          </a:p>
        </p:txBody>
      </p:sp>
      <p:sp>
        <p:nvSpPr>
          <p:cNvPr id="1048639" name="Rectangle 2"/>
          <p:cNvSpPr/>
          <p:nvPr/>
        </p:nvSpPr>
        <p:spPr>
          <a:xfrm>
            <a:off x="1753100" y="457200"/>
            <a:ext cx="4157980" cy="891540"/>
          </a:xfrm>
          <a:prstGeom prst="rect"/>
        </p:spPr>
        <p:style>
          <a:lnRef idx="1">
            <a:schemeClr val="accent3"/>
          </a:lnRef>
          <a:fillRef idx="2">
            <a:schemeClr val="accent3"/>
          </a:fillRef>
          <a:effectRef idx="1">
            <a:schemeClr val="accent3"/>
          </a:effectRef>
          <a:fontRef idx="minor">
            <a:schemeClr val="dk1"/>
          </a:fontRef>
        </p:style>
        <p:txBody>
          <a:bodyPr bIns="45720" lIns="91440" rIns="91440" tIns="45720" wrap="none">
            <a:spAutoFit/>
          </a:bodyPr>
          <a:p>
            <a:pPr algn="ctr"/>
            <a:r>
              <a:rPr b="1" dirty="0" sz="5400" lang="en-US">
                <a:ln w="13462">
                  <a:solidFill>
                    <a:schemeClr val="bg1"/>
                  </a:solidFill>
                  <a:prstDash val="solid"/>
                </a:ln>
                <a:solidFill>
                  <a:schemeClr val="tx1">
                    <a:lumMod val="85000"/>
                    <a:lumOff val="15000"/>
                  </a:schemeClr>
                </a:solidFill>
                <a:effectLst>
                  <a:outerShdw algn="bl" dir="2700000" dist="38100" rotWithShape="0">
                    <a:schemeClr val="accent5"/>
                  </a:outerShdw>
                </a:effectLst>
              </a:rPr>
              <a:t>Future scope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0" name="TextBox 3"/>
          <p:cNvSpPr txBox="1"/>
          <p:nvPr/>
        </p:nvSpPr>
        <p:spPr>
          <a:xfrm>
            <a:off x="2895600" y="457200"/>
            <a:ext cx="3276600" cy="646331"/>
          </a:xfrm>
          <a:prstGeom prst="rect"/>
          <a:noFill/>
        </p:spPr>
        <p:txBody>
          <a:bodyPr rtlCol="0" wrap="square">
            <a:spAutoFit/>
          </a:bodyPr>
          <a:p>
            <a:r>
              <a:rPr b="1" dirty="0" sz="3600" lang="en-US">
                <a:ln w="900" cmpd="sng">
                  <a:solidFill>
                    <a:schemeClr val="accent1">
                      <a:satMod val="190000"/>
                      <a:alpha val="55000"/>
                    </a:schemeClr>
                  </a:solidFill>
                  <a:prstDash val="solid"/>
                </a:ln>
                <a:solidFill>
                  <a:schemeClr val="accent1">
                    <a:satMod val="200000"/>
                    <a:tint val="3000"/>
                  </a:schemeClr>
                </a:solidFill>
                <a:effectLst>
                  <a:innerShdw blurRad="101600" dir="5400000" dist="76200">
                    <a:schemeClr val="accent1">
                      <a:satMod val="190000"/>
                      <a:tint val="100000"/>
                      <a:alpha val="74000"/>
                    </a:schemeClr>
                  </a:innerShdw>
                </a:effectLst>
              </a:rPr>
              <a:t>Conclusion</a:t>
            </a:r>
            <a:r>
              <a:rPr dirty="0" lang="en-US"/>
              <a:t> </a:t>
            </a:r>
          </a:p>
        </p:txBody>
      </p:sp>
      <p:sp>
        <p:nvSpPr>
          <p:cNvPr id="1048641" name="TextBox 4"/>
          <p:cNvSpPr txBox="1"/>
          <p:nvPr/>
        </p:nvSpPr>
        <p:spPr>
          <a:xfrm>
            <a:off x="685800" y="1905000"/>
            <a:ext cx="7924800" cy="3025140"/>
          </a:xfrm>
          <a:prstGeom prst="rect"/>
          <a:noFill/>
        </p:spPr>
        <p:txBody>
          <a:bodyPr rtlCol="0" wrap="square">
            <a:spAutoFit/>
          </a:bodyPr>
          <a:p>
            <a:pPr>
              <a:buFont typeface="Wingdings" pitchFamily="2" charset="2"/>
              <a:buChar char="v"/>
            </a:pPr>
            <a:r>
              <a:rPr dirty="0" lang="en-US"/>
              <a:t>Hence we conclude in this project that we have used the ideologies of what we have learnt in past subjects and used it to create self adjusting software </a:t>
            </a:r>
          </a:p>
          <a:p>
            <a:pPr>
              <a:buFont typeface="Wingdings" pitchFamily="2" charset="2"/>
              <a:buChar char="v"/>
            </a:pPr>
            <a:endParaRPr dirty="0" lang="en-US"/>
          </a:p>
          <a:p>
            <a:pPr>
              <a:buFont typeface="Wingdings" pitchFamily="2" charset="2"/>
              <a:buChar char="v"/>
            </a:pPr>
            <a:endParaRPr dirty="0" lang="en-US"/>
          </a:p>
          <a:p>
            <a:pPr>
              <a:buFont typeface="Wingdings" pitchFamily="2" charset="2"/>
              <a:buChar char="v"/>
            </a:pPr>
            <a:r>
              <a:rPr dirty="0" lang="en-US"/>
              <a:t>Here by self adjusting we mean that it can be used for record analysis on any platform . Also starting from the playschool till the universities .</a:t>
            </a:r>
          </a:p>
          <a:p>
            <a:pPr>
              <a:buFont typeface="Wingdings" pitchFamily="2" charset="2"/>
              <a:buChar char="v"/>
            </a:pPr>
            <a:endParaRPr dirty="0" lang="en-US"/>
          </a:p>
          <a:p>
            <a:pPr>
              <a:buFont typeface="Wingdings" pitchFamily="2" charset="2"/>
              <a:buChar char="v"/>
            </a:pPr>
            <a:endParaRPr dirty="0" lang="en-US"/>
          </a:p>
          <a:p>
            <a:pPr>
              <a:buFont typeface="Wingdings" pitchFamily="2" charset="2"/>
              <a:buChar char="v"/>
            </a:pPr>
            <a:r>
              <a:rPr dirty="0" lang="en-US"/>
              <a:t>By using this software we don’t have to worry about misplacing of the record which was the great clash while storing the records in separate files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6" name="Title 1"/>
          <p:cNvSpPr>
            <a:spLocks noGrp="1"/>
          </p:cNvSpPr>
          <p:nvPr>
            <p:ph type="title"/>
          </p:nvPr>
        </p:nvSpPr>
        <p:spPr>
          <a:xfrm>
            <a:off x="685800" y="2514600"/>
            <a:ext cx="7055380" cy="1400530"/>
          </a:xfrm>
          <a:ln>
            <a:noFill/>
          </a:ln>
          <a:effectLst>
            <a:glow rad="228600">
              <a:schemeClr val="accent2">
                <a:satMod val="175000"/>
                <a:alpha val="40000"/>
              </a:schemeClr>
            </a:glow>
            <a:outerShdw algn="ctr" blurRad="190500" dir="2700000" dist="228600">
              <a:srgbClr val="000000">
                <a:alpha val="30000"/>
              </a:srgbClr>
            </a:outerShdw>
            <a:reflection algn="bl" blurRad="6350" dir="5400000" endA="300" endPos="55000" rotWithShape="0" stA="50000" sy="-100000"/>
          </a:effectLst>
          <a:scene3d>
            <a:camera prst="orthographicFront">
              <a:rot lat="0" lon="0" rev="0"/>
            </a:camera>
            <a:lightRig dir="t" rig="glow">
              <a:rot lat="0" lon="0" rev="4800000"/>
            </a:lightRig>
          </a:scene3d>
          <a:sp3d prstMaterial="matte">
            <a:bevelT w="127000" h="63500"/>
          </a:sp3d>
        </p:spPr>
        <p:txBody>
          <a:bodyPr vert="horz"/>
          <a:p>
            <a:pPr algn="ctr"/>
            <a:r>
              <a:rPr b="1" dirty="0" sz="4800" i="1" lang="en-US">
                <a:ln w="22225">
                  <a:solidFill>
                    <a:schemeClr val="accent2"/>
                  </a:solidFill>
                  <a:prstDash val="solid"/>
                </a:ln>
                <a:solidFill>
                  <a:schemeClr val="accent2">
                    <a:lumMod val="40000"/>
                    <a:lumOff val="60000"/>
                  </a:schemeClr>
                </a:solidFill>
                <a:latin typeface="Algerian" panose="04020705040A02060702" pitchFamily="82" charset="0"/>
              </a:rPr>
              <a:t>Thank –You !!!</a:t>
            </a:r>
            <a:endParaRPr b="1" dirty="0" sz="4800" i="1" lang="en-IN">
              <a:ln w="22225">
                <a:solidFill>
                  <a:schemeClr val="accent2"/>
                </a:solidFill>
                <a:prstDash val="solid"/>
              </a:ln>
              <a:solidFill>
                <a:schemeClr val="accent2">
                  <a:lumMod val="40000"/>
                  <a:lumOff val="60000"/>
                </a:schemeClr>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7" name="Rectangle 3"/>
          <p:cNvSpPr/>
          <p:nvPr/>
        </p:nvSpPr>
        <p:spPr>
          <a:xfrm>
            <a:off x="2192417" y="304800"/>
            <a:ext cx="2760980" cy="891540"/>
          </a:xfrm>
          <a:prstGeom prst="rect"/>
        </p:spPr>
        <p:style>
          <a:lnRef idx="1">
            <a:schemeClr val="accent3"/>
          </a:lnRef>
          <a:fillRef idx="2">
            <a:schemeClr val="accent3"/>
          </a:fillRef>
          <a:effectRef idx="1">
            <a:schemeClr val="accent3"/>
          </a:effectRef>
          <a:fontRef idx="minor">
            <a:schemeClr val="dk1"/>
          </a:fontRef>
        </p:style>
        <p:txBody>
          <a:bodyPr bIns="45720" lIns="91440" rIns="91440" tIns="45720" wrap="none">
            <a:spAutoFit/>
          </a:bodyPr>
          <a:p>
            <a:pPr algn="ctr"/>
            <a:r>
              <a:rPr b="1" dirty="0" sz="5400" lang="en-US">
                <a:ln w="13462">
                  <a:solidFill>
                    <a:schemeClr val="bg1"/>
                  </a:solidFill>
                  <a:prstDash val="solid"/>
                </a:ln>
                <a:solidFill>
                  <a:schemeClr val="tx1">
                    <a:lumMod val="85000"/>
                    <a:lumOff val="15000"/>
                  </a:schemeClr>
                </a:solidFill>
                <a:effectLst>
                  <a:outerShdw algn="bl" dir="2700000" dist="38100" rotWithShape="0">
                    <a:schemeClr val="accent5"/>
                  </a:outerShdw>
                </a:effectLst>
              </a:rPr>
              <a:t>Abstract </a:t>
            </a:r>
          </a:p>
        </p:txBody>
      </p:sp>
      <p:sp>
        <p:nvSpPr>
          <p:cNvPr id="1048598" name="TextBox 4"/>
          <p:cNvSpPr txBox="1"/>
          <p:nvPr/>
        </p:nvSpPr>
        <p:spPr>
          <a:xfrm>
            <a:off x="685800" y="1600200"/>
            <a:ext cx="7391400" cy="3825241"/>
          </a:xfrm>
          <a:prstGeom prst="rect"/>
          <a:noFill/>
        </p:spPr>
        <p:txBody>
          <a:bodyPr rtlCol="0" wrap="square">
            <a:spAutoFit/>
          </a:bodyPr>
          <a:p>
            <a:r>
              <a:rPr dirty="0" lang="en-US">
                <a:latin typeface="+mj-lt"/>
              </a:rPr>
              <a:t>Students form a main part of any institution that concerns with. But the institutions find it difficult to keep details of so many students of the organization just in one stretch. It will involve a lot of pen paper work. Sometimes there will be some huge heap of files bundled up and kept together in some corner of the office. If you want any information regarding the particular student then it can be obtained by just entering the roll number or the name of the student to be searched. This Student record management system will make the work of storing the data in an organized way . The student record management system application will help in managing the student’s report, results and exams will become easier with one such system. It will also help in saving time and effect .The user interface must be user friendly and easy to understand. The information of the particular student will be obtained in just one mouse click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9" name="TextBox 4"/>
          <p:cNvSpPr txBox="1"/>
          <p:nvPr/>
        </p:nvSpPr>
        <p:spPr>
          <a:xfrm>
            <a:off x="609600" y="609600"/>
            <a:ext cx="7620000" cy="5425441"/>
          </a:xfrm>
          <a:prstGeom prst="rect"/>
          <a:noFill/>
        </p:spPr>
        <p:txBody>
          <a:bodyPr rtlCol="0" wrap="square">
            <a:spAutoFit/>
          </a:bodyPr>
          <a:p>
            <a:r>
              <a:rPr b="1" dirty="0" i="1" lang="en-US">
                <a:solidFill>
                  <a:srgbClr val="FFC000"/>
                </a:solidFill>
              </a:rPr>
              <a:t>Some of the features that it can include are as follows :</a:t>
            </a:r>
          </a:p>
          <a:p>
            <a:endParaRPr b="1" dirty="0" i="1" lang="en-US">
              <a:solidFill>
                <a:srgbClr val="FFC000"/>
              </a:solidFill>
            </a:endParaRPr>
          </a:p>
          <a:p>
            <a:r>
              <a:rPr dirty="0" lang="en-US"/>
              <a:t>Student database management : The details of the students of the organizations can be stored in the database with the use this application </a:t>
            </a:r>
          </a:p>
          <a:p>
            <a:endParaRPr dirty="0" lang="en-US"/>
          </a:p>
          <a:p>
            <a:r>
              <a:rPr dirty="0" lang="en-US"/>
              <a:t>Results : The results of the students can also accessed and stored through this application </a:t>
            </a:r>
          </a:p>
          <a:p>
            <a:endParaRPr dirty="0" lang="en-US"/>
          </a:p>
          <a:p>
            <a:r>
              <a:rPr dirty="0" lang="en-US"/>
              <a:t>Security : The data that will be disclosed will be more secure since there will be no access to the unknown users </a:t>
            </a:r>
          </a:p>
          <a:p>
            <a:endParaRPr dirty="0" lang="en-US"/>
          </a:p>
          <a:p>
            <a:r>
              <a:rPr dirty="0" lang="en-US"/>
              <a:t>One – click access : You will obtain the details of the students by entering his her name or the roll number just in the one click </a:t>
            </a:r>
          </a:p>
          <a:p>
            <a:endParaRPr dirty="0" lang="en-US"/>
          </a:p>
          <a:p>
            <a:r>
              <a:rPr dirty="0" lang="en-US"/>
              <a:t>User interface : The user interface must be simple and easy to understand </a:t>
            </a:r>
          </a:p>
          <a:p>
            <a:endParaRPr dirty="0" lang="en-US"/>
          </a:p>
          <a:p>
            <a:r>
              <a:rPr dirty="0" lang="en-US"/>
              <a:t>Personal details : All the personal details of the students can be obtained in just one mouse click </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3" name="Rectangle 1"/>
          <p:cNvSpPr/>
          <p:nvPr/>
        </p:nvSpPr>
        <p:spPr>
          <a:xfrm>
            <a:off x="2438400" y="457200"/>
            <a:ext cx="3802381" cy="688340"/>
          </a:xfrm>
          <a:prstGeom prst="rect"/>
        </p:spPr>
        <p:style>
          <a:lnRef idx="1">
            <a:schemeClr val="dk1"/>
          </a:lnRef>
          <a:fillRef idx="2">
            <a:schemeClr val="dk1"/>
          </a:fillRef>
          <a:effectRef idx="1">
            <a:schemeClr val="dk1"/>
          </a:effectRef>
          <a:fontRef idx="minor">
            <a:schemeClr val="dk1"/>
          </a:fontRef>
        </p:style>
        <p:txBody>
          <a:bodyPr bIns="45720" lIns="91440" rIns="91440" tIns="45720" wrap="none">
            <a:spAutoFit/>
          </a:bodyPr>
          <a:p>
            <a:pPr algn="ctr"/>
            <a:r>
              <a:rPr b="0" cap="none" dirty="0" sz="4000" lang="en-US" spc="0">
                <a:ln w="18415" cmpd="sng">
                  <a:solidFill>
                    <a:srgbClr val="FFFFFF"/>
                  </a:solidFill>
                  <a:prstDash val="solid"/>
                </a:ln>
                <a:solidFill>
                  <a:srgbClr val="FFFFFF"/>
                </a:solidFill>
                <a:effectLst>
                  <a:outerShdw algn="tl" blurRad="63500" dir="3600000" rotWithShape="0">
                    <a:srgbClr val="000000">
                      <a:alpha val="70000"/>
                    </a:srgbClr>
                  </a:outerShdw>
                </a:effectLst>
              </a:rPr>
              <a:t>INTRODUCTION</a:t>
            </a:r>
          </a:p>
        </p:txBody>
      </p:sp>
      <p:sp>
        <p:nvSpPr>
          <p:cNvPr id="1048604" name="TextBox 2"/>
          <p:cNvSpPr txBox="1"/>
          <p:nvPr/>
        </p:nvSpPr>
        <p:spPr>
          <a:xfrm>
            <a:off x="838200" y="1905000"/>
            <a:ext cx="7467600" cy="3291840"/>
          </a:xfrm>
          <a:prstGeom prst="rect"/>
          <a:noFill/>
        </p:spPr>
        <p:txBody>
          <a:bodyPr rtlCol="0" wrap="square">
            <a:spAutoFit/>
          </a:bodyPr>
          <a:p>
            <a:pPr>
              <a:buFont typeface="Wingdings" pitchFamily="2" charset="2"/>
              <a:buChar char="v"/>
            </a:pPr>
            <a:r>
              <a:rPr dirty="0" lang="en-US"/>
              <a:t>The “student Record Management system ” undertaken as a project is based on relevant technologies.</a:t>
            </a:r>
          </a:p>
          <a:p>
            <a:pPr>
              <a:buFont typeface="Wingdings" pitchFamily="2" charset="2"/>
              <a:buChar char="v"/>
            </a:pPr>
            <a:endParaRPr dirty="0" lang="en-US"/>
          </a:p>
          <a:p>
            <a:pPr>
              <a:buFont typeface="Wingdings" pitchFamily="2" charset="2"/>
              <a:buChar char="v"/>
            </a:pPr>
            <a:r>
              <a:rPr dirty="0" lang="en-US"/>
              <a:t>The main aim of this project is to develop software for managing student records.</a:t>
            </a:r>
          </a:p>
          <a:p>
            <a:pPr>
              <a:buFont typeface="Wingdings" pitchFamily="2" charset="2"/>
              <a:buChar char="v"/>
            </a:pPr>
            <a:endParaRPr dirty="0" lang="en-US"/>
          </a:p>
          <a:p>
            <a:pPr>
              <a:buFont typeface="Wingdings" pitchFamily="2" charset="2"/>
              <a:buChar char="v"/>
            </a:pPr>
            <a:r>
              <a:rPr dirty="0" lang="en-US"/>
              <a:t>This project has been developed to carry out the processes easily and quickly , which is not possible with the manuals systems ,which are overcome by this software .</a:t>
            </a:r>
          </a:p>
          <a:p>
            <a:pPr>
              <a:buFont typeface="Wingdings" pitchFamily="2" charset="2"/>
              <a:buChar char="v"/>
            </a:pPr>
            <a:endParaRPr dirty="0" lang="en-US"/>
          </a:p>
          <a:p>
            <a:pPr>
              <a:buFont typeface="Wingdings" pitchFamily="2" charset="2"/>
              <a:buChar char="v"/>
            </a:pPr>
            <a:r>
              <a:rPr dirty="0" lang="en-US"/>
              <a:t>This project is developed using ‘C’ language and hence it provides the complete solution for the current management system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5" name="TextBox 1"/>
          <p:cNvSpPr txBox="1"/>
          <p:nvPr/>
        </p:nvSpPr>
        <p:spPr>
          <a:xfrm>
            <a:off x="381000" y="1600200"/>
            <a:ext cx="8001000" cy="4701541"/>
          </a:xfrm>
          <a:prstGeom prst="rect"/>
          <a:noFill/>
        </p:spPr>
        <p:txBody>
          <a:bodyPr rtlCol="0" wrap="square">
            <a:spAutoFit/>
          </a:bodyPr>
          <a:p>
            <a:r>
              <a:rPr dirty="0" sz="2000" i="1" lang="en-US">
                <a:solidFill>
                  <a:srgbClr val="FFC000"/>
                </a:solidFill>
              </a:rPr>
              <a:t>ABOUT PROJECT                                      </a:t>
            </a:r>
            <a:r>
              <a:rPr dirty="0" sz="2000" i="1" lang="en-US" err="1">
                <a:solidFill>
                  <a:srgbClr val="FFC000"/>
                </a:solidFill>
              </a:rPr>
              <a:t>PROJECT</a:t>
            </a:r>
            <a:r>
              <a:rPr dirty="0" sz="2000" i="1" lang="en-US">
                <a:solidFill>
                  <a:srgbClr val="FFC000"/>
                </a:solidFill>
              </a:rPr>
              <a:t>  DETALIS  </a:t>
            </a:r>
          </a:p>
          <a:p>
            <a:endParaRPr dirty="0" sz="2000" i="1" lang="en-US">
              <a:solidFill>
                <a:srgbClr val="FFC000"/>
              </a:solidFill>
            </a:endParaRPr>
          </a:p>
          <a:p>
            <a:r>
              <a:rPr dirty="0" lang="en-US"/>
              <a:t>Project  Name                                   :   Student record management system </a:t>
            </a:r>
          </a:p>
          <a:p>
            <a:endParaRPr dirty="0" lang="en-US"/>
          </a:p>
          <a:p>
            <a:r>
              <a:rPr dirty="0" lang="en-US"/>
              <a:t>Project  Platform                               :    C/C++</a:t>
            </a:r>
          </a:p>
          <a:p>
            <a:r>
              <a:rPr dirty="0" lang="en-US"/>
              <a:t>    </a:t>
            </a:r>
          </a:p>
          <a:p>
            <a:r>
              <a:rPr dirty="0" lang="en-US"/>
              <a:t>Programming Language used       :  C programming Language </a:t>
            </a:r>
          </a:p>
          <a:p>
            <a:endParaRPr dirty="0" lang="en-US"/>
          </a:p>
          <a:p>
            <a:r>
              <a:rPr dirty="0" lang="en-US"/>
              <a:t>IDE Tool ( Recommended )            :    DEV C ++ </a:t>
            </a:r>
          </a:p>
          <a:p>
            <a:endParaRPr dirty="0" lang="en-US"/>
          </a:p>
          <a:p>
            <a:r>
              <a:rPr dirty="0" lang="en-US"/>
              <a:t>Project Type                                      :  Desktop Application </a:t>
            </a:r>
          </a:p>
          <a:p>
            <a:endParaRPr dirty="0" lang="en-US"/>
          </a:p>
          <a:p>
            <a:r>
              <a:rPr dirty="0" lang="en-US"/>
              <a:t>Database                                            :   Stores data in . DAT F</a:t>
            </a:r>
          </a:p>
          <a:p>
            <a:endParaRPr dirty="0" lang="en-US"/>
          </a:p>
          <a:p>
            <a:r>
              <a:rPr dirty="0" lang="en-US"/>
              <a:t>         </a:t>
            </a:r>
          </a:p>
          <a:p>
            <a:endParaRPr dirty="0" lang="en-US"/>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6" name="Rectangle 1"/>
          <p:cNvSpPr/>
          <p:nvPr/>
        </p:nvSpPr>
        <p:spPr>
          <a:xfrm>
            <a:off x="762000" y="381000"/>
            <a:ext cx="7574281" cy="624840"/>
          </a:xfrm>
          <a:prstGeom prst="rect"/>
        </p:spPr>
        <p:style>
          <a:lnRef idx="1">
            <a:schemeClr val="accent3"/>
          </a:lnRef>
          <a:fillRef idx="3">
            <a:schemeClr val="accent3"/>
          </a:fillRef>
          <a:effectRef idx="2">
            <a:schemeClr val="accent3"/>
          </a:effectRef>
          <a:fontRef idx="minor">
            <a:schemeClr val="lt1"/>
          </a:fontRef>
        </p:style>
        <p:txBody>
          <a:bodyPr bIns="45720" lIns="91440" rIns="91440" tIns="45720" wrap="none">
            <a:spAutoFit/>
          </a:bodyPr>
          <a:p>
            <a:pPr algn="ctr"/>
            <a:r>
              <a:rPr dirty="0" sz="3600" lang="en-US">
                <a:ln w="18415" cmpd="sng">
                  <a:solidFill>
                    <a:srgbClr val="FFFFFF"/>
                  </a:solidFill>
                  <a:prstDash val="solid"/>
                </a:ln>
                <a:solidFill>
                  <a:srgbClr val="FFFFFF"/>
                </a:solidFill>
                <a:effectLst>
                  <a:outerShdw algn="tl" blurRad="63500" dir="3600000" rotWithShape="0">
                    <a:srgbClr val="000000">
                      <a:alpha val="70000"/>
                    </a:srgbClr>
                  </a:outerShdw>
                </a:effectLst>
              </a:rPr>
              <a:t>Software and Hardware requirement </a:t>
            </a:r>
            <a:endParaRPr b="0" cap="none" dirty="0" sz="3600" lang="en-US" spc="0">
              <a:ln w="18415" cmpd="sng">
                <a:solidFill>
                  <a:srgbClr val="FFFFFF"/>
                </a:solidFill>
                <a:prstDash val="solid"/>
              </a:ln>
              <a:solidFill>
                <a:srgbClr val="FFFFFF"/>
              </a:solidFill>
              <a:effectLst>
                <a:outerShdw algn="tl" blurRad="63500" dir="3600000" rotWithShape="0">
                  <a:srgbClr val="000000">
                    <a:alpha val="70000"/>
                  </a:srgbClr>
                </a:outerShdw>
              </a:effectLst>
            </a:endParaRPr>
          </a:p>
        </p:txBody>
      </p:sp>
      <p:sp>
        <p:nvSpPr>
          <p:cNvPr id="1048607" name="TextBox 2"/>
          <p:cNvSpPr txBox="1"/>
          <p:nvPr/>
        </p:nvSpPr>
        <p:spPr>
          <a:xfrm>
            <a:off x="1828800" y="1752600"/>
            <a:ext cx="4953000" cy="3825240"/>
          </a:xfrm>
          <a:prstGeom prst="rect"/>
          <a:noFill/>
        </p:spPr>
        <p:txBody>
          <a:bodyPr rtlCol="0" wrap="square">
            <a:spAutoFit/>
          </a:bodyPr>
          <a:p>
            <a:r>
              <a:rPr b="1" dirty="0" lang="en-US"/>
              <a:t>Software requirement :- </a:t>
            </a:r>
          </a:p>
          <a:p>
            <a:endParaRPr b="1" dirty="0" lang="en-US"/>
          </a:p>
          <a:p>
            <a:pPr>
              <a:buFont typeface="Wingdings" pitchFamily="2" charset="2"/>
              <a:buChar char="v"/>
            </a:pPr>
            <a:r>
              <a:rPr b="1" dirty="0" lang="en-US"/>
              <a:t>Complier : Dev C++ </a:t>
            </a:r>
          </a:p>
          <a:p>
            <a:pPr>
              <a:buFont typeface="Wingdings" pitchFamily="2" charset="2"/>
              <a:buChar char="v"/>
            </a:pPr>
            <a:endParaRPr b="1" dirty="0" lang="en-US"/>
          </a:p>
          <a:p>
            <a:pPr>
              <a:buFont typeface="Wingdings" pitchFamily="2" charset="2"/>
              <a:buChar char="v"/>
            </a:pPr>
            <a:r>
              <a:rPr b="1" dirty="0" lang="en-US"/>
              <a:t>Operating System : Windows 10,7</a:t>
            </a:r>
          </a:p>
          <a:p>
            <a:pPr>
              <a:buFont typeface="Wingdings" pitchFamily="2" charset="2"/>
              <a:buChar char="v"/>
            </a:pPr>
            <a:endParaRPr b="1" dirty="0" lang="en-US"/>
          </a:p>
          <a:p>
            <a:pPr>
              <a:buFont typeface="Wingdings" pitchFamily="2" charset="2"/>
              <a:buChar char="v"/>
            </a:pPr>
            <a:r>
              <a:rPr b="1" dirty="0" lang="en-US"/>
              <a:t>Ram :- 4GB </a:t>
            </a:r>
          </a:p>
          <a:p>
            <a:pPr>
              <a:buFont typeface="Wingdings" pitchFamily="2" charset="2"/>
              <a:buChar char="v"/>
            </a:pPr>
            <a:endParaRPr b="1" dirty="0" lang="en-US"/>
          </a:p>
          <a:p>
            <a:pPr>
              <a:buFont typeface="Wingdings" pitchFamily="2" charset="2"/>
              <a:buChar char="v"/>
            </a:pPr>
            <a:r>
              <a:rPr b="1" dirty="0" lang="en-US"/>
              <a:t>Processor : </a:t>
            </a:r>
            <a:r>
              <a:rPr b="1" dirty="0" lang="en-US" err="1"/>
              <a:t>intel</a:t>
            </a:r>
            <a:r>
              <a:rPr b="1" dirty="0" lang="en-US"/>
              <a:t> core i3</a:t>
            </a:r>
          </a:p>
          <a:p>
            <a:pPr>
              <a:buFont typeface="Wingdings" pitchFamily="2" charset="2"/>
              <a:buChar char="v"/>
            </a:pPr>
            <a:endParaRPr b="1" dirty="0" lang="en-US"/>
          </a:p>
          <a:p>
            <a:pPr>
              <a:buFont typeface="Wingdings" pitchFamily="2" charset="2"/>
              <a:buChar char="v"/>
            </a:pPr>
            <a:r>
              <a:rPr b="1" dirty="0" lang="en-US"/>
              <a:t>Hard disk : 40GB or More </a:t>
            </a:r>
          </a:p>
          <a:p>
            <a:pPr>
              <a:buFont typeface="Wingdings" pitchFamily="2" charset="2"/>
              <a:buChar char="v"/>
            </a:pPr>
            <a:endParaRPr b="1" dirty="0" lang="en-US"/>
          </a:p>
          <a:p>
            <a:pPr>
              <a:buFont typeface="Wingdings" pitchFamily="2" charset="2"/>
              <a:buChar char="v"/>
            </a:pPr>
            <a:endParaRPr b="1" dirty="0" lang="en-US"/>
          </a:p>
          <a:p>
            <a:pPr>
              <a:buFont typeface="Wingdings" pitchFamily="2" charset="2"/>
              <a:buChar char="v"/>
            </a:pPr>
            <a:r>
              <a:rPr b="1" dirty="0" lang="en-US"/>
              <a:t>High resolution Screen , Mouse, Keyboard,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8" name="Rectangle 1"/>
          <p:cNvSpPr/>
          <p:nvPr/>
        </p:nvSpPr>
        <p:spPr>
          <a:xfrm>
            <a:off x="762000" y="381000"/>
            <a:ext cx="7459981" cy="891540"/>
          </a:xfrm>
          <a:prstGeom prst="rect"/>
        </p:spPr>
        <p:style>
          <a:lnRef idx="1">
            <a:schemeClr val="accent3"/>
          </a:lnRef>
          <a:fillRef idx="2">
            <a:schemeClr val="accent3"/>
          </a:fillRef>
          <a:effectRef idx="1">
            <a:schemeClr val="accent3"/>
          </a:effectRef>
          <a:fontRef idx="minor">
            <a:schemeClr val="dk1"/>
          </a:fontRef>
        </p:style>
        <p:txBody>
          <a:bodyPr bIns="45720" lIns="91440" rIns="91440" tIns="45720" wrap="none">
            <a:spAutoFit/>
          </a:bodyPr>
          <a:p>
            <a:pPr algn="ctr"/>
            <a:r>
              <a:rPr b="0" cap="none" dirty="0" sz="5400" lang="en-US" spc="0">
                <a:ln w="18415" cmpd="sng">
                  <a:solidFill>
                    <a:srgbClr val="FFFFFF"/>
                  </a:solidFill>
                  <a:prstDash val="solid"/>
                </a:ln>
                <a:solidFill>
                  <a:srgbClr val="FFFFFF"/>
                </a:solidFill>
                <a:effectLst>
                  <a:outerShdw algn="tl" blurRad="63500" dir="3600000" rotWithShape="0">
                    <a:srgbClr val="000000">
                      <a:alpha val="70000"/>
                    </a:srgbClr>
                  </a:outerShdw>
                </a:effectLst>
              </a:rPr>
              <a:t>Advantages of software </a:t>
            </a:r>
          </a:p>
        </p:txBody>
      </p:sp>
      <p:sp>
        <p:nvSpPr>
          <p:cNvPr id="1048609" name="TextBox 3"/>
          <p:cNvSpPr txBox="1"/>
          <p:nvPr/>
        </p:nvSpPr>
        <p:spPr>
          <a:xfrm>
            <a:off x="838200" y="1752600"/>
            <a:ext cx="7848600" cy="4003041"/>
          </a:xfrm>
          <a:prstGeom prst="rect"/>
          <a:noFill/>
        </p:spPr>
        <p:txBody>
          <a:bodyPr rtlCol="0" wrap="square">
            <a:spAutoFit/>
          </a:bodyPr>
          <a:p>
            <a:pPr>
              <a:buFont typeface="Wingdings" pitchFamily="2" charset="2"/>
              <a:buChar char="q"/>
            </a:pPr>
            <a:r>
              <a:rPr dirty="0" sz="2400" lang="en-US">
                <a:latin typeface="+mj-lt"/>
              </a:rPr>
              <a:t>It can display record of individual student. </a:t>
            </a:r>
          </a:p>
          <a:p>
            <a:pPr>
              <a:buFont typeface="Wingdings" pitchFamily="2" charset="2"/>
              <a:buChar char="q"/>
            </a:pPr>
            <a:endParaRPr dirty="0" sz="2400" lang="en-US">
              <a:latin typeface="+mj-lt"/>
            </a:endParaRPr>
          </a:p>
          <a:p>
            <a:pPr>
              <a:buFont typeface="Wingdings" pitchFamily="2" charset="2"/>
              <a:buChar char="q"/>
            </a:pPr>
            <a:r>
              <a:rPr dirty="0" sz="2400" lang="en-US">
                <a:latin typeface="+mj-lt"/>
              </a:rPr>
              <a:t>It can search student record .</a:t>
            </a:r>
          </a:p>
          <a:p>
            <a:pPr>
              <a:buFont typeface="Wingdings" pitchFamily="2" charset="2"/>
              <a:buChar char="q"/>
            </a:pPr>
            <a:endParaRPr dirty="0" sz="2400" lang="en-US">
              <a:latin typeface="+mj-lt"/>
            </a:endParaRPr>
          </a:p>
          <a:p>
            <a:pPr>
              <a:buFont typeface="Wingdings" pitchFamily="2" charset="2"/>
              <a:buChar char="q"/>
            </a:pPr>
            <a:r>
              <a:rPr dirty="0" sz="2400" lang="en-US">
                <a:latin typeface="+mj-lt"/>
              </a:rPr>
              <a:t>Search whole class record .</a:t>
            </a:r>
          </a:p>
          <a:p>
            <a:pPr>
              <a:buFont typeface="Wingdings" pitchFamily="2" charset="2"/>
              <a:buChar char="q"/>
            </a:pPr>
            <a:endParaRPr dirty="0" sz="2400" lang="en-US">
              <a:latin typeface="+mj-lt"/>
            </a:endParaRPr>
          </a:p>
          <a:p>
            <a:pPr>
              <a:buFont typeface="Wingdings" pitchFamily="2" charset="2"/>
              <a:buChar char="q"/>
            </a:pPr>
            <a:r>
              <a:rPr dirty="0" sz="2400" lang="en-US">
                <a:latin typeface="+mj-lt"/>
              </a:rPr>
              <a:t>It can delete a specific record .</a:t>
            </a:r>
          </a:p>
          <a:p>
            <a:pPr>
              <a:buFont typeface="Wingdings" pitchFamily="2" charset="2"/>
              <a:buChar char="q"/>
            </a:pPr>
            <a:endParaRPr dirty="0" sz="2400" lang="en-US">
              <a:latin typeface="+mj-lt"/>
            </a:endParaRPr>
          </a:p>
          <a:p>
            <a:pPr>
              <a:buFont typeface="Wingdings" pitchFamily="2" charset="2"/>
              <a:buChar char="q"/>
            </a:pPr>
            <a:r>
              <a:rPr dirty="0" sz="2400" lang="en-US">
                <a:latin typeface="+mj-lt"/>
              </a:rPr>
              <a:t>It working is easy. </a:t>
            </a:r>
          </a:p>
          <a:p>
            <a:pPr>
              <a:buFont typeface="Wingdings" pitchFamily="2" charset="2"/>
              <a:buChar char="q"/>
            </a:pPr>
            <a:endParaRPr dirty="0" sz="2400" lang="en-US">
              <a:latin typeface="+mj-lt"/>
            </a:endParaRPr>
          </a:p>
          <a:p>
            <a:pPr>
              <a:buFont typeface="Wingdings" pitchFamily="2" charset="2"/>
              <a:buChar char="q"/>
            </a:pPr>
            <a:r>
              <a:rPr dirty="0" sz="2400" lang="en-US">
                <a:latin typeface="+mj-lt"/>
              </a:rPr>
              <a:t>Finding data becomes simple and helpful.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0" name="object 2"/>
          <p:cNvSpPr txBox="1">
            <a:spLocks noGrp="1"/>
          </p:cNvSpPr>
          <p:nvPr>
            <p:ph type="title"/>
          </p:nvPr>
        </p:nvSpPr>
        <p:spPr>
          <a:xfrm>
            <a:off x="990600" y="362338"/>
            <a:ext cx="7162800" cy="412934"/>
          </a:xfrm>
          <a:prstGeom prst="rect"/>
        </p:spPr>
        <p:style>
          <a:lnRef idx="0">
            <a:schemeClr val="accent3"/>
          </a:lnRef>
          <a:fillRef idx="3">
            <a:schemeClr val="accent3"/>
          </a:fillRef>
          <a:effectRef idx="3">
            <a:schemeClr val="accent3"/>
          </a:effectRef>
          <a:fontRef idx="minor">
            <a:schemeClr val="lt1"/>
          </a:fontRef>
        </p:style>
        <p:txBody>
          <a:bodyPr bIns="0" lIns="0" rIns="0" rtlCol="0" tIns="12700" vert="horz" wrap="square">
            <a:spAutoFit/>
          </a:bodyPr>
          <a:p>
            <a:pPr algn="ctr" marL="12700">
              <a:lnSpc>
                <a:spcPct val="100000"/>
              </a:lnSpc>
              <a:spcBef>
                <a:spcPts val="100"/>
              </a:spcBef>
              <a:tabLst>
                <a:tab algn="l" pos="2643505"/>
              </a:tabLst>
            </a:pPr>
            <a:r>
              <a:rPr b="1" sz="2600">
                <a:ln w="18415" cmpd="sng">
                  <a:solidFill>
                    <a:srgbClr val="FFFFFF"/>
                  </a:solidFill>
                  <a:prstDash val="solid"/>
                </a:ln>
                <a:solidFill>
                  <a:srgbClr val="FFFFFF"/>
                </a:solidFill>
                <a:effectLst>
                  <a:outerShdw algn="tl" blurRad="63500" dir="3600000" rotWithShape="0">
                    <a:srgbClr val="000000">
                      <a:alpha val="70000"/>
                    </a:srgbClr>
                  </a:outerShdw>
                </a:effectLst>
              </a:rPr>
              <a:t>IntroductIon</a:t>
            </a:r>
            <a:r>
              <a:rPr b="1" dirty="0" sz="2600" lang="en-US">
                <a:ln w="18415" cmpd="sng">
                  <a:solidFill>
                    <a:srgbClr val="FFFFFF"/>
                  </a:solidFill>
                  <a:prstDash val="solid"/>
                </a:ln>
                <a:solidFill>
                  <a:srgbClr val="FFFFFF"/>
                </a:solidFill>
                <a:effectLst>
                  <a:outerShdw algn="tl" blurRad="63500" dir="3600000" rotWithShape="0">
                    <a:srgbClr val="000000">
                      <a:alpha val="70000"/>
                    </a:srgbClr>
                  </a:outerShdw>
                </a:effectLst>
              </a:rPr>
              <a:t>    OF </a:t>
            </a:r>
            <a:r>
              <a:rPr b="1" sz="2600">
                <a:ln w="18415" cmpd="sng">
                  <a:solidFill>
                    <a:srgbClr val="FFFFFF"/>
                  </a:solidFill>
                  <a:prstDash val="solid"/>
                </a:ln>
                <a:solidFill>
                  <a:srgbClr val="FFFFFF"/>
                </a:solidFill>
                <a:effectLst>
                  <a:outerShdw algn="tl" blurRad="63500" dir="3600000" rotWithShape="0">
                    <a:srgbClr val="000000">
                      <a:alpha val="70000"/>
                    </a:srgbClr>
                  </a:outerShdw>
                </a:effectLst>
              </a:rPr>
              <a:t> </a:t>
            </a:r>
            <a:r>
              <a:rPr b="1" dirty="0" sz="2600">
                <a:ln w="18415" cmpd="sng">
                  <a:solidFill>
                    <a:srgbClr val="FFFFFF"/>
                  </a:solidFill>
                  <a:prstDash val="solid"/>
                </a:ln>
                <a:solidFill>
                  <a:srgbClr val="FFFFFF"/>
                </a:solidFill>
                <a:effectLst>
                  <a:outerShdw algn="tl" blurRad="63500" dir="3600000" rotWithShape="0">
                    <a:srgbClr val="000000">
                      <a:alpha val="70000"/>
                    </a:srgbClr>
                  </a:outerShdw>
                </a:effectLst>
              </a:rPr>
              <a:t>program</a:t>
            </a:r>
            <a:endParaRPr b="1" sz="2600">
              <a:ln w="18415" cmpd="sng">
                <a:solidFill>
                  <a:srgbClr val="FFFFFF"/>
                </a:solidFill>
                <a:prstDash val="solid"/>
              </a:ln>
              <a:solidFill>
                <a:srgbClr val="FFFFFF"/>
              </a:solidFill>
              <a:effectLst>
                <a:outerShdw algn="tl" blurRad="63500" dir="3600000" rotWithShape="0">
                  <a:srgbClr val="000000">
                    <a:alpha val="70000"/>
                  </a:srgbClr>
                </a:outerShdw>
              </a:effectLst>
            </a:endParaRPr>
          </a:p>
        </p:txBody>
      </p:sp>
      <p:sp>
        <p:nvSpPr>
          <p:cNvPr id="1048611" name="object 3"/>
          <p:cNvSpPr txBox="1"/>
          <p:nvPr/>
        </p:nvSpPr>
        <p:spPr>
          <a:xfrm>
            <a:off x="1600200" y="914400"/>
            <a:ext cx="6096000" cy="412934"/>
          </a:xfrm>
          <a:prstGeom prst="rect"/>
        </p:spPr>
        <p:style>
          <a:lnRef idx="1">
            <a:schemeClr val="accent2"/>
          </a:lnRef>
          <a:fillRef idx="3">
            <a:schemeClr val="accent2"/>
          </a:fillRef>
          <a:effectRef idx="2">
            <a:schemeClr val="accent2"/>
          </a:effectRef>
          <a:fontRef idx="minor">
            <a:schemeClr val="lt1"/>
          </a:fontRef>
        </p:style>
        <p:txBody>
          <a:bodyPr bIns="0" lIns="0" rIns="0" rtlCol="0" tIns="12700" vert="horz" wrap="square">
            <a:spAutoFit/>
          </a:bodyPr>
          <a:p>
            <a:pPr marL="12700">
              <a:lnSpc>
                <a:spcPct val="100000"/>
              </a:lnSpc>
              <a:spcBef>
                <a:spcPts val="100"/>
              </a:spcBef>
            </a:pPr>
            <a:r>
              <a:rPr dirty="0" sz="2600" lang="en-US">
                <a:ln w="18415" cmpd="sng">
                  <a:solidFill>
                    <a:srgbClr val="FFFFFF"/>
                  </a:solidFill>
                  <a:prstDash val="solid"/>
                </a:ln>
                <a:solidFill>
                  <a:srgbClr val="FFFFFF"/>
                </a:solidFill>
                <a:effectLst>
                  <a:outerShdw algn="tl" blurRad="63500" dir="3600000" rotWithShape="0">
                    <a:srgbClr val="000000">
                      <a:alpha val="70000"/>
                    </a:srgbClr>
                  </a:outerShdw>
                </a:effectLst>
                <a:latin typeface="Arial"/>
                <a:cs typeface="Arial"/>
              </a:rPr>
              <a:t>     Student record </a:t>
            </a:r>
            <a:r>
              <a:rPr dirty="0" sz="2600">
                <a:ln w="18415" cmpd="sng">
                  <a:solidFill>
                    <a:srgbClr val="FFFFFF"/>
                  </a:solidFill>
                  <a:prstDash val="solid"/>
                </a:ln>
                <a:solidFill>
                  <a:srgbClr val="FFFFFF"/>
                </a:solidFill>
                <a:effectLst>
                  <a:outerShdw algn="tl" blurRad="63500" dir="3600000" rotWithShape="0">
                    <a:srgbClr val="000000">
                      <a:alpha val="70000"/>
                    </a:srgbClr>
                  </a:outerShdw>
                </a:effectLst>
                <a:latin typeface="Arial"/>
                <a:cs typeface="Arial"/>
              </a:rPr>
              <a:t>management system</a:t>
            </a:r>
          </a:p>
        </p:txBody>
      </p:sp>
      <p:sp>
        <p:nvSpPr>
          <p:cNvPr id="1048612" name="object 4"/>
          <p:cNvSpPr/>
          <p:nvPr/>
        </p:nvSpPr>
        <p:spPr>
          <a:xfrm>
            <a:off x="2601814" y="2599850"/>
            <a:ext cx="61472" cy="0"/>
          </a:xfrm>
          <a:custGeom>
            <a:avLst/>
            <a:ahLst/>
            <a:rect l="l" t="t" r="r" b="b"/>
            <a:pathLst>
              <a:path w="50800">
                <a:moveTo>
                  <a:pt x="0" y="0"/>
                </a:moveTo>
                <a:lnTo>
                  <a:pt x="50800" y="0"/>
                </a:lnTo>
              </a:path>
            </a:pathLst>
          </a:custGeom>
          <a:ln w="11430">
            <a:solidFill>
              <a:srgbClr val="000000"/>
            </a:solidFill>
          </a:ln>
        </p:spPr>
        <p:txBody>
          <a:bodyPr bIns="0" lIns="0" rIns="0" rtlCol="0" tIns="0" wrap="square"/>
          <a:p/>
        </p:txBody>
      </p:sp>
      <p:sp>
        <p:nvSpPr>
          <p:cNvPr id="1048613" name="object 5"/>
          <p:cNvSpPr txBox="1"/>
          <p:nvPr/>
        </p:nvSpPr>
        <p:spPr>
          <a:xfrm>
            <a:off x="262794" y="1769071"/>
            <a:ext cx="7668666" cy="3991483"/>
          </a:xfrm>
          <a:prstGeom prst="rect"/>
        </p:spPr>
        <p:txBody>
          <a:bodyPr bIns="0" lIns="0" rIns="0" rtlCol="0" tIns="12700" vert="horz" wrap="square">
            <a:spAutoFit/>
          </a:bodyPr>
          <a:p>
            <a:pPr marL="12700">
              <a:lnSpc>
                <a:spcPct val="100000"/>
              </a:lnSpc>
              <a:spcBef>
                <a:spcPts val="100"/>
              </a:spcBef>
            </a:pPr>
            <a:r>
              <a:rPr dirty="0" sz="1600" lang="en-US">
                <a:latin typeface="Times New Roman"/>
                <a:cs typeface="Times New Roman"/>
              </a:rPr>
              <a:t>     </a:t>
            </a:r>
            <a:r>
              <a:rPr dirty="0" sz="1600">
                <a:latin typeface="Times New Roman"/>
                <a:cs typeface="Times New Roman"/>
              </a:rPr>
              <a:t>We </a:t>
            </a:r>
            <a:r>
              <a:rPr dirty="0" sz="1600" spc="-5">
                <a:latin typeface="Times New Roman"/>
                <a:cs typeface="Times New Roman"/>
              </a:rPr>
              <a:t>can </a:t>
            </a:r>
            <a:r>
              <a:rPr dirty="0" sz="1600" spc="-10">
                <a:latin typeface="Times New Roman"/>
                <a:cs typeface="Times New Roman"/>
              </a:rPr>
              <a:t>make </a:t>
            </a:r>
            <a:r>
              <a:rPr dirty="0" sz="1600" spc="-5">
                <a:latin typeface="Times New Roman"/>
                <a:cs typeface="Times New Roman"/>
              </a:rPr>
              <a:t>this Student record management system in </a:t>
            </a:r>
            <a:r>
              <a:rPr dirty="0" sz="1600">
                <a:latin typeface="Times New Roman"/>
                <a:cs typeface="Times New Roman"/>
              </a:rPr>
              <a:t>C </a:t>
            </a:r>
            <a:r>
              <a:rPr dirty="0" sz="1600" spc="-5">
                <a:latin typeface="Times New Roman"/>
                <a:cs typeface="Times New Roman"/>
              </a:rPr>
              <a:t>language </a:t>
            </a:r>
            <a:r>
              <a:rPr dirty="0" sz="1600">
                <a:latin typeface="Times New Roman"/>
                <a:cs typeface="Times New Roman"/>
              </a:rPr>
              <a:t>by</a:t>
            </a:r>
            <a:r>
              <a:rPr dirty="0" sz="1600" spc="60">
                <a:latin typeface="Times New Roman"/>
                <a:cs typeface="Times New Roman"/>
              </a:rPr>
              <a:t> </a:t>
            </a:r>
            <a:r>
              <a:rPr dirty="0" sz="1600" spc="-5">
                <a:latin typeface="Times New Roman"/>
                <a:cs typeface="Times New Roman"/>
              </a:rPr>
              <a:t>using</a:t>
            </a:r>
            <a:endParaRPr dirty="0" sz="1600">
              <a:latin typeface="Times New Roman"/>
              <a:cs typeface="Times New Roman"/>
            </a:endParaRPr>
          </a:p>
          <a:p>
            <a:pPr>
              <a:lnSpc>
                <a:spcPct val="100000"/>
              </a:lnSpc>
              <a:spcBef>
                <a:spcPts val="35"/>
              </a:spcBef>
            </a:pPr>
            <a:endParaRPr dirty="0" sz="1500">
              <a:latin typeface="Times New Roman"/>
              <a:cs typeface="Times New Roman"/>
            </a:endParaRPr>
          </a:p>
          <a:p>
            <a:pPr marL="12700">
              <a:lnSpc>
                <a:spcPct val="100000"/>
              </a:lnSpc>
            </a:pPr>
            <a:r>
              <a:rPr dirty="0" sz="1600" lang="en-US" spc="-5">
                <a:latin typeface="Times New Roman"/>
                <a:cs typeface="Times New Roman"/>
              </a:rPr>
              <a:t>    T</a:t>
            </a:r>
            <a:r>
              <a:rPr dirty="0" sz="1600" spc="-5">
                <a:latin typeface="Times New Roman"/>
                <a:cs typeface="Times New Roman"/>
              </a:rPr>
              <a:t>hree </a:t>
            </a:r>
            <a:r>
              <a:rPr dirty="0" sz="1600">
                <a:latin typeface="Times New Roman"/>
                <a:cs typeface="Times New Roman"/>
              </a:rPr>
              <a:t>or </a:t>
            </a:r>
            <a:r>
              <a:rPr dirty="0" sz="1600" spc="-5">
                <a:latin typeface="Times New Roman"/>
                <a:cs typeface="Times New Roman"/>
              </a:rPr>
              <a:t>more than three </a:t>
            </a:r>
            <a:r>
              <a:rPr dirty="0" sz="1600">
                <a:latin typeface="Times New Roman"/>
                <a:cs typeface="Times New Roman"/>
              </a:rPr>
              <a:t>header </a:t>
            </a:r>
            <a:r>
              <a:rPr dirty="0" sz="1600" spc="-5">
                <a:latin typeface="Times New Roman"/>
                <a:cs typeface="Times New Roman"/>
              </a:rPr>
              <a:t>files </a:t>
            </a:r>
            <a:r>
              <a:rPr dirty="0" sz="1600">
                <a:latin typeface="Times New Roman"/>
                <a:cs typeface="Times New Roman"/>
              </a:rPr>
              <a:t>or </a:t>
            </a:r>
            <a:r>
              <a:rPr dirty="0" sz="1600" spc="-10">
                <a:latin typeface="Times New Roman"/>
                <a:cs typeface="Times New Roman"/>
              </a:rPr>
              <a:t>many </a:t>
            </a:r>
            <a:r>
              <a:rPr dirty="0" sz="1600" spc="-5">
                <a:latin typeface="Times New Roman"/>
                <a:cs typeface="Times New Roman"/>
              </a:rPr>
              <a:t>data types such</a:t>
            </a:r>
            <a:r>
              <a:rPr dirty="0" sz="1600" spc="80">
                <a:latin typeface="Times New Roman"/>
                <a:cs typeface="Times New Roman"/>
              </a:rPr>
              <a:t> </a:t>
            </a:r>
            <a:r>
              <a:rPr dirty="0" sz="1600" spc="-5">
                <a:latin typeface="Times New Roman"/>
                <a:cs typeface="Times New Roman"/>
              </a:rPr>
              <a:t>as:</a:t>
            </a:r>
            <a:endParaRPr dirty="0" sz="1600">
              <a:latin typeface="Times New Roman"/>
              <a:cs typeface="Times New Roman"/>
            </a:endParaRPr>
          </a:p>
          <a:p>
            <a:pPr marL="12700" marR="220979">
              <a:lnSpc>
                <a:spcPct val="191700"/>
              </a:lnSpc>
              <a:spcBef>
                <a:spcPts val="1000"/>
              </a:spcBef>
              <a:buFont typeface="Times New Roman"/>
              <a:buAutoNum type="arabicPeriod"/>
              <a:tabLst>
                <a:tab algn="l" pos="215900"/>
              </a:tabLst>
            </a:pPr>
            <a:r>
              <a:rPr dirty="0" sz="1600" u="sng">
                <a:uFill>
                  <a:solidFill>
                    <a:srgbClr val="000000"/>
                  </a:solidFill>
                </a:uFill>
                <a:latin typeface="Times New Roman"/>
                <a:cs typeface="Times New Roman"/>
              </a:rPr>
              <a:t> </a:t>
            </a:r>
            <a:r>
              <a:rPr b="1" dirty="0" sz="1600" spc="-5" u="sng">
                <a:uFill>
                  <a:solidFill>
                    <a:srgbClr val="000000"/>
                  </a:solidFill>
                </a:uFill>
                <a:latin typeface="Times New Roman"/>
                <a:cs typeface="Times New Roman"/>
              </a:rPr>
              <a:t>#include&lt;stdio.h&gt;</a:t>
            </a:r>
            <a:r>
              <a:rPr b="1" dirty="0" sz="1600" spc="-5">
                <a:latin typeface="Times New Roman"/>
                <a:cs typeface="Times New Roman"/>
              </a:rPr>
              <a:t> </a:t>
            </a:r>
            <a:r>
              <a:rPr b="1" dirty="0" sz="1600">
                <a:latin typeface="Times New Roman"/>
                <a:cs typeface="Times New Roman"/>
              </a:rPr>
              <a:t>: </a:t>
            </a:r>
            <a:r>
              <a:rPr dirty="0" sz="1600" spc="-5">
                <a:latin typeface="Times New Roman"/>
                <a:cs typeface="Times New Roman"/>
              </a:rPr>
              <a:t>this </a:t>
            </a:r>
            <a:r>
              <a:rPr dirty="0" sz="1600">
                <a:latin typeface="Times New Roman"/>
                <a:cs typeface="Times New Roman"/>
              </a:rPr>
              <a:t>header </a:t>
            </a:r>
            <a:r>
              <a:rPr dirty="0" sz="1600" spc="-5">
                <a:latin typeface="Times New Roman"/>
                <a:cs typeface="Times New Roman"/>
              </a:rPr>
              <a:t>file will contain </a:t>
            </a:r>
            <a:r>
              <a:rPr dirty="0" sz="1600" spc="-5" u="sng">
                <a:uFill>
                  <a:solidFill>
                    <a:srgbClr val="000000"/>
                  </a:solidFill>
                </a:uFill>
                <a:latin typeface="Times New Roman"/>
                <a:cs typeface="Times New Roman"/>
              </a:rPr>
              <a:t>Scanf</a:t>
            </a:r>
            <a:r>
              <a:rPr dirty="0" sz="1600" spc="-5">
                <a:latin typeface="Times New Roman"/>
                <a:cs typeface="Times New Roman"/>
              </a:rPr>
              <a:t>() </a:t>
            </a:r>
            <a:r>
              <a:rPr dirty="0" sz="1600">
                <a:latin typeface="Times New Roman"/>
                <a:cs typeface="Times New Roman"/>
              </a:rPr>
              <a:t>, </a:t>
            </a:r>
            <a:r>
              <a:rPr dirty="0" sz="1600" spc="-5">
                <a:latin typeface="Times New Roman"/>
                <a:cs typeface="Times New Roman"/>
              </a:rPr>
              <a:t>Printf () </a:t>
            </a:r>
            <a:r>
              <a:rPr dirty="0" sz="1600">
                <a:latin typeface="Times New Roman"/>
                <a:cs typeface="Times New Roman"/>
              </a:rPr>
              <a:t>And,  </a:t>
            </a:r>
            <a:r>
              <a:rPr dirty="0" sz="1600" spc="-5">
                <a:latin typeface="Times New Roman"/>
                <a:cs typeface="Times New Roman"/>
              </a:rPr>
              <a:t>there are </a:t>
            </a:r>
            <a:r>
              <a:rPr dirty="0" sz="1600" spc="-10">
                <a:latin typeface="Times New Roman"/>
                <a:cs typeface="Times New Roman"/>
              </a:rPr>
              <a:t>many </a:t>
            </a:r>
            <a:r>
              <a:rPr dirty="0" sz="1600" lang="en-US" spc="-10">
                <a:latin typeface="Times New Roman"/>
                <a:cs typeface="Times New Roman"/>
              </a:rPr>
              <a:t>             </a:t>
            </a:r>
            <a:r>
              <a:rPr dirty="0" sz="1600">
                <a:latin typeface="Times New Roman"/>
                <a:cs typeface="Times New Roman"/>
              </a:rPr>
              <a:t>header </a:t>
            </a:r>
            <a:r>
              <a:rPr dirty="0" sz="1600" spc="-5">
                <a:latin typeface="Times New Roman"/>
                <a:cs typeface="Times New Roman"/>
              </a:rPr>
              <a:t>files which are used in this</a:t>
            </a:r>
            <a:r>
              <a:rPr dirty="0" sz="1600" spc="60">
                <a:latin typeface="Times New Roman"/>
                <a:cs typeface="Times New Roman"/>
              </a:rPr>
              <a:t> </a:t>
            </a:r>
            <a:r>
              <a:rPr dirty="0" sz="1600" spc="-5">
                <a:latin typeface="Times New Roman"/>
                <a:cs typeface="Times New Roman"/>
              </a:rPr>
              <a:t>program….</a:t>
            </a:r>
            <a:endParaRPr dirty="0" sz="1600">
              <a:latin typeface="Times New Roman"/>
              <a:cs typeface="Times New Roman"/>
            </a:endParaRPr>
          </a:p>
          <a:p>
            <a:pPr marL="12700" marR="170815">
              <a:lnSpc>
                <a:spcPct val="191700"/>
              </a:lnSpc>
              <a:spcBef>
                <a:spcPts val="994"/>
              </a:spcBef>
              <a:buAutoNum type="arabicPeriod"/>
              <a:tabLst>
                <a:tab algn="l" pos="215900"/>
              </a:tabLst>
            </a:pPr>
            <a:r>
              <a:rPr b="1" dirty="0" sz="1600" lang="en-US" spc="-5" u="sng">
                <a:uFill>
                  <a:solidFill>
                    <a:srgbClr val="000000"/>
                  </a:solidFill>
                </a:uFill>
                <a:latin typeface="Times New Roman"/>
                <a:cs typeface="Times New Roman"/>
              </a:rPr>
              <a:t>  </a:t>
            </a:r>
            <a:r>
              <a:rPr b="1" dirty="0" sz="1600" spc="-5" u="sng">
                <a:uFill>
                  <a:solidFill>
                    <a:srgbClr val="000000"/>
                  </a:solidFill>
                </a:uFill>
                <a:latin typeface="Times New Roman"/>
                <a:cs typeface="Times New Roman"/>
              </a:rPr>
              <a:t>#include&lt;conio.h&gt;:</a:t>
            </a:r>
            <a:r>
              <a:rPr b="1" dirty="0" sz="1600" spc="-5">
                <a:latin typeface="Times New Roman"/>
                <a:cs typeface="Times New Roman"/>
              </a:rPr>
              <a:t> </a:t>
            </a:r>
            <a:r>
              <a:rPr dirty="0" sz="1600" spc="-5">
                <a:latin typeface="Times New Roman"/>
                <a:cs typeface="Times New Roman"/>
              </a:rPr>
              <a:t>this </a:t>
            </a:r>
            <a:r>
              <a:rPr dirty="0" sz="1600">
                <a:latin typeface="Times New Roman"/>
                <a:cs typeface="Times New Roman"/>
              </a:rPr>
              <a:t>header </a:t>
            </a:r>
            <a:r>
              <a:rPr dirty="0" sz="1600" spc="-5">
                <a:latin typeface="Times New Roman"/>
                <a:cs typeface="Times New Roman"/>
              </a:rPr>
              <a:t>file will contain Clrscr(); </a:t>
            </a:r>
            <a:r>
              <a:rPr dirty="0" sz="1600">
                <a:latin typeface="Times New Roman"/>
                <a:cs typeface="Times New Roman"/>
              </a:rPr>
              <a:t>, </a:t>
            </a:r>
            <a:r>
              <a:rPr dirty="0" sz="1600" spc="-5">
                <a:latin typeface="Times New Roman"/>
                <a:cs typeface="Times New Roman"/>
              </a:rPr>
              <a:t>Getch(); </a:t>
            </a:r>
            <a:r>
              <a:rPr dirty="0" sz="1600">
                <a:latin typeface="Times New Roman"/>
                <a:cs typeface="Times New Roman"/>
              </a:rPr>
              <a:t>, </a:t>
            </a:r>
            <a:r>
              <a:rPr dirty="0" sz="1600" spc="-5">
                <a:latin typeface="Times New Roman"/>
                <a:cs typeface="Times New Roman"/>
              </a:rPr>
              <a:t>and  </a:t>
            </a:r>
            <a:r>
              <a:rPr dirty="0" sz="1600" spc="-10">
                <a:latin typeface="Times New Roman"/>
                <a:cs typeface="Times New Roman"/>
              </a:rPr>
              <a:t>many</a:t>
            </a:r>
            <a:r>
              <a:rPr dirty="0" sz="1600" spc="10">
                <a:latin typeface="Times New Roman"/>
                <a:cs typeface="Times New Roman"/>
              </a:rPr>
              <a:t> </a:t>
            </a:r>
            <a:r>
              <a:rPr dirty="0" sz="1600" spc="-10">
                <a:latin typeface="Times New Roman"/>
                <a:cs typeface="Times New Roman"/>
              </a:rPr>
              <a:t>more…</a:t>
            </a:r>
            <a:r>
              <a:rPr dirty="0" sz="1600" lang="en-IN" spc="-10">
                <a:latin typeface="Times New Roman"/>
                <a:cs typeface="Times New Roman"/>
              </a:rPr>
              <a:t>.</a:t>
            </a:r>
            <a:endParaRPr dirty="0" sz="1600" lang="en-US">
              <a:latin typeface="Times New Roman"/>
              <a:cs typeface="Times New Roman"/>
            </a:endParaRPr>
          </a:p>
          <a:p>
            <a:pPr indent="-228600" marL="1155700" marR="645160">
              <a:lnSpc>
                <a:spcPct val="191700"/>
              </a:lnSpc>
              <a:spcBef>
                <a:spcPts val="1000"/>
              </a:spcBef>
              <a:buAutoNum type="arabicPeriod"/>
              <a:tabLst>
                <a:tab algn="l" pos="1155700"/>
              </a:tabLst>
            </a:pPr>
            <a:r>
              <a:rPr b="1" dirty="0" sz="1600" lang="en-US" spc="-5" u="sng">
                <a:uFill>
                  <a:solidFill>
                    <a:srgbClr val="000000"/>
                  </a:solidFill>
                </a:uFill>
                <a:latin typeface="Times New Roman"/>
                <a:cs typeface="Times New Roman"/>
              </a:rPr>
              <a:t>#include&lt;</a:t>
            </a:r>
            <a:r>
              <a:rPr b="1" dirty="0" sz="1600" lang="en-US" spc="-5" err="1" u="sng">
                <a:uFill>
                  <a:solidFill>
                    <a:srgbClr val="000000"/>
                  </a:solidFill>
                </a:uFill>
                <a:latin typeface="Times New Roman"/>
                <a:cs typeface="Times New Roman"/>
              </a:rPr>
              <a:t>string.h</a:t>
            </a:r>
            <a:r>
              <a:rPr b="1" dirty="0" sz="1600" lang="en-US" spc="-5" u="sng">
                <a:uFill>
                  <a:solidFill>
                    <a:srgbClr val="000000"/>
                  </a:solidFill>
                </a:uFill>
                <a:latin typeface="Times New Roman"/>
                <a:cs typeface="Times New Roman"/>
              </a:rPr>
              <a:t>&gt;</a:t>
            </a:r>
            <a:r>
              <a:rPr b="1" dirty="0" sz="1600" lang="en-US" spc="-5">
                <a:latin typeface="Times New Roman"/>
                <a:cs typeface="Times New Roman"/>
              </a:rPr>
              <a:t> </a:t>
            </a:r>
            <a:r>
              <a:rPr dirty="0" sz="1600" lang="en-US">
                <a:latin typeface="Times New Roman"/>
                <a:cs typeface="Times New Roman"/>
              </a:rPr>
              <a:t>: </a:t>
            </a:r>
            <a:r>
              <a:rPr dirty="0" sz="1600" lang="en-US" spc="-5">
                <a:latin typeface="Times New Roman"/>
                <a:cs typeface="Times New Roman"/>
              </a:rPr>
              <a:t>this </a:t>
            </a:r>
            <a:r>
              <a:rPr dirty="0" sz="1600" lang="en-US">
                <a:latin typeface="Times New Roman"/>
                <a:cs typeface="Times New Roman"/>
              </a:rPr>
              <a:t>header </a:t>
            </a:r>
            <a:r>
              <a:rPr dirty="0" sz="1600" lang="en-US" spc="-5">
                <a:latin typeface="Times New Roman"/>
                <a:cs typeface="Times New Roman"/>
              </a:rPr>
              <a:t>file will contain string  function.</a:t>
            </a:r>
            <a:endParaRPr dirty="0" sz="1600" lang="en-US">
              <a:latin typeface="Times New Roman"/>
              <a:cs typeface="Times New Roman"/>
            </a:endParaRPr>
          </a:p>
          <a:p>
            <a:pPr>
              <a:lnSpc>
                <a:spcPct val="100000"/>
              </a:lnSpc>
              <a:buFont typeface="Times New Roman"/>
              <a:buAutoNum type="arabicPeriod"/>
            </a:pPr>
            <a:endParaRPr dirty="0" sz="2400" lang="en-IN">
              <a:latin typeface="Times New Roman"/>
              <a:cs typeface="Times New Roman"/>
            </a:endParaRPr>
          </a:p>
          <a:p>
            <a:pPr marL="927100">
              <a:lnSpc>
                <a:spcPct val="100000"/>
              </a:lnSpc>
              <a:tabLst>
                <a:tab algn="l" pos="1155700"/>
                <a:tab algn="l" pos="3141345"/>
              </a:tabLst>
            </a:pPr>
            <a:r>
              <a:rPr dirty="0" sz="1600" lang="en-IN" spc="-5" u="sng">
                <a:uFill>
                  <a:solidFill>
                    <a:srgbClr val="000000"/>
                  </a:solidFill>
                </a:uFill>
                <a:latin typeface="Times New Roman"/>
                <a:cs typeface="Times New Roman"/>
              </a:rPr>
              <a:t>	</a:t>
            </a:r>
            <a:endParaRPr dirty="0" sz="1600" lang="en-IN">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Grizli777</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HP</dc:creator>
  <cp:lastModifiedBy>Shubham Savaratkar</cp:lastModifiedBy>
  <dcterms:created xsi:type="dcterms:W3CDTF">2021-12-01T03:11:33Z</dcterms:created>
  <dcterms:modified xsi:type="dcterms:W3CDTF">2021-12-13T15:33:39Z</dcterms:modified>
</cp:coreProperties>
</file>