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5"/>
    <p:sldId id="257" r:id="rId16"/>
    <p:sldId id="258" r:id="rId17"/>
    <p:sldId id="259" r:id="rId18"/>
    <p:sldId id="260" r:id="rId19"/>
    <p:sldId id="261" r:id="rId20"/>
    <p:sldId id="262" r:id="rId21"/>
    <p:sldId id="263" r:id="rId22"/>
    <p:sldId id="264" r:id="rId23"/>
    <p:sldId id="265" r:id="rId24"/>
    <p:sldId id="266" r:id="rId25"/>
    <p:sldId id="267" r:id="rId26"/>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League Spartan" charset="1" panose="00000800000000000000"/>
      <p:regular r:id="rId10"/>
    </p:embeddedFont>
    <p:embeddedFont>
      <p:font typeface="Now" charset="1" panose="00000500000000000000"/>
      <p:regular r:id="rId11"/>
    </p:embeddedFont>
    <p:embeddedFont>
      <p:font typeface="Now Bold" charset="1" panose="00000600000000000000"/>
      <p:regular r:id="rId12"/>
    </p:embeddedFont>
    <p:embeddedFont>
      <p:font typeface="Now Bold" charset="1" panose="00000800000000000000"/>
      <p:regular r:id="rId13"/>
    </p:embeddedFont>
    <p:embeddedFont>
      <p:font typeface="Now Bold Bold" charset="1" panose="00000A0000000000000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slides/slide1.xml" Type="http://schemas.openxmlformats.org/officeDocument/2006/relationships/slide"/><Relationship Id="rId16" Target="slides/slide2.xml" Type="http://schemas.openxmlformats.org/officeDocument/2006/relationships/slide"/><Relationship Id="rId17" Target="slides/slide3.xml" Type="http://schemas.openxmlformats.org/officeDocument/2006/relationships/slide"/><Relationship Id="rId18" Target="slides/slide4.xml" Type="http://schemas.openxmlformats.org/officeDocument/2006/relationships/slide"/><Relationship Id="rId19" Target="slides/slide5.xml" Type="http://schemas.openxmlformats.org/officeDocument/2006/relationships/slide"/><Relationship Id="rId2" Target="presProps.xml" Type="http://schemas.openxmlformats.org/officeDocument/2006/relationships/presProps"/><Relationship Id="rId20" Target="slides/slide6.xml" Type="http://schemas.openxmlformats.org/officeDocument/2006/relationships/slide"/><Relationship Id="rId21" Target="slides/slide7.xml" Type="http://schemas.openxmlformats.org/officeDocument/2006/relationships/slide"/><Relationship Id="rId22" Target="slides/slide8.xml" Type="http://schemas.openxmlformats.org/officeDocument/2006/relationships/slide"/><Relationship Id="rId23" Target="slides/slide9.xml" Type="http://schemas.openxmlformats.org/officeDocument/2006/relationships/slide"/><Relationship Id="rId24" Target="slides/slide10.xml" Type="http://schemas.openxmlformats.org/officeDocument/2006/relationships/slide"/><Relationship Id="rId25" Target="slides/slide11.xml" Type="http://schemas.openxmlformats.org/officeDocument/2006/relationships/slide"/><Relationship Id="rId26" Target="slides/slide12.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svg" Type="http://schemas.openxmlformats.org/officeDocument/2006/relationships/image"/><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17.png" Type="http://schemas.openxmlformats.org/officeDocument/2006/relationships/image"/><Relationship Id="rId9" Target="../media/image1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2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23.png" Type="http://schemas.openxmlformats.org/officeDocument/2006/relationships/image"/><Relationship Id="rId4" Target="../media/image2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519306" y="4417496"/>
            <a:ext cx="10105788" cy="10105788"/>
            <a:chOff x="0" y="0"/>
            <a:chExt cx="13474384" cy="13474384"/>
          </a:xfrm>
        </p:grpSpPr>
        <p:grpSp>
          <p:nvGrpSpPr>
            <p:cNvPr name="Group 3" id="3"/>
            <p:cNvGrpSpPr/>
            <p:nvPr/>
          </p:nvGrpSpPr>
          <p:grpSpPr>
            <a:xfrm rot="0">
              <a:off x="0" y="0"/>
              <a:ext cx="13474384" cy="13474384"/>
              <a:chOff x="0" y="0"/>
              <a:chExt cx="6350000" cy="6350000"/>
            </a:xfrm>
          </p:grpSpPr>
          <p:sp>
            <p:nvSpPr>
              <p:cNvPr name="Freeform 4" id="4"/>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alpha val="9804"/>
                </a:srgbClr>
              </a:solidFill>
            </p:spPr>
          </p:sp>
        </p:grpSp>
        <p:grpSp>
          <p:nvGrpSpPr>
            <p:cNvPr name="Group 5" id="5"/>
            <p:cNvGrpSpPr/>
            <p:nvPr/>
          </p:nvGrpSpPr>
          <p:grpSpPr>
            <a:xfrm rot="0">
              <a:off x="1234732" y="1234732"/>
              <a:ext cx="11004920" cy="11004920"/>
              <a:chOff x="0" y="0"/>
              <a:chExt cx="6350000" cy="6350000"/>
            </a:xfrm>
          </p:grpSpPr>
          <p:sp>
            <p:nvSpPr>
              <p:cNvPr name="Freeform 6" id="6"/>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alpha val="9804"/>
                </a:srgbClr>
              </a:solidFill>
            </p:spPr>
          </p:sp>
        </p:grpSp>
      </p:grpSp>
      <p:sp>
        <p:nvSpPr>
          <p:cNvPr name="AutoShape 7" id="7"/>
          <p:cNvSpPr/>
          <p:nvPr/>
        </p:nvSpPr>
        <p:spPr>
          <a:xfrm rot="0">
            <a:off x="485556" y="454609"/>
            <a:ext cx="17316887" cy="9377782"/>
          </a:xfrm>
          <a:prstGeom prst="rect">
            <a:avLst/>
          </a:prstGeom>
          <a:solidFill>
            <a:srgbClr val="3C53AC"/>
          </a:solidFill>
        </p:spPr>
      </p:sp>
      <p:pic>
        <p:nvPicPr>
          <p:cNvPr name="Picture 8" id="8"/>
          <p:cNvPicPr>
            <a:picLocks noChangeAspect="true"/>
          </p:cNvPicPr>
          <p:nvPr/>
        </p:nvPicPr>
        <p:blipFill>
          <a:blip r:embed="rId2"/>
          <a:srcRect l="0" t="0" r="0" b="0"/>
          <a:stretch>
            <a:fillRect/>
          </a:stretch>
        </p:blipFill>
        <p:spPr>
          <a:xfrm flipH="false" flipV="false" rot="0">
            <a:off x="3606829" y="4417496"/>
            <a:ext cx="11074343" cy="2700319"/>
          </a:xfrm>
          <a:prstGeom prst="rect">
            <a:avLst/>
          </a:prstGeom>
        </p:spPr>
      </p:pic>
      <p:sp>
        <p:nvSpPr>
          <p:cNvPr name="TextBox 9" id="9"/>
          <p:cNvSpPr txBox="true"/>
          <p:nvPr/>
        </p:nvSpPr>
        <p:spPr>
          <a:xfrm rot="0">
            <a:off x="1028700" y="1263688"/>
            <a:ext cx="16230600" cy="2442441"/>
          </a:xfrm>
          <a:prstGeom prst="rect">
            <a:avLst/>
          </a:prstGeom>
        </p:spPr>
        <p:txBody>
          <a:bodyPr anchor="t" rtlCol="false" tIns="0" lIns="0" bIns="0" rIns="0">
            <a:spAutoFit/>
          </a:bodyPr>
          <a:lstStyle/>
          <a:p>
            <a:pPr algn="ctr">
              <a:lnSpc>
                <a:spcPts val="9799"/>
              </a:lnSpc>
            </a:pPr>
            <a:r>
              <a:rPr lang="en-US" sz="6999">
                <a:solidFill>
                  <a:srgbClr val="F8F8F8"/>
                </a:solidFill>
                <a:latin typeface="League Spartan"/>
              </a:rPr>
              <a:t>Gharda Institute Of Technology</a:t>
            </a:r>
          </a:p>
          <a:p>
            <a:pPr algn="ctr">
              <a:lnSpc>
                <a:spcPts val="9799"/>
              </a:lnSpc>
            </a:pPr>
            <a:r>
              <a:rPr lang="en-US" sz="6999">
                <a:solidFill>
                  <a:srgbClr val="F8F8F8"/>
                </a:solidFill>
                <a:latin typeface="League Spartan"/>
              </a:rPr>
              <a:t>Computer Engineering department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3243834"/>
            <a:ext cx="18288000" cy="7171708"/>
            <a:chOff x="0" y="0"/>
            <a:chExt cx="6186311" cy="2425985"/>
          </a:xfrm>
        </p:grpSpPr>
        <p:sp>
          <p:nvSpPr>
            <p:cNvPr name="Freeform 3" id="3"/>
            <p:cNvSpPr/>
            <p:nvPr/>
          </p:nvSpPr>
          <p:spPr>
            <a:xfrm>
              <a:off x="0" y="0"/>
              <a:ext cx="6186311" cy="2425985"/>
            </a:xfrm>
            <a:custGeom>
              <a:avLst/>
              <a:gdLst/>
              <a:ahLst/>
              <a:cxnLst/>
              <a:rect r="r" b="b" t="t" l="l"/>
              <a:pathLst>
                <a:path h="2425985" w="6186311">
                  <a:moveTo>
                    <a:pt x="6061851" y="2425985"/>
                  </a:moveTo>
                  <a:lnTo>
                    <a:pt x="124460" y="2425985"/>
                  </a:lnTo>
                  <a:cubicBezTo>
                    <a:pt x="55880" y="2425985"/>
                    <a:pt x="0" y="2370105"/>
                    <a:pt x="0" y="2301525"/>
                  </a:cubicBezTo>
                  <a:lnTo>
                    <a:pt x="0" y="124460"/>
                  </a:lnTo>
                  <a:cubicBezTo>
                    <a:pt x="0" y="55880"/>
                    <a:pt x="55880" y="0"/>
                    <a:pt x="124460" y="0"/>
                  </a:cubicBezTo>
                  <a:lnTo>
                    <a:pt x="6061851" y="0"/>
                  </a:lnTo>
                  <a:cubicBezTo>
                    <a:pt x="6130431" y="0"/>
                    <a:pt x="6186311" y="55880"/>
                    <a:pt x="6186311" y="124460"/>
                  </a:cubicBezTo>
                  <a:lnTo>
                    <a:pt x="6186311" y="2301525"/>
                  </a:lnTo>
                  <a:cubicBezTo>
                    <a:pt x="6186311" y="2370105"/>
                    <a:pt x="6130431" y="2425985"/>
                    <a:pt x="6061851" y="2425985"/>
                  </a:cubicBezTo>
                  <a:close/>
                </a:path>
              </a:pathLst>
            </a:custGeom>
            <a:solidFill>
              <a:srgbClr val="4A64B8"/>
            </a:solidFill>
          </p:spPr>
        </p:sp>
      </p:grpSp>
      <p:sp>
        <p:nvSpPr>
          <p:cNvPr name="TextBox 4" id="4"/>
          <p:cNvSpPr txBox="true"/>
          <p:nvPr/>
        </p:nvSpPr>
        <p:spPr>
          <a:xfrm rot="0">
            <a:off x="7741377" y="9604077"/>
            <a:ext cx="2805245" cy="236432"/>
          </a:xfrm>
          <a:prstGeom prst="rect">
            <a:avLst/>
          </a:prstGeom>
        </p:spPr>
        <p:txBody>
          <a:bodyPr anchor="t" rtlCol="false" tIns="0" lIns="0" bIns="0" rIns="0">
            <a:spAutoFit/>
          </a:bodyPr>
          <a:lstStyle/>
          <a:p>
            <a:pPr algn="ctr" marL="0" indent="0" lvl="0">
              <a:lnSpc>
                <a:spcPts val="1959"/>
              </a:lnSpc>
              <a:spcBef>
                <a:spcPct val="0"/>
              </a:spcBef>
            </a:pPr>
            <a:r>
              <a:rPr lang="en-US" sz="1400" spc="151">
                <a:solidFill>
                  <a:srgbClr val="F5F5EF"/>
                </a:solidFill>
                <a:latin typeface="Now Bold"/>
              </a:rPr>
              <a:t>FSRS </a:t>
            </a:r>
            <a:r>
              <a:rPr lang="en-US" sz="1400" spc="151" u="none">
                <a:solidFill>
                  <a:srgbClr val="F5F5EF"/>
                </a:solidFill>
                <a:latin typeface="Now Bold"/>
              </a:rPr>
              <a:t>| VACCINES NEAR ME</a:t>
            </a:r>
          </a:p>
        </p:txBody>
      </p:sp>
      <p:grpSp>
        <p:nvGrpSpPr>
          <p:cNvPr name="Group 5" id="5"/>
          <p:cNvGrpSpPr/>
          <p:nvPr/>
        </p:nvGrpSpPr>
        <p:grpSpPr>
          <a:xfrm rot="0">
            <a:off x="4313858" y="717409"/>
            <a:ext cx="9660284" cy="1693681"/>
            <a:chOff x="0" y="0"/>
            <a:chExt cx="12880378" cy="2258241"/>
          </a:xfrm>
        </p:grpSpPr>
        <p:sp>
          <p:nvSpPr>
            <p:cNvPr name="TextBox 6" id="6"/>
            <p:cNvSpPr txBox="true"/>
            <p:nvPr/>
          </p:nvSpPr>
          <p:spPr>
            <a:xfrm rot="0">
              <a:off x="0" y="-9525"/>
              <a:ext cx="12880378" cy="1635238"/>
            </a:xfrm>
            <a:prstGeom prst="rect">
              <a:avLst/>
            </a:prstGeom>
          </p:spPr>
          <p:txBody>
            <a:bodyPr anchor="t" rtlCol="false" tIns="0" lIns="0" bIns="0" rIns="0">
              <a:spAutoFit/>
            </a:bodyPr>
            <a:lstStyle/>
            <a:p>
              <a:pPr algn="ctr">
                <a:lnSpc>
                  <a:spcPts val="9599"/>
                </a:lnSpc>
              </a:pPr>
              <a:r>
                <a:rPr lang="en-US" sz="7999">
                  <a:solidFill>
                    <a:srgbClr val="000000"/>
                  </a:solidFill>
                  <a:latin typeface="Now Bold"/>
                </a:rPr>
                <a:t>Clos</a:t>
              </a:r>
              <a:r>
                <a:rPr lang="en-US" sz="7999">
                  <a:solidFill>
                    <a:srgbClr val="000000"/>
                  </a:solidFill>
                  <a:latin typeface="Now Bold"/>
                </a:rPr>
                <a:t>ure</a:t>
              </a:r>
            </a:p>
          </p:txBody>
        </p:sp>
        <p:sp>
          <p:nvSpPr>
            <p:cNvPr name="TextBox 7" id="7"/>
            <p:cNvSpPr txBox="true"/>
            <p:nvPr/>
          </p:nvSpPr>
          <p:spPr>
            <a:xfrm rot="0">
              <a:off x="0" y="1727451"/>
              <a:ext cx="12880378" cy="530789"/>
            </a:xfrm>
            <a:prstGeom prst="rect">
              <a:avLst/>
            </a:prstGeom>
          </p:spPr>
          <p:txBody>
            <a:bodyPr anchor="t" rtlCol="false" tIns="0" lIns="0" bIns="0" rIns="0">
              <a:spAutoFit/>
            </a:bodyPr>
            <a:lstStyle/>
            <a:p>
              <a:pPr algn="ctr">
                <a:lnSpc>
                  <a:spcPts val="3359"/>
                </a:lnSpc>
                <a:spcBef>
                  <a:spcPct val="0"/>
                </a:spcBef>
              </a:pPr>
              <a:r>
                <a:rPr lang="en-US" sz="2400">
                  <a:solidFill>
                    <a:srgbClr val="000000"/>
                  </a:solidFill>
                  <a:latin typeface="Now Bold"/>
                </a:rPr>
                <a:t>Vaccines Near Me</a:t>
              </a:r>
            </a:p>
          </p:txBody>
        </p:sp>
      </p:grpSp>
      <p:pic>
        <p:nvPicPr>
          <p:cNvPr name="Picture 8" id="8"/>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6545738" y="4478459"/>
            <a:ext cx="2871389" cy="5937083"/>
          </a:xfrm>
          <a:prstGeom prst="rect">
            <a:avLst/>
          </a:prstGeom>
        </p:spPr>
      </p:pic>
      <p:pic>
        <p:nvPicPr>
          <p:cNvPr name="Picture 9" id="9"/>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0">
            <a:off x="-1281686" y="4349917"/>
            <a:ext cx="2871389" cy="5937083"/>
          </a:xfrm>
          <a:prstGeom prst="rect">
            <a:avLst/>
          </a:prstGeom>
        </p:spPr>
      </p:pic>
      <p:grpSp>
        <p:nvGrpSpPr>
          <p:cNvPr name="Group 10" id="10"/>
          <p:cNvGrpSpPr/>
          <p:nvPr/>
        </p:nvGrpSpPr>
        <p:grpSpPr>
          <a:xfrm rot="0">
            <a:off x="2903338" y="4478459"/>
            <a:ext cx="12481323" cy="4407976"/>
            <a:chOff x="0" y="0"/>
            <a:chExt cx="4222077" cy="1491093"/>
          </a:xfrm>
        </p:grpSpPr>
        <p:sp>
          <p:nvSpPr>
            <p:cNvPr name="Freeform 11" id="11"/>
            <p:cNvSpPr/>
            <p:nvPr/>
          </p:nvSpPr>
          <p:spPr>
            <a:xfrm>
              <a:off x="0" y="0"/>
              <a:ext cx="4222078" cy="1491093"/>
            </a:xfrm>
            <a:custGeom>
              <a:avLst/>
              <a:gdLst/>
              <a:ahLst/>
              <a:cxnLst/>
              <a:rect r="r" b="b" t="t" l="l"/>
              <a:pathLst>
                <a:path h="1491093" w="4222078">
                  <a:moveTo>
                    <a:pt x="4097617" y="1491093"/>
                  </a:moveTo>
                  <a:lnTo>
                    <a:pt x="124460" y="1491093"/>
                  </a:lnTo>
                  <a:cubicBezTo>
                    <a:pt x="55880" y="1491093"/>
                    <a:pt x="0" y="1435213"/>
                    <a:pt x="0" y="1366633"/>
                  </a:cubicBezTo>
                  <a:lnTo>
                    <a:pt x="0" y="124460"/>
                  </a:lnTo>
                  <a:cubicBezTo>
                    <a:pt x="0" y="55880"/>
                    <a:pt x="55880" y="0"/>
                    <a:pt x="124460" y="0"/>
                  </a:cubicBezTo>
                  <a:lnTo>
                    <a:pt x="4097617" y="0"/>
                  </a:lnTo>
                  <a:cubicBezTo>
                    <a:pt x="4166197" y="0"/>
                    <a:pt x="4222078" y="55880"/>
                    <a:pt x="4222078" y="124460"/>
                  </a:cubicBezTo>
                  <a:lnTo>
                    <a:pt x="4222078" y="1366633"/>
                  </a:lnTo>
                  <a:cubicBezTo>
                    <a:pt x="4222078" y="1435213"/>
                    <a:pt x="4166197" y="1491093"/>
                    <a:pt x="4097617" y="1491093"/>
                  </a:cubicBezTo>
                  <a:close/>
                </a:path>
              </a:pathLst>
            </a:custGeom>
            <a:solidFill>
              <a:srgbClr val="FFFFFF"/>
            </a:solidFill>
          </p:spPr>
        </p:sp>
      </p:grpSp>
      <p:sp>
        <p:nvSpPr>
          <p:cNvPr name="TextBox 12" id="12"/>
          <p:cNvSpPr txBox="true"/>
          <p:nvPr/>
        </p:nvSpPr>
        <p:spPr>
          <a:xfrm rot="0">
            <a:off x="3374631" y="5063232"/>
            <a:ext cx="11538737" cy="3181280"/>
          </a:xfrm>
          <a:prstGeom prst="rect">
            <a:avLst/>
          </a:prstGeom>
        </p:spPr>
        <p:txBody>
          <a:bodyPr anchor="t" rtlCol="false" tIns="0" lIns="0" bIns="0" rIns="0">
            <a:spAutoFit/>
          </a:bodyPr>
          <a:lstStyle/>
          <a:p>
            <a:pPr algn="just">
              <a:lnSpc>
                <a:spcPts val="4203"/>
              </a:lnSpc>
            </a:pPr>
            <a:r>
              <a:rPr lang="en-US" sz="3002">
                <a:solidFill>
                  <a:srgbClr val="000000"/>
                </a:solidFill>
                <a:latin typeface="Now"/>
              </a:rPr>
              <a:t>So this is our complete app, this can be very helpful for all of us, as we have deployed it so everyone can visit to the link we provided.As we have prepared this app for covid vaccination, by making some changes, we can use this app for various vaccinations like polio,or any diseases like malaria, etc. which can be helpful for people to get the vaccines at ease.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4A64B8"/>
        </a:solidFill>
      </p:bgPr>
    </p:bg>
    <p:spTree>
      <p:nvGrpSpPr>
        <p:cNvPr id="1" name=""/>
        <p:cNvGrpSpPr/>
        <p:nvPr/>
      </p:nvGrpSpPr>
      <p:grpSpPr>
        <a:xfrm>
          <a:off x="0" y="0"/>
          <a:ext cx="0" cy="0"/>
          <a:chOff x="0" y="0"/>
          <a:chExt cx="0" cy="0"/>
        </a:xfrm>
      </p:grpSpPr>
      <p:grpSp>
        <p:nvGrpSpPr>
          <p:cNvPr name="Group 2" id="2"/>
          <p:cNvGrpSpPr/>
          <p:nvPr/>
        </p:nvGrpSpPr>
        <p:grpSpPr>
          <a:xfrm rot="0">
            <a:off x="12056743" y="3389889"/>
            <a:ext cx="8791180" cy="8791180"/>
            <a:chOff x="0" y="0"/>
            <a:chExt cx="11721574" cy="11721574"/>
          </a:xfrm>
        </p:grpSpPr>
        <p:grpSp>
          <p:nvGrpSpPr>
            <p:cNvPr name="Group 3" id="3"/>
            <p:cNvGrpSpPr/>
            <p:nvPr/>
          </p:nvGrpSpPr>
          <p:grpSpPr>
            <a:xfrm rot="0">
              <a:off x="0" y="0"/>
              <a:ext cx="11721574" cy="11721574"/>
              <a:chOff x="0" y="0"/>
              <a:chExt cx="6350000" cy="6350000"/>
            </a:xfrm>
          </p:grpSpPr>
          <p:sp>
            <p:nvSpPr>
              <p:cNvPr name="Freeform 4" id="4"/>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alpha val="9804"/>
                </a:srgbClr>
              </a:solidFill>
            </p:spPr>
          </p:sp>
        </p:grpSp>
        <p:grpSp>
          <p:nvGrpSpPr>
            <p:cNvPr name="Group 5" id="5"/>
            <p:cNvGrpSpPr/>
            <p:nvPr/>
          </p:nvGrpSpPr>
          <p:grpSpPr>
            <a:xfrm rot="0">
              <a:off x="1074112" y="1074112"/>
              <a:ext cx="9573349" cy="9573349"/>
              <a:chOff x="0" y="0"/>
              <a:chExt cx="6350000" cy="6350000"/>
            </a:xfrm>
          </p:grpSpPr>
          <p:sp>
            <p:nvSpPr>
              <p:cNvPr name="Freeform 6" id="6"/>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alpha val="9804"/>
                </a:srgbClr>
              </a:solidFill>
            </p:spPr>
          </p:sp>
        </p:grpSp>
      </p:grpSp>
      <p:grpSp>
        <p:nvGrpSpPr>
          <p:cNvPr name="Group 7" id="7"/>
          <p:cNvGrpSpPr/>
          <p:nvPr/>
        </p:nvGrpSpPr>
        <p:grpSpPr>
          <a:xfrm rot="0">
            <a:off x="5147835" y="3161597"/>
            <a:ext cx="7992330" cy="4623883"/>
            <a:chOff x="0" y="0"/>
            <a:chExt cx="10656440" cy="6165177"/>
          </a:xfrm>
        </p:grpSpPr>
        <p:grpSp>
          <p:nvGrpSpPr>
            <p:cNvPr name="Group 8" id="8"/>
            <p:cNvGrpSpPr/>
            <p:nvPr/>
          </p:nvGrpSpPr>
          <p:grpSpPr>
            <a:xfrm rot="0">
              <a:off x="0" y="0"/>
              <a:ext cx="10656440" cy="6165177"/>
              <a:chOff x="0" y="0"/>
              <a:chExt cx="2703578" cy="1564128"/>
            </a:xfrm>
          </p:grpSpPr>
          <p:sp>
            <p:nvSpPr>
              <p:cNvPr name="Freeform 9" id="9"/>
              <p:cNvSpPr/>
              <p:nvPr/>
            </p:nvSpPr>
            <p:spPr>
              <a:xfrm>
                <a:off x="0" y="0"/>
                <a:ext cx="2703578" cy="1564128"/>
              </a:xfrm>
              <a:custGeom>
                <a:avLst/>
                <a:gdLst/>
                <a:ahLst/>
                <a:cxnLst/>
                <a:rect r="r" b="b" t="t" l="l"/>
                <a:pathLst>
                  <a:path h="1564128" w="2703578">
                    <a:moveTo>
                      <a:pt x="2579118" y="1564128"/>
                    </a:moveTo>
                    <a:lnTo>
                      <a:pt x="124460" y="1564128"/>
                    </a:lnTo>
                    <a:cubicBezTo>
                      <a:pt x="55880" y="1564128"/>
                      <a:pt x="0" y="1508248"/>
                      <a:pt x="0" y="1439668"/>
                    </a:cubicBezTo>
                    <a:lnTo>
                      <a:pt x="0" y="124460"/>
                    </a:lnTo>
                    <a:cubicBezTo>
                      <a:pt x="0" y="55880"/>
                      <a:pt x="55880" y="0"/>
                      <a:pt x="124460" y="0"/>
                    </a:cubicBezTo>
                    <a:lnTo>
                      <a:pt x="2579118" y="0"/>
                    </a:lnTo>
                    <a:cubicBezTo>
                      <a:pt x="2647698" y="0"/>
                      <a:pt x="2703578" y="55880"/>
                      <a:pt x="2703578" y="124460"/>
                    </a:cubicBezTo>
                    <a:lnTo>
                      <a:pt x="2703578" y="1439668"/>
                    </a:lnTo>
                    <a:cubicBezTo>
                      <a:pt x="2703578" y="1508248"/>
                      <a:pt x="2647698" y="1564128"/>
                      <a:pt x="2579118" y="1564128"/>
                    </a:cubicBezTo>
                    <a:close/>
                  </a:path>
                </a:pathLst>
              </a:custGeom>
              <a:solidFill>
                <a:srgbClr val="09427D"/>
              </a:solidFill>
            </p:spPr>
          </p:sp>
        </p:grpSp>
        <p:sp>
          <p:nvSpPr>
            <p:cNvPr name="TextBox 10" id="10"/>
            <p:cNvSpPr txBox="true"/>
            <p:nvPr/>
          </p:nvSpPr>
          <p:spPr>
            <a:xfrm rot="0">
              <a:off x="1092479" y="2005435"/>
              <a:ext cx="7842864" cy="1229476"/>
            </a:xfrm>
            <a:prstGeom prst="rect">
              <a:avLst/>
            </a:prstGeom>
          </p:spPr>
          <p:txBody>
            <a:bodyPr anchor="t" rtlCol="false" tIns="0" lIns="0" bIns="0" rIns="0">
              <a:spAutoFit/>
            </a:bodyPr>
            <a:lstStyle/>
            <a:p>
              <a:pPr algn="ctr">
                <a:lnSpc>
                  <a:spcPts val="7039"/>
                </a:lnSpc>
              </a:pPr>
              <a:r>
                <a:rPr lang="en-US" sz="6399">
                  <a:solidFill>
                    <a:srgbClr val="F5F5EF"/>
                  </a:solidFill>
                  <a:latin typeface="Now Bold"/>
                </a:rPr>
                <a:t>Thank You</a:t>
              </a:r>
            </a:p>
          </p:txBody>
        </p:sp>
        <p:sp>
          <p:nvSpPr>
            <p:cNvPr name="TextBox 11" id="11"/>
            <p:cNvSpPr txBox="true"/>
            <p:nvPr/>
          </p:nvSpPr>
          <p:spPr>
            <a:xfrm rot="0">
              <a:off x="1092479" y="3388711"/>
              <a:ext cx="7842864" cy="707602"/>
            </a:xfrm>
            <a:prstGeom prst="rect">
              <a:avLst/>
            </a:prstGeom>
          </p:spPr>
          <p:txBody>
            <a:bodyPr anchor="t" rtlCol="false" tIns="0" lIns="0" bIns="0" rIns="0">
              <a:spAutoFit/>
            </a:bodyPr>
            <a:lstStyle/>
            <a:p>
              <a:pPr algn="ctr">
                <a:lnSpc>
                  <a:spcPts val="4480"/>
                </a:lnSpc>
                <a:spcBef>
                  <a:spcPct val="0"/>
                </a:spcBef>
              </a:pPr>
            </a:p>
          </p:txBody>
        </p:sp>
      </p:grpSp>
      <p:pic>
        <p:nvPicPr>
          <p:cNvPr name="Picture 12" id="1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4090471" y="3605551"/>
            <a:ext cx="4723723" cy="7021751"/>
          </a:xfrm>
          <a:prstGeom prst="rect">
            <a:avLst/>
          </a:prstGeom>
        </p:spPr>
      </p:pic>
      <p:sp>
        <p:nvSpPr>
          <p:cNvPr name="TextBox 13" id="13"/>
          <p:cNvSpPr txBox="true"/>
          <p:nvPr/>
        </p:nvSpPr>
        <p:spPr>
          <a:xfrm rot="0">
            <a:off x="7746876" y="9392777"/>
            <a:ext cx="2794248" cy="240665"/>
          </a:xfrm>
          <a:prstGeom prst="rect">
            <a:avLst/>
          </a:prstGeom>
        </p:spPr>
        <p:txBody>
          <a:bodyPr anchor="t" rtlCol="false" tIns="0" lIns="0" bIns="0" rIns="0">
            <a:spAutoFit/>
          </a:bodyPr>
          <a:lstStyle/>
          <a:p>
            <a:pPr algn="ctr">
              <a:lnSpc>
                <a:spcPts val="1959"/>
              </a:lnSpc>
              <a:spcBef>
                <a:spcPct val="0"/>
              </a:spcBef>
            </a:pPr>
            <a:r>
              <a:rPr lang="en-US" sz="1400" spc="151">
                <a:solidFill>
                  <a:srgbClr val="F5F5EF"/>
                </a:solidFill>
                <a:latin typeface="Now"/>
              </a:rPr>
              <a:t>FSRS</a:t>
            </a:r>
            <a:r>
              <a:rPr lang="en-US" sz="1400" spc="151">
                <a:solidFill>
                  <a:srgbClr val="F5F5EF"/>
                </a:solidFill>
                <a:latin typeface="Now Bold"/>
              </a:rPr>
              <a:t> | VACCINES NEAR ME</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4A64B8"/>
        </a:solidFill>
      </p:bgPr>
    </p:bg>
    <p:spTree>
      <p:nvGrpSpPr>
        <p:cNvPr id="1" name=""/>
        <p:cNvGrpSpPr/>
        <p:nvPr/>
      </p:nvGrpSpPr>
      <p:grpSpPr>
        <a:xfrm>
          <a:off x="0" y="0"/>
          <a:ext cx="0" cy="0"/>
          <a:chOff x="0" y="0"/>
          <a:chExt cx="0" cy="0"/>
        </a:xfrm>
      </p:grpSpPr>
      <p:grpSp>
        <p:nvGrpSpPr>
          <p:cNvPr name="Group 2" id="2"/>
          <p:cNvGrpSpPr/>
          <p:nvPr/>
        </p:nvGrpSpPr>
        <p:grpSpPr>
          <a:xfrm rot="0">
            <a:off x="12056743" y="3389889"/>
            <a:ext cx="8791180" cy="8791180"/>
            <a:chOff x="0" y="0"/>
            <a:chExt cx="11721574" cy="11721574"/>
          </a:xfrm>
        </p:grpSpPr>
        <p:grpSp>
          <p:nvGrpSpPr>
            <p:cNvPr name="Group 3" id="3"/>
            <p:cNvGrpSpPr/>
            <p:nvPr/>
          </p:nvGrpSpPr>
          <p:grpSpPr>
            <a:xfrm rot="0">
              <a:off x="0" y="0"/>
              <a:ext cx="11721574" cy="11721574"/>
              <a:chOff x="0" y="0"/>
              <a:chExt cx="6350000" cy="6350000"/>
            </a:xfrm>
          </p:grpSpPr>
          <p:sp>
            <p:nvSpPr>
              <p:cNvPr name="Freeform 4" id="4"/>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alpha val="9804"/>
                </a:srgbClr>
              </a:solidFill>
            </p:spPr>
          </p:sp>
        </p:grpSp>
        <p:grpSp>
          <p:nvGrpSpPr>
            <p:cNvPr name="Group 5" id="5"/>
            <p:cNvGrpSpPr/>
            <p:nvPr/>
          </p:nvGrpSpPr>
          <p:grpSpPr>
            <a:xfrm rot="0">
              <a:off x="1074112" y="1074112"/>
              <a:ext cx="9573349" cy="9573349"/>
              <a:chOff x="0" y="0"/>
              <a:chExt cx="6350000" cy="6350000"/>
            </a:xfrm>
          </p:grpSpPr>
          <p:sp>
            <p:nvSpPr>
              <p:cNvPr name="Freeform 6" id="6"/>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alpha val="9804"/>
                </a:srgbClr>
              </a:solidFill>
            </p:spPr>
          </p:sp>
        </p:grpSp>
      </p:grpSp>
      <p:grpSp>
        <p:nvGrpSpPr>
          <p:cNvPr name="Group 7" id="7"/>
          <p:cNvGrpSpPr/>
          <p:nvPr/>
        </p:nvGrpSpPr>
        <p:grpSpPr>
          <a:xfrm rot="0">
            <a:off x="5147835" y="2391923"/>
            <a:ext cx="7992330" cy="5503154"/>
            <a:chOff x="0" y="0"/>
            <a:chExt cx="10656440" cy="7337539"/>
          </a:xfrm>
        </p:grpSpPr>
        <p:grpSp>
          <p:nvGrpSpPr>
            <p:cNvPr name="Group 8" id="8"/>
            <p:cNvGrpSpPr/>
            <p:nvPr/>
          </p:nvGrpSpPr>
          <p:grpSpPr>
            <a:xfrm rot="0">
              <a:off x="0" y="0"/>
              <a:ext cx="10656440" cy="7337539"/>
              <a:chOff x="0" y="0"/>
              <a:chExt cx="2703578" cy="1861561"/>
            </a:xfrm>
          </p:grpSpPr>
          <p:sp>
            <p:nvSpPr>
              <p:cNvPr name="Freeform 9" id="9"/>
              <p:cNvSpPr/>
              <p:nvPr/>
            </p:nvSpPr>
            <p:spPr>
              <a:xfrm>
                <a:off x="0" y="0"/>
                <a:ext cx="2703578" cy="1861561"/>
              </a:xfrm>
              <a:custGeom>
                <a:avLst/>
                <a:gdLst/>
                <a:ahLst/>
                <a:cxnLst/>
                <a:rect r="r" b="b" t="t" l="l"/>
                <a:pathLst>
                  <a:path h="1861561" w="2703578">
                    <a:moveTo>
                      <a:pt x="2579118" y="1861561"/>
                    </a:moveTo>
                    <a:lnTo>
                      <a:pt x="124460" y="1861561"/>
                    </a:lnTo>
                    <a:cubicBezTo>
                      <a:pt x="55880" y="1861561"/>
                      <a:pt x="0" y="1805681"/>
                      <a:pt x="0" y="1737101"/>
                    </a:cubicBezTo>
                    <a:lnTo>
                      <a:pt x="0" y="124460"/>
                    </a:lnTo>
                    <a:cubicBezTo>
                      <a:pt x="0" y="55880"/>
                      <a:pt x="55880" y="0"/>
                      <a:pt x="124460" y="0"/>
                    </a:cubicBezTo>
                    <a:lnTo>
                      <a:pt x="2579118" y="0"/>
                    </a:lnTo>
                    <a:cubicBezTo>
                      <a:pt x="2647698" y="0"/>
                      <a:pt x="2703578" y="55880"/>
                      <a:pt x="2703578" y="124460"/>
                    </a:cubicBezTo>
                    <a:lnTo>
                      <a:pt x="2703578" y="1737101"/>
                    </a:lnTo>
                    <a:cubicBezTo>
                      <a:pt x="2703578" y="1805681"/>
                      <a:pt x="2647698" y="1861561"/>
                      <a:pt x="2579118" y="1861561"/>
                    </a:cubicBezTo>
                    <a:close/>
                  </a:path>
                </a:pathLst>
              </a:custGeom>
              <a:solidFill>
                <a:srgbClr val="09427D"/>
              </a:solidFill>
            </p:spPr>
          </p:sp>
        </p:grpSp>
        <p:sp>
          <p:nvSpPr>
            <p:cNvPr name="TextBox 10" id="10"/>
            <p:cNvSpPr txBox="true"/>
            <p:nvPr/>
          </p:nvSpPr>
          <p:spPr>
            <a:xfrm rot="0">
              <a:off x="1092479" y="2005435"/>
              <a:ext cx="7842864" cy="2401838"/>
            </a:xfrm>
            <a:prstGeom prst="rect">
              <a:avLst/>
            </a:prstGeom>
          </p:spPr>
          <p:txBody>
            <a:bodyPr anchor="t" rtlCol="false" tIns="0" lIns="0" bIns="0" rIns="0">
              <a:spAutoFit/>
            </a:bodyPr>
            <a:lstStyle/>
            <a:p>
              <a:pPr algn="ctr">
                <a:lnSpc>
                  <a:spcPts val="7039"/>
                </a:lnSpc>
              </a:pPr>
              <a:r>
                <a:rPr lang="en-US" sz="6399">
                  <a:solidFill>
                    <a:srgbClr val="F5F5EF"/>
                  </a:solidFill>
                  <a:latin typeface="Now Bold"/>
                </a:rPr>
                <a:t>Questions or comments?</a:t>
              </a:r>
            </a:p>
          </p:txBody>
        </p:sp>
        <p:sp>
          <p:nvSpPr>
            <p:cNvPr name="TextBox 11" id="11"/>
            <p:cNvSpPr txBox="true"/>
            <p:nvPr/>
          </p:nvSpPr>
          <p:spPr>
            <a:xfrm rot="0">
              <a:off x="1092479" y="4561073"/>
              <a:ext cx="7842864" cy="707602"/>
            </a:xfrm>
            <a:prstGeom prst="rect">
              <a:avLst/>
            </a:prstGeom>
          </p:spPr>
          <p:txBody>
            <a:bodyPr anchor="t" rtlCol="false" tIns="0" lIns="0" bIns="0" rIns="0">
              <a:spAutoFit/>
            </a:bodyPr>
            <a:lstStyle/>
            <a:p>
              <a:pPr algn="ctr">
                <a:lnSpc>
                  <a:spcPts val="4480"/>
                </a:lnSpc>
                <a:spcBef>
                  <a:spcPct val="0"/>
                </a:spcBef>
              </a:pPr>
            </a:p>
          </p:txBody>
        </p:sp>
      </p:grpSp>
      <p:sp>
        <p:nvSpPr>
          <p:cNvPr name="TextBox 12" id="12"/>
          <p:cNvSpPr txBox="true"/>
          <p:nvPr/>
        </p:nvSpPr>
        <p:spPr>
          <a:xfrm rot="0">
            <a:off x="7746876" y="9392777"/>
            <a:ext cx="2794248" cy="240665"/>
          </a:xfrm>
          <a:prstGeom prst="rect">
            <a:avLst/>
          </a:prstGeom>
        </p:spPr>
        <p:txBody>
          <a:bodyPr anchor="t" rtlCol="false" tIns="0" lIns="0" bIns="0" rIns="0">
            <a:spAutoFit/>
          </a:bodyPr>
          <a:lstStyle/>
          <a:p>
            <a:pPr algn="ctr">
              <a:lnSpc>
                <a:spcPts val="1959"/>
              </a:lnSpc>
              <a:spcBef>
                <a:spcPct val="0"/>
              </a:spcBef>
            </a:pPr>
            <a:r>
              <a:rPr lang="en-US" sz="1400" spc="151">
                <a:solidFill>
                  <a:srgbClr val="F5F5EF"/>
                </a:solidFill>
                <a:latin typeface="Now"/>
              </a:rPr>
              <a:t>FSRS</a:t>
            </a:r>
            <a:r>
              <a:rPr lang="en-US" sz="1400" spc="151">
                <a:solidFill>
                  <a:srgbClr val="F5F5EF"/>
                </a:solidFill>
                <a:latin typeface="Now Bold"/>
              </a:rPr>
              <a:t> | VACCINES NEAR ME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519306" y="4417496"/>
            <a:ext cx="10105788" cy="10105788"/>
            <a:chOff x="0" y="0"/>
            <a:chExt cx="13474384" cy="13474384"/>
          </a:xfrm>
        </p:grpSpPr>
        <p:grpSp>
          <p:nvGrpSpPr>
            <p:cNvPr name="Group 3" id="3"/>
            <p:cNvGrpSpPr/>
            <p:nvPr/>
          </p:nvGrpSpPr>
          <p:grpSpPr>
            <a:xfrm rot="0">
              <a:off x="0" y="0"/>
              <a:ext cx="13474384" cy="13474384"/>
              <a:chOff x="0" y="0"/>
              <a:chExt cx="6350000" cy="6350000"/>
            </a:xfrm>
          </p:grpSpPr>
          <p:sp>
            <p:nvSpPr>
              <p:cNvPr name="Freeform 4" id="4"/>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alpha val="9804"/>
                </a:srgbClr>
              </a:solidFill>
            </p:spPr>
          </p:sp>
        </p:grpSp>
        <p:grpSp>
          <p:nvGrpSpPr>
            <p:cNvPr name="Group 5" id="5"/>
            <p:cNvGrpSpPr/>
            <p:nvPr/>
          </p:nvGrpSpPr>
          <p:grpSpPr>
            <a:xfrm rot="0">
              <a:off x="1234732" y="1234732"/>
              <a:ext cx="11004920" cy="11004920"/>
              <a:chOff x="0" y="0"/>
              <a:chExt cx="6350000" cy="6350000"/>
            </a:xfrm>
          </p:grpSpPr>
          <p:sp>
            <p:nvSpPr>
              <p:cNvPr name="Freeform 6" id="6"/>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alpha val="9804"/>
                </a:srgbClr>
              </a:solidFill>
            </p:spPr>
          </p:sp>
        </p:grpSp>
      </p:grpSp>
      <p:sp>
        <p:nvSpPr>
          <p:cNvPr name="AutoShape 7" id="7"/>
          <p:cNvSpPr/>
          <p:nvPr/>
        </p:nvSpPr>
        <p:spPr>
          <a:xfrm rot="0">
            <a:off x="312373" y="454609"/>
            <a:ext cx="17316887" cy="9377782"/>
          </a:xfrm>
          <a:prstGeom prst="rect">
            <a:avLst/>
          </a:prstGeom>
          <a:solidFill>
            <a:srgbClr val="3C53AC"/>
          </a:solidFill>
        </p:spPr>
      </p:sp>
      <p:sp>
        <p:nvSpPr>
          <p:cNvPr name="AutoShape 8" id="8"/>
          <p:cNvSpPr/>
          <p:nvPr/>
        </p:nvSpPr>
        <p:spPr>
          <a:xfrm rot="0">
            <a:off x="8556216" y="2772977"/>
            <a:ext cx="1175568" cy="166523"/>
          </a:xfrm>
          <a:prstGeom prst="rect">
            <a:avLst/>
          </a:prstGeom>
          <a:solidFill>
            <a:srgbClr val="F8F8F8"/>
          </a:solidFill>
        </p:spPr>
      </p:sp>
      <p:pic>
        <p:nvPicPr>
          <p:cNvPr name="Picture 9" id="9"/>
          <p:cNvPicPr>
            <a:picLocks noChangeAspect="true"/>
          </p:cNvPicPr>
          <p:nvPr/>
        </p:nvPicPr>
        <p:blipFill>
          <a:blip r:embed="rId2"/>
          <a:srcRect l="0" t="0" r="0" b="0"/>
          <a:stretch>
            <a:fillRect/>
          </a:stretch>
        </p:blipFill>
        <p:spPr>
          <a:xfrm flipH="false" flipV="false" rot="0">
            <a:off x="4369967" y="3948962"/>
            <a:ext cx="9548065" cy="9548065"/>
          </a:xfrm>
          <a:prstGeom prst="rect">
            <a:avLst/>
          </a:prstGeom>
        </p:spPr>
      </p:pic>
      <p:sp>
        <p:nvSpPr>
          <p:cNvPr name="TextBox 10" id="10"/>
          <p:cNvSpPr txBox="true"/>
          <p:nvPr/>
        </p:nvSpPr>
        <p:spPr>
          <a:xfrm rot="0">
            <a:off x="1028700" y="1503613"/>
            <a:ext cx="16230600" cy="1269364"/>
          </a:xfrm>
          <a:prstGeom prst="rect">
            <a:avLst/>
          </a:prstGeom>
        </p:spPr>
        <p:txBody>
          <a:bodyPr anchor="t" rtlCol="false" tIns="0" lIns="0" bIns="0" rIns="0">
            <a:spAutoFit/>
          </a:bodyPr>
          <a:lstStyle/>
          <a:p>
            <a:pPr algn="ctr">
              <a:lnSpc>
                <a:spcPts val="10360"/>
              </a:lnSpc>
            </a:pPr>
            <a:r>
              <a:rPr lang="en-US" sz="7400">
                <a:solidFill>
                  <a:srgbClr val="F8F8F8"/>
                </a:solidFill>
                <a:latin typeface="League Spartan"/>
              </a:rPr>
              <a:t>Covid Vaccination Camp Locator</a:t>
            </a:r>
          </a:p>
        </p:txBody>
      </p:sp>
      <p:sp>
        <p:nvSpPr>
          <p:cNvPr name="TextBox 11" id="11"/>
          <p:cNvSpPr txBox="true"/>
          <p:nvPr/>
        </p:nvSpPr>
        <p:spPr>
          <a:xfrm rot="0">
            <a:off x="4646120" y="3084200"/>
            <a:ext cx="8649392" cy="1002666"/>
          </a:xfrm>
          <a:prstGeom prst="rect">
            <a:avLst/>
          </a:prstGeom>
        </p:spPr>
        <p:txBody>
          <a:bodyPr anchor="t" rtlCol="false" tIns="0" lIns="0" bIns="0" rIns="0">
            <a:spAutoFit/>
          </a:bodyPr>
          <a:lstStyle/>
          <a:p>
            <a:pPr algn="ctr">
              <a:lnSpc>
                <a:spcPts val="4059"/>
              </a:lnSpc>
            </a:pPr>
            <a:r>
              <a:rPr lang="en-US" sz="2899">
                <a:solidFill>
                  <a:srgbClr val="F8F8F8"/>
                </a:solidFill>
                <a:latin typeface="League Spartan"/>
              </a:rPr>
              <a:t>Find the nearest vaccination camp and be a </a:t>
            </a:r>
          </a:p>
          <a:p>
            <a:pPr algn="ctr">
              <a:lnSpc>
                <a:spcPts val="4059"/>
              </a:lnSpc>
            </a:pPr>
            <a:r>
              <a:rPr lang="en-US" sz="2899">
                <a:solidFill>
                  <a:srgbClr val="F8F8F8"/>
                </a:solidFill>
                <a:latin typeface="League Spartan"/>
              </a:rPr>
              <a:t>part of Safest India</a:t>
            </a:r>
          </a:p>
        </p:txBody>
      </p:sp>
      <p:sp>
        <p:nvSpPr>
          <p:cNvPr name="TextBox 12" id="12"/>
          <p:cNvSpPr txBox="true"/>
          <p:nvPr/>
        </p:nvSpPr>
        <p:spPr>
          <a:xfrm rot="0">
            <a:off x="6983459" y="1000125"/>
            <a:ext cx="4321082" cy="297180"/>
          </a:xfrm>
          <a:prstGeom prst="rect">
            <a:avLst/>
          </a:prstGeom>
        </p:spPr>
        <p:txBody>
          <a:bodyPr anchor="t" rtlCol="false" tIns="0" lIns="0" bIns="0" rIns="0">
            <a:spAutoFit/>
          </a:bodyPr>
          <a:lstStyle/>
          <a:p>
            <a:pPr algn="ctr">
              <a:lnSpc>
                <a:spcPts val="2520"/>
              </a:lnSpc>
            </a:pPr>
            <a:r>
              <a:rPr lang="en-US" sz="1800">
                <a:solidFill>
                  <a:srgbClr val="F8F8F8"/>
                </a:solidFill>
                <a:latin typeface="League Spartan"/>
              </a:rPr>
              <a:t>Team FSRS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5466334"/>
            <a:ext cx="18288000" cy="4949208"/>
            <a:chOff x="0" y="0"/>
            <a:chExt cx="6186311" cy="1674177"/>
          </a:xfrm>
        </p:grpSpPr>
        <p:sp>
          <p:nvSpPr>
            <p:cNvPr name="Freeform 3" id="3"/>
            <p:cNvSpPr/>
            <p:nvPr/>
          </p:nvSpPr>
          <p:spPr>
            <a:xfrm>
              <a:off x="0" y="0"/>
              <a:ext cx="6186311" cy="1674177"/>
            </a:xfrm>
            <a:custGeom>
              <a:avLst/>
              <a:gdLst/>
              <a:ahLst/>
              <a:cxnLst/>
              <a:rect r="r" b="b" t="t" l="l"/>
              <a:pathLst>
                <a:path h="1674177" w="6186311">
                  <a:moveTo>
                    <a:pt x="6061851" y="1674176"/>
                  </a:moveTo>
                  <a:lnTo>
                    <a:pt x="124460" y="1674176"/>
                  </a:lnTo>
                  <a:cubicBezTo>
                    <a:pt x="55880" y="1674176"/>
                    <a:pt x="0" y="1618297"/>
                    <a:pt x="0" y="1549717"/>
                  </a:cubicBezTo>
                  <a:lnTo>
                    <a:pt x="0" y="124460"/>
                  </a:lnTo>
                  <a:cubicBezTo>
                    <a:pt x="0" y="55880"/>
                    <a:pt x="55880" y="0"/>
                    <a:pt x="124460" y="0"/>
                  </a:cubicBezTo>
                  <a:lnTo>
                    <a:pt x="6061851" y="0"/>
                  </a:lnTo>
                  <a:cubicBezTo>
                    <a:pt x="6130431" y="0"/>
                    <a:pt x="6186311" y="55880"/>
                    <a:pt x="6186311" y="124460"/>
                  </a:cubicBezTo>
                  <a:lnTo>
                    <a:pt x="6186311" y="1549717"/>
                  </a:lnTo>
                  <a:cubicBezTo>
                    <a:pt x="6186311" y="1618297"/>
                    <a:pt x="6130431" y="1674177"/>
                    <a:pt x="6061851" y="1674177"/>
                  </a:cubicBezTo>
                  <a:close/>
                </a:path>
              </a:pathLst>
            </a:custGeom>
            <a:solidFill>
              <a:srgbClr val="4A64B8"/>
            </a:solidFill>
          </p:spPr>
        </p:sp>
      </p:grpSp>
      <p:sp>
        <p:nvSpPr>
          <p:cNvPr name="TextBox 4" id="4"/>
          <p:cNvSpPr txBox="true"/>
          <p:nvPr/>
        </p:nvSpPr>
        <p:spPr>
          <a:xfrm rot="0">
            <a:off x="7540710" y="9610174"/>
            <a:ext cx="3206580" cy="284117"/>
          </a:xfrm>
          <a:prstGeom prst="rect">
            <a:avLst/>
          </a:prstGeom>
        </p:spPr>
        <p:txBody>
          <a:bodyPr anchor="t" rtlCol="false" tIns="0" lIns="0" bIns="0" rIns="0">
            <a:spAutoFit/>
          </a:bodyPr>
          <a:lstStyle/>
          <a:p>
            <a:pPr algn="ctr" marL="0" indent="0" lvl="0">
              <a:lnSpc>
                <a:spcPts val="2239"/>
              </a:lnSpc>
              <a:spcBef>
                <a:spcPct val="0"/>
              </a:spcBef>
            </a:pPr>
            <a:r>
              <a:rPr lang="en-US" sz="1599" spc="172">
                <a:solidFill>
                  <a:srgbClr val="F5F5EF"/>
                </a:solidFill>
                <a:latin typeface="Now Bold"/>
              </a:rPr>
              <a:t>FSRS </a:t>
            </a:r>
            <a:r>
              <a:rPr lang="en-US" sz="1599" spc="172" u="none">
                <a:solidFill>
                  <a:srgbClr val="F5F5EF"/>
                </a:solidFill>
                <a:latin typeface="Now Bold"/>
              </a:rPr>
              <a:t>| VACCINES NEAR ME</a:t>
            </a:r>
          </a:p>
        </p:txBody>
      </p:sp>
      <p:grpSp>
        <p:nvGrpSpPr>
          <p:cNvPr name="Group 5" id="5"/>
          <p:cNvGrpSpPr/>
          <p:nvPr/>
        </p:nvGrpSpPr>
        <p:grpSpPr>
          <a:xfrm rot="0">
            <a:off x="4313858" y="1204242"/>
            <a:ext cx="9660284" cy="1660013"/>
            <a:chOff x="0" y="0"/>
            <a:chExt cx="12880378" cy="2213351"/>
          </a:xfrm>
        </p:grpSpPr>
        <p:sp>
          <p:nvSpPr>
            <p:cNvPr name="TextBox 6" id="6"/>
            <p:cNvSpPr txBox="true"/>
            <p:nvPr/>
          </p:nvSpPr>
          <p:spPr>
            <a:xfrm rot="0">
              <a:off x="0" y="-9525"/>
              <a:ext cx="12880378" cy="1590348"/>
            </a:xfrm>
            <a:prstGeom prst="rect">
              <a:avLst/>
            </a:prstGeom>
          </p:spPr>
          <p:txBody>
            <a:bodyPr anchor="t" rtlCol="false" tIns="0" lIns="0" bIns="0" rIns="0">
              <a:spAutoFit/>
            </a:bodyPr>
            <a:lstStyle/>
            <a:p>
              <a:pPr algn="ctr">
                <a:lnSpc>
                  <a:spcPts val="9599"/>
                </a:lnSpc>
              </a:pPr>
              <a:r>
                <a:rPr lang="en-US" sz="7999">
                  <a:solidFill>
                    <a:srgbClr val="000000"/>
                  </a:solidFill>
                  <a:latin typeface="Now Bold"/>
                </a:rPr>
                <a:t>Our Team</a:t>
              </a:r>
            </a:p>
          </p:txBody>
        </p:sp>
        <p:sp>
          <p:nvSpPr>
            <p:cNvPr name="TextBox 7" id="7"/>
            <p:cNvSpPr txBox="true"/>
            <p:nvPr/>
          </p:nvSpPr>
          <p:spPr>
            <a:xfrm rot="0">
              <a:off x="0" y="1682561"/>
              <a:ext cx="12880378" cy="530789"/>
            </a:xfrm>
            <a:prstGeom prst="rect">
              <a:avLst/>
            </a:prstGeom>
          </p:spPr>
          <p:txBody>
            <a:bodyPr anchor="t" rtlCol="false" tIns="0" lIns="0" bIns="0" rIns="0">
              <a:spAutoFit/>
            </a:bodyPr>
            <a:lstStyle/>
            <a:p>
              <a:pPr algn="ctr">
                <a:lnSpc>
                  <a:spcPts val="3359"/>
                </a:lnSpc>
                <a:spcBef>
                  <a:spcPct val="0"/>
                </a:spcBef>
              </a:pPr>
              <a:r>
                <a:rPr lang="en-US" sz="2400">
                  <a:solidFill>
                    <a:srgbClr val="000000"/>
                  </a:solidFill>
                  <a:latin typeface="Now Bold"/>
                </a:rPr>
                <a:t>Vaccines Near Me</a:t>
              </a:r>
            </a:p>
          </p:txBody>
        </p:sp>
      </p:grpSp>
      <p:pic>
        <p:nvPicPr>
          <p:cNvPr name="Picture 8" id="8"/>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6545738" y="4478459"/>
            <a:ext cx="2871389" cy="5937083"/>
          </a:xfrm>
          <a:prstGeom prst="rect">
            <a:avLst/>
          </a:prstGeom>
        </p:spPr>
      </p:pic>
      <p:pic>
        <p:nvPicPr>
          <p:cNvPr name="Picture 9" id="9"/>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0">
            <a:off x="-1281686" y="4349917"/>
            <a:ext cx="2871389" cy="5937083"/>
          </a:xfrm>
          <a:prstGeom prst="rect">
            <a:avLst/>
          </a:prstGeom>
        </p:spPr>
      </p:pic>
      <p:grpSp>
        <p:nvGrpSpPr>
          <p:cNvPr name="Group 10" id="10"/>
          <p:cNvGrpSpPr/>
          <p:nvPr/>
        </p:nvGrpSpPr>
        <p:grpSpPr>
          <a:xfrm rot="0">
            <a:off x="2774469" y="5971343"/>
            <a:ext cx="3531933" cy="1347116"/>
            <a:chOff x="0" y="0"/>
            <a:chExt cx="5038059" cy="1921568"/>
          </a:xfrm>
        </p:grpSpPr>
        <p:sp>
          <p:nvSpPr>
            <p:cNvPr name="Freeform 11" id="11"/>
            <p:cNvSpPr/>
            <p:nvPr/>
          </p:nvSpPr>
          <p:spPr>
            <a:xfrm>
              <a:off x="0" y="0"/>
              <a:ext cx="5038059" cy="1921568"/>
            </a:xfrm>
            <a:custGeom>
              <a:avLst/>
              <a:gdLst/>
              <a:ahLst/>
              <a:cxnLst/>
              <a:rect r="r" b="b" t="t" l="l"/>
              <a:pathLst>
                <a:path h="1921568" w="5038059">
                  <a:moveTo>
                    <a:pt x="4913599" y="1921568"/>
                  </a:moveTo>
                  <a:lnTo>
                    <a:pt x="124460" y="1921568"/>
                  </a:lnTo>
                  <a:cubicBezTo>
                    <a:pt x="55880" y="1921568"/>
                    <a:pt x="0" y="1865688"/>
                    <a:pt x="0" y="1797108"/>
                  </a:cubicBezTo>
                  <a:lnTo>
                    <a:pt x="0" y="124460"/>
                  </a:lnTo>
                  <a:cubicBezTo>
                    <a:pt x="0" y="55880"/>
                    <a:pt x="55880" y="0"/>
                    <a:pt x="124460" y="0"/>
                  </a:cubicBezTo>
                  <a:lnTo>
                    <a:pt x="4913599" y="0"/>
                  </a:lnTo>
                  <a:cubicBezTo>
                    <a:pt x="4982179" y="0"/>
                    <a:pt x="5038059" y="55880"/>
                    <a:pt x="5038059" y="124460"/>
                  </a:cubicBezTo>
                  <a:lnTo>
                    <a:pt x="5038059" y="1797108"/>
                  </a:lnTo>
                  <a:cubicBezTo>
                    <a:pt x="5038059" y="1865688"/>
                    <a:pt x="4982179" y="1921568"/>
                    <a:pt x="4913599" y="1921568"/>
                  </a:cubicBezTo>
                  <a:close/>
                </a:path>
              </a:pathLst>
            </a:custGeom>
            <a:solidFill>
              <a:srgbClr val="FFFFFF"/>
            </a:solidFill>
          </p:spPr>
        </p:sp>
      </p:grpSp>
      <p:sp>
        <p:nvSpPr>
          <p:cNvPr name="TextBox 12" id="12"/>
          <p:cNvSpPr txBox="true"/>
          <p:nvPr/>
        </p:nvSpPr>
        <p:spPr>
          <a:xfrm rot="0">
            <a:off x="2304442" y="6438737"/>
            <a:ext cx="4471987" cy="364702"/>
          </a:xfrm>
          <a:prstGeom prst="rect">
            <a:avLst/>
          </a:prstGeom>
        </p:spPr>
        <p:txBody>
          <a:bodyPr anchor="t" rtlCol="false" tIns="0" lIns="0" bIns="0" rIns="0">
            <a:spAutoFit/>
          </a:bodyPr>
          <a:lstStyle/>
          <a:p>
            <a:pPr algn="ctr">
              <a:lnSpc>
                <a:spcPts val="2940"/>
              </a:lnSpc>
              <a:spcBef>
                <a:spcPct val="0"/>
              </a:spcBef>
            </a:pPr>
            <a:r>
              <a:rPr lang="en-US" sz="2100">
                <a:solidFill>
                  <a:srgbClr val="162942"/>
                </a:solidFill>
                <a:latin typeface="Now Bold"/>
              </a:rPr>
              <a:t>Rahul Nikam</a:t>
            </a:r>
          </a:p>
        </p:txBody>
      </p:sp>
      <p:grpSp>
        <p:nvGrpSpPr>
          <p:cNvPr name="Group 13" id="13"/>
          <p:cNvGrpSpPr/>
          <p:nvPr/>
        </p:nvGrpSpPr>
        <p:grpSpPr>
          <a:xfrm rot="0">
            <a:off x="7106299" y="5971343"/>
            <a:ext cx="3531933" cy="1347116"/>
            <a:chOff x="0" y="0"/>
            <a:chExt cx="5038059" cy="1921568"/>
          </a:xfrm>
        </p:grpSpPr>
        <p:sp>
          <p:nvSpPr>
            <p:cNvPr name="Freeform 14" id="14"/>
            <p:cNvSpPr/>
            <p:nvPr/>
          </p:nvSpPr>
          <p:spPr>
            <a:xfrm>
              <a:off x="0" y="0"/>
              <a:ext cx="5038059" cy="1921568"/>
            </a:xfrm>
            <a:custGeom>
              <a:avLst/>
              <a:gdLst/>
              <a:ahLst/>
              <a:cxnLst/>
              <a:rect r="r" b="b" t="t" l="l"/>
              <a:pathLst>
                <a:path h="1921568" w="5038059">
                  <a:moveTo>
                    <a:pt x="4913599" y="1921568"/>
                  </a:moveTo>
                  <a:lnTo>
                    <a:pt x="124460" y="1921568"/>
                  </a:lnTo>
                  <a:cubicBezTo>
                    <a:pt x="55880" y="1921568"/>
                    <a:pt x="0" y="1865688"/>
                    <a:pt x="0" y="1797108"/>
                  </a:cubicBezTo>
                  <a:lnTo>
                    <a:pt x="0" y="124460"/>
                  </a:lnTo>
                  <a:cubicBezTo>
                    <a:pt x="0" y="55880"/>
                    <a:pt x="55880" y="0"/>
                    <a:pt x="124460" y="0"/>
                  </a:cubicBezTo>
                  <a:lnTo>
                    <a:pt x="4913599" y="0"/>
                  </a:lnTo>
                  <a:cubicBezTo>
                    <a:pt x="4982179" y="0"/>
                    <a:pt x="5038059" y="55880"/>
                    <a:pt x="5038059" y="124460"/>
                  </a:cubicBezTo>
                  <a:lnTo>
                    <a:pt x="5038059" y="1797108"/>
                  </a:lnTo>
                  <a:cubicBezTo>
                    <a:pt x="5038059" y="1865688"/>
                    <a:pt x="4982179" y="1921568"/>
                    <a:pt x="4913599" y="1921568"/>
                  </a:cubicBezTo>
                  <a:close/>
                </a:path>
              </a:pathLst>
            </a:custGeom>
            <a:solidFill>
              <a:srgbClr val="FFFFFF"/>
            </a:solidFill>
          </p:spPr>
        </p:sp>
      </p:grpSp>
      <p:sp>
        <p:nvSpPr>
          <p:cNvPr name="TextBox 15" id="15"/>
          <p:cNvSpPr txBox="true"/>
          <p:nvPr/>
        </p:nvSpPr>
        <p:spPr>
          <a:xfrm rot="0">
            <a:off x="6636272" y="6438737"/>
            <a:ext cx="4471987" cy="364702"/>
          </a:xfrm>
          <a:prstGeom prst="rect">
            <a:avLst/>
          </a:prstGeom>
        </p:spPr>
        <p:txBody>
          <a:bodyPr anchor="t" rtlCol="false" tIns="0" lIns="0" bIns="0" rIns="0">
            <a:spAutoFit/>
          </a:bodyPr>
          <a:lstStyle/>
          <a:p>
            <a:pPr algn="ctr">
              <a:lnSpc>
                <a:spcPts val="2940"/>
              </a:lnSpc>
              <a:spcBef>
                <a:spcPct val="0"/>
              </a:spcBef>
            </a:pPr>
            <a:r>
              <a:rPr lang="en-US" sz="2100">
                <a:solidFill>
                  <a:srgbClr val="162942"/>
                </a:solidFill>
                <a:latin typeface="Now Bold"/>
              </a:rPr>
              <a:t>Fouzan Sahibole</a:t>
            </a:r>
          </a:p>
        </p:txBody>
      </p:sp>
      <p:grpSp>
        <p:nvGrpSpPr>
          <p:cNvPr name="Group 16" id="16"/>
          <p:cNvGrpSpPr/>
          <p:nvPr/>
        </p:nvGrpSpPr>
        <p:grpSpPr>
          <a:xfrm rot="0">
            <a:off x="11272476" y="5971343"/>
            <a:ext cx="3531933" cy="1347116"/>
            <a:chOff x="0" y="0"/>
            <a:chExt cx="5038059" cy="1921568"/>
          </a:xfrm>
        </p:grpSpPr>
        <p:sp>
          <p:nvSpPr>
            <p:cNvPr name="Freeform 17" id="17"/>
            <p:cNvSpPr/>
            <p:nvPr/>
          </p:nvSpPr>
          <p:spPr>
            <a:xfrm>
              <a:off x="0" y="0"/>
              <a:ext cx="5038059" cy="1921568"/>
            </a:xfrm>
            <a:custGeom>
              <a:avLst/>
              <a:gdLst/>
              <a:ahLst/>
              <a:cxnLst/>
              <a:rect r="r" b="b" t="t" l="l"/>
              <a:pathLst>
                <a:path h="1921568" w="5038059">
                  <a:moveTo>
                    <a:pt x="4913599" y="1921568"/>
                  </a:moveTo>
                  <a:lnTo>
                    <a:pt x="124460" y="1921568"/>
                  </a:lnTo>
                  <a:cubicBezTo>
                    <a:pt x="55880" y="1921568"/>
                    <a:pt x="0" y="1865688"/>
                    <a:pt x="0" y="1797108"/>
                  </a:cubicBezTo>
                  <a:lnTo>
                    <a:pt x="0" y="124460"/>
                  </a:lnTo>
                  <a:cubicBezTo>
                    <a:pt x="0" y="55880"/>
                    <a:pt x="55880" y="0"/>
                    <a:pt x="124460" y="0"/>
                  </a:cubicBezTo>
                  <a:lnTo>
                    <a:pt x="4913599" y="0"/>
                  </a:lnTo>
                  <a:cubicBezTo>
                    <a:pt x="4982179" y="0"/>
                    <a:pt x="5038059" y="55880"/>
                    <a:pt x="5038059" y="124460"/>
                  </a:cubicBezTo>
                  <a:lnTo>
                    <a:pt x="5038059" y="1797108"/>
                  </a:lnTo>
                  <a:cubicBezTo>
                    <a:pt x="5038059" y="1865688"/>
                    <a:pt x="4982179" y="1921568"/>
                    <a:pt x="4913599" y="1921568"/>
                  </a:cubicBezTo>
                  <a:close/>
                </a:path>
              </a:pathLst>
            </a:custGeom>
            <a:solidFill>
              <a:srgbClr val="FFFFFF"/>
            </a:solidFill>
          </p:spPr>
        </p:sp>
      </p:grpSp>
      <p:sp>
        <p:nvSpPr>
          <p:cNvPr name="TextBox 18" id="18"/>
          <p:cNvSpPr txBox="true"/>
          <p:nvPr/>
        </p:nvSpPr>
        <p:spPr>
          <a:xfrm rot="0">
            <a:off x="10802449" y="6438737"/>
            <a:ext cx="4471987" cy="364702"/>
          </a:xfrm>
          <a:prstGeom prst="rect">
            <a:avLst/>
          </a:prstGeom>
        </p:spPr>
        <p:txBody>
          <a:bodyPr anchor="t" rtlCol="false" tIns="0" lIns="0" bIns="0" rIns="0">
            <a:spAutoFit/>
          </a:bodyPr>
          <a:lstStyle/>
          <a:p>
            <a:pPr algn="ctr">
              <a:lnSpc>
                <a:spcPts val="2940"/>
              </a:lnSpc>
              <a:spcBef>
                <a:spcPct val="0"/>
              </a:spcBef>
            </a:pPr>
            <a:r>
              <a:rPr lang="en-US" sz="2100">
                <a:solidFill>
                  <a:srgbClr val="162942"/>
                </a:solidFill>
                <a:latin typeface="Now Bold"/>
              </a:rPr>
              <a:t>Sujeet Ghadge</a:t>
            </a:r>
          </a:p>
        </p:txBody>
      </p:sp>
      <p:grpSp>
        <p:nvGrpSpPr>
          <p:cNvPr name="Group 19" id="19"/>
          <p:cNvGrpSpPr/>
          <p:nvPr/>
        </p:nvGrpSpPr>
        <p:grpSpPr>
          <a:xfrm rot="0">
            <a:off x="7106299" y="7752646"/>
            <a:ext cx="3531933" cy="1347116"/>
            <a:chOff x="0" y="0"/>
            <a:chExt cx="5038059" cy="1921568"/>
          </a:xfrm>
        </p:grpSpPr>
        <p:sp>
          <p:nvSpPr>
            <p:cNvPr name="Freeform 20" id="20"/>
            <p:cNvSpPr/>
            <p:nvPr/>
          </p:nvSpPr>
          <p:spPr>
            <a:xfrm>
              <a:off x="0" y="0"/>
              <a:ext cx="5038059" cy="1921568"/>
            </a:xfrm>
            <a:custGeom>
              <a:avLst/>
              <a:gdLst/>
              <a:ahLst/>
              <a:cxnLst/>
              <a:rect r="r" b="b" t="t" l="l"/>
              <a:pathLst>
                <a:path h="1921568" w="5038059">
                  <a:moveTo>
                    <a:pt x="4913599" y="1921568"/>
                  </a:moveTo>
                  <a:lnTo>
                    <a:pt x="124460" y="1921568"/>
                  </a:lnTo>
                  <a:cubicBezTo>
                    <a:pt x="55880" y="1921568"/>
                    <a:pt x="0" y="1865688"/>
                    <a:pt x="0" y="1797108"/>
                  </a:cubicBezTo>
                  <a:lnTo>
                    <a:pt x="0" y="124460"/>
                  </a:lnTo>
                  <a:cubicBezTo>
                    <a:pt x="0" y="55880"/>
                    <a:pt x="55880" y="0"/>
                    <a:pt x="124460" y="0"/>
                  </a:cubicBezTo>
                  <a:lnTo>
                    <a:pt x="4913599" y="0"/>
                  </a:lnTo>
                  <a:cubicBezTo>
                    <a:pt x="4982179" y="0"/>
                    <a:pt x="5038059" y="55880"/>
                    <a:pt x="5038059" y="124460"/>
                  </a:cubicBezTo>
                  <a:lnTo>
                    <a:pt x="5038059" y="1797108"/>
                  </a:lnTo>
                  <a:cubicBezTo>
                    <a:pt x="5038059" y="1865688"/>
                    <a:pt x="4982179" y="1921568"/>
                    <a:pt x="4913599" y="1921568"/>
                  </a:cubicBezTo>
                  <a:close/>
                </a:path>
              </a:pathLst>
            </a:custGeom>
            <a:solidFill>
              <a:srgbClr val="FFFFFF"/>
            </a:solidFill>
          </p:spPr>
        </p:sp>
      </p:grpSp>
      <p:sp>
        <p:nvSpPr>
          <p:cNvPr name="TextBox 21" id="21"/>
          <p:cNvSpPr txBox="true"/>
          <p:nvPr/>
        </p:nvSpPr>
        <p:spPr>
          <a:xfrm rot="0">
            <a:off x="6636272" y="8378579"/>
            <a:ext cx="4471987" cy="364702"/>
          </a:xfrm>
          <a:prstGeom prst="rect">
            <a:avLst/>
          </a:prstGeom>
        </p:spPr>
        <p:txBody>
          <a:bodyPr anchor="t" rtlCol="false" tIns="0" lIns="0" bIns="0" rIns="0">
            <a:spAutoFit/>
          </a:bodyPr>
          <a:lstStyle/>
          <a:p>
            <a:pPr algn="ctr">
              <a:lnSpc>
                <a:spcPts val="2940"/>
              </a:lnSpc>
              <a:spcBef>
                <a:spcPct val="0"/>
              </a:spcBef>
            </a:pPr>
            <a:r>
              <a:rPr lang="en-US" sz="2100">
                <a:solidFill>
                  <a:srgbClr val="162942"/>
                </a:solidFill>
                <a:latin typeface="Now Bold"/>
              </a:rPr>
              <a:t>Sanket Uteker</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425751" y="-17393"/>
            <a:ext cx="8862249" cy="10304393"/>
            <a:chOff x="0" y="0"/>
            <a:chExt cx="2997847" cy="3485684"/>
          </a:xfrm>
        </p:grpSpPr>
        <p:sp>
          <p:nvSpPr>
            <p:cNvPr name="Freeform 3" id="3"/>
            <p:cNvSpPr/>
            <p:nvPr/>
          </p:nvSpPr>
          <p:spPr>
            <a:xfrm>
              <a:off x="0" y="0"/>
              <a:ext cx="2997847" cy="3485684"/>
            </a:xfrm>
            <a:custGeom>
              <a:avLst/>
              <a:gdLst/>
              <a:ahLst/>
              <a:cxnLst/>
              <a:rect r="r" b="b" t="t" l="l"/>
              <a:pathLst>
                <a:path h="3485684" w="2997847">
                  <a:moveTo>
                    <a:pt x="2873387" y="3485683"/>
                  </a:moveTo>
                  <a:lnTo>
                    <a:pt x="124460" y="3485683"/>
                  </a:lnTo>
                  <a:cubicBezTo>
                    <a:pt x="55880" y="3485683"/>
                    <a:pt x="0" y="3429803"/>
                    <a:pt x="0" y="3361224"/>
                  </a:cubicBezTo>
                  <a:lnTo>
                    <a:pt x="0" y="124460"/>
                  </a:lnTo>
                  <a:cubicBezTo>
                    <a:pt x="0" y="55880"/>
                    <a:pt x="55880" y="0"/>
                    <a:pt x="124460" y="0"/>
                  </a:cubicBezTo>
                  <a:lnTo>
                    <a:pt x="2873387" y="0"/>
                  </a:lnTo>
                  <a:cubicBezTo>
                    <a:pt x="2941967" y="0"/>
                    <a:pt x="2997847" y="55880"/>
                    <a:pt x="2997847" y="124460"/>
                  </a:cubicBezTo>
                  <a:lnTo>
                    <a:pt x="2997847" y="3361224"/>
                  </a:lnTo>
                  <a:cubicBezTo>
                    <a:pt x="2997847" y="3429804"/>
                    <a:pt x="2941967" y="3485684"/>
                    <a:pt x="2873387" y="3485684"/>
                  </a:cubicBezTo>
                  <a:close/>
                </a:path>
              </a:pathLst>
            </a:custGeom>
            <a:solidFill>
              <a:srgbClr val="3C53AC"/>
            </a:solidFill>
          </p:spPr>
        </p:sp>
      </p:grpSp>
      <p:grpSp>
        <p:nvGrpSpPr>
          <p:cNvPr name="Group 4" id="4"/>
          <p:cNvGrpSpPr/>
          <p:nvPr/>
        </p:nvGrpSpPr>
        <p:grpSpPr>
          <a:xfrm rot="0">
            <a:off x="11519306" y="4417496"/>
            <a:ext cx="10105788" cy="10105788"/>
            <a:chOff x="0" y="0"/>
            <a:chExt cx="13474384" cy="13474384"/>
          </a:xfrm>
        </p:grpSpPr>
        <p:grpSp>
          <p:nvGrpSpPr>
            <p:cNvPr name="Group 5" id="5"/>
            <p:cNvGrpSpPr/>
            <p:nvPr/>
          </p:nvGrpSpPr>
          <p:grpSpPr>
            <a:xfrm rot="0">
              <a:off x="0" y="0"/>
              <a:ext cx="13474384" cy="13474384"/>
              <a:chOff x="0" y="0"/>
              <a:chExt cx="6350000" cy="6350000"/>
            </a:xfrm>
          </p:grpSpPr>
          <p:sp>
            <p:nvSpPr>
              <p:cNvPr name="Freeform 6" id="6"/>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alpha val="9804"/>
                </a:srgbClr>
              </a:solidFill>
            </p:spPr>
          </p:sp>
        </p:grpSp>
        <p:grpSp>
          <p:nvGrpSpPr>
            <p:cNvPr name="Group 7" id="7"/>
            <p:cNvGrpSpPr/>
            <p:nvPr/>
          </p:nvGrpSpPr>
          <p:grpSpPr>
            <a:xfrm rot="0">
              <a:off x="1234732" y="1234732"/>
              <a:ext cx="11004920" cy="11004920"/>
              <a:chOff x="0" y="0"/>
              <a:chExt cx="6350000" cy="6350000"/>
            </a:xfrm>
          </p:grpSpPr>
          <p:sp>
            <p:nvSpPr>
              <p:cNvPr name="Freeform 8" id="8"/>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alpha val="9804"/>
                </a:srgbClr>
              </a:solidFill>
            </p:spPr>
          </p:sp>
        </p:grpSp>
      </p:grpSp>
      <p:grpSp>
        <p:nvGrpSpPr>
          <p:cNvPr name="Group 9" id="9"/>
          <p:cNvGrpSpPr/>
          <p:nvPr/>
        </p:nvGrpSpPr>
        <p:grpSpPr>
          <a:xfrm rot="0">
            <a:off x="6456716" y="1565268"/>
            <a:ext cx="8135926" cy="7401678"/>
            <a:chOff x="0" y="0"/>
            <a:chExt cx="2752153" cy="2503777"/>
          </a:xfrm>
        </p:grpSpPr>
        <p:sp>
          <p:nvSpPr>
            <p:cNvPr name="Freeform 10" id="10"/>
            <p:cNvSpPr/>
            <p:nvPr/>
          </p:nvSpPr>
          <p:spPr>
            <a:xfrm>
              <a:off x="0" y="0"/>
              <a:ext cx="2752153" cy="2503777"/>
            </a:xfrm>
            <a:custGeom>
              <a:avLst/>
              <a:gdLst/>
              <a:ahLst/>
              <a:cxnLst/>
              <a:rect r="r" b="b" t="t" l="l"/>
              <a:pathLst>
                <a:path h="2503777" w="2752153">
                  <a:moveTo>
                    <a:pt x="2627693" y="2503777"/>
                  </a:moveTo>
                  <a:lnTo>
                    <a:pt x="124460" y="2503777"/>
                  </a:lnTo>
                  <a:cubicBezTo>
                    <a:pt x="55880" y="2503777"/>
                    <a:pt x="0" y="2447897"/>
                    <a:pt x="0" y="2379317"/>
                  </a:cubicBezTo>
                  <a:lnTo>
                    <a:pt x="0" y="124460"/>
                  </a:lnTo>
                  <a:cubicBezTo>
                    <a:pt x="0" y="55880"/>
                    <a:pt x="55880" y="0"/>
                    <a:pt x="124460" y="0"/>
                  </a:cubicBezTo>
                  <a:lnTo>
                    <a:pt x="2627693" y="0"/>
                  </a:lnTo>
                  <a:cubicBezTo>
                    <a:pt x="2696273" y="0"/>
                    <a:pt x="2752153" y="55880"/>
                    <a:pt x="2752153" y="124460"/>
                  </a:cubicBezTo>
                  <a:lnTo>
                    <a:pt x="2752153" y="2379317"/>
                  </a:lnTo>
                  <a:cubicBezTo>
                    <a:pt x="2752153" y="2447897"/>
                    <a:pt x="2696273" y="2503777"/>
                    <a:pt x="2627693" y="2503777"/>
                  </a:cubicBezTo>
                  <a:close/>
                </a:path>
              </a:pathLst>
            </a:custGeom>
            <a:solidFill>
              <a:srgbClr val="09427D"/>
            </a:solidFill>
          </p:spPr>
        </p:sp>
      </p:grpSp>
      <p:pic>
        <p:nvPicPr>
          <p:cNvPr name="Picture 11" id="11"/>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0">
            <a:off x="12490209" y="4294874"/>
            <a:ext cx="8163982" cy="6501498"/>
          </a:xfrm>
          <a:prstGeom prst="rect">
            <a:avLst/>
          </a:prstGeom>
        </p:spPr>
      </p:pic>
      <p:grpSp>
        <p:nvGrpSpPr>
          <p:cNvPr name="Group 12" id="12"/>
          <p:cNvGrpSpPr/>
          <p:nvPr/>
        </p:nvGrpSpPr>
        <p:grpSpPr>
          <a:xfrm rot="0">
            <a:off x="1028700" y="3323642"/>
            <a:ext cx="4291323" cy="2738809"/>
            <a:chOff x="0" y="0"/>
            <a:chExt cx="5721764" cy="3651745"/>
          </a:xfrm>
        </p:grpSpPr>
        <p:sp>
          <p:nvSpPr>
            <p:cNvPr name="TextBox 13" id="13"/>
            <p:cNvSpPr txBox="true"/>
            <p:nvPr/>
          </p:nvSpPr>
          <p:spPr>
            <a:xfrm rot="0">
              <a:off x="0" y="-123825"/>
              <a:ext cx="5721764" cy="2701078"/>
            </a:xfrm>
            <a:prstGeom prst="rect">
              <a:avLst/>
            </a:prstGeom>
          </p:spPr>
          <p:txBody>
            <a:bodyPr anchor="t" rtlCol="false" tIns="0" lIns="0" bIns="0" rIns="0">
              <a:spAutoFit/>
            </a:bodyPr>
            <a:lstStyle/>
            <a:p>
              <a:pPr>
                <a:lnSpc>
                  <a:spcPts val="8960"/>
                </a:lnSpc>
                <a:spcBef>
                  <a:spcPct val="0"/>
                </a:spcBef>
              </a:pPr>
              <a:r>
                <a:rPr lang="en-US" sz="6400" u="sng">
                  <a:solidFill>
                    <a:srgbClr val="000000"/>
                  </a:solidFill>
                  <a:latin typeface="Now Bold"/>
                </a:rPr>
                <a:t>Content</a:t>
              </a:r>
            </a:p>
            <a:p>
              <a:pPr>
                <a:lnSpc>
                  <a:spcPts val="7680"/>
                </a:lnSpc>
              </a:pPr>
              <a:r>
                <a:rPr lang="en-US" sz="6400" u="sng">
                  <a:solidFill>
                    <a:srgbClr val="000000"/>
                  </a:solidFill>
                  <a:latin typeface="Now Bold"/>
                </a:rPr>
                <a:t>Outline</a:t>
              </a:r>
            </a:p>
          </p:txBody>
        </p:sp>
        <p:sp>
          <p:nvSpPr>
            <p:cNvPr name="TextBox 14" id="14"/>
            <p:cNvSpPr txBox="true"/>
            <p:nvPr/>
          </p:nvSpPr>
          <p:spPr>
            <a:xfrm rot="0">
              <a:off x="0" y="3183115"/>
              <a:ext cx="5721764" cy="468630"/>
            </a:xfrm>
            <a:prstGeom prst="rect">
              <a:avLst/>
            </a:prstGeom>
          </p:spPr>
          <p:txBody>
            <a:bodyPr anchor="t" rtlCol="false" tIns="0" lIns="0" bIns="0" rIns="0">
              <a:spAutoFit/>
            </a:bodyPr>
            <a:lstStyle/>
            <a:p>
              <a:pPr>
                <a:lnSpc>
                  <a:spcPts val="2940"/>
                </a:lnSpc>
                <a:spcBef>
                  <a:spcPct val="0"/>
                </a:spcBef>
              </a:pPr>
              <a:r>
                <a:rPr lang="en-US" sz="2100">
                  <a:solidFill>
                    <a:srgbClr val="000000"/>
                  </a:solidFill>
                  <a:latin typeface="Now Bold"/>
                </a:rPr>
                <a:t>T</a:t>
              </a:r>
              <a:r>
                <a:rPr lang="en-US" sz="2100">
                  <a:solidFill>
                    <a:srgbClr val="000000"/>
                  </a:solidFill>
                  <a:latin typeface="Now Bold"/>
                </a:rPr>
                <a:t>opics for discussion</a:t>
              </a:r>
            </a:p>
          </p:txBody>
        </p:sp>
      </p:grpSp>
      <p:grpSp>
        <p:nvGrpSpPr>
          <p:cNvPr name="Group 15" id="15"/>
          <p:cNvGrpSpPr/>
          <p:nvPr/>
        </p:nvGrpSpPr>
        <p:grpSpPr>
          <a:xfrm rot="0">
            <a:off x="7263445" y="3141850"/>
            <a:ext cx="6522468" cy="365067"/>
            <a:chOff x="0" y="0"/>
            <a:chExt cx="8696624" cy="486756"/>
          </a:xfrm>
        </p:grpSpPr>
        <p:sp>
          <p:nvSpPr>
            <p:cNvPr name="TextBox 16" id="16"/>
            <p:cNvSpPr txBox="true"/>
            <p:nvPr/>
          </p:nvSpPr>
          <p:spPr>
            <a:xfrm rot="0">
              <a:off x="0" y="-47625"/>
              <a:ext cx="511175" cy="534381"/>
            </a:xfrm>
            <a:prstGeom prst="rect">
              <a:avLst/>
            </a:prstGeom>
          </p:spPr>
          <p:txBody>
            <a:bodyPr anchor="t" rtlCol="false" tIns="0" lIns="0" bIns="0" rIns="0">
              <a:spAutoFit/>
            </a:bodyPr>
            <a:lstStyle/>
            <a:p>
              <a:pPr>
                <a:lnSpc>
                  <a:spcPts val="3359"/>
                </a:lnSpc>
                <a:spcBef>
                  <a:spcPct val="0"/>
                </a:spcBef>
              </a:pPr>
              <a:r>
                <a:rPr lang="en-US" sz="2400">
                  <a:solidFill>
                    <a:srgbClr val="F5F5EF"/>
                  </a:solidFill>
                  <a:latin typeface="Now Bold"/>
                </a:rPr>
                <a:t>1</a:t>
              </a:r>
            </a:p>
          </p:txBody>
        </p:sp>
        <p:sp>
          <p:nvSpPr>
            <p:cNvPr name="TextBox 17" id="17"/>
            <p:cNvSpPr txBox="true"/>
            <p:nvPr/>
          </p:nvSpPr>
          <p:spPr>
            <a:xfrm rot="0">
              <a:off x="1146305" y="-47625"/>
              <a:ext cx="7550318" cy="471805"/>
            </a:xfrm>
            <a:prstGeom prst="rect">
              <a:avLst/>
            </a:prstGeom>
          </p:spPr>
          <p:txBody>
            <a:bodyPr anchor="t" rtlCol="false" tIns="0" lIns="0" bIns="0" rIns="0">
              <a:spAutoFit/>
            </a:bodyPr>
            <a:lstStyle/>
            <a:p>
              <a:pPr algn="l" marL="0" indent="0" lvl="0">
                <a:lnSpc>
                  <a:spcPts val="2940"/>
                </a:lnSpc>
                <a:spcBef>
                  <a:spcPct val="0"/>
                </a:spcBef>
              </a:pPr>
              <a:r>
                <a:rPr lang="en-US" sz="2100">
                  <a:solidFill>
                    <a:srgbClr val="F5F5EF"/>
                  </a:solidFill>
                  <a:latin typeface="Now"/>
                </a:rPr>
                <a:t>About Vaccines Near Me</a:t>
              </a:r>
            </a:p>
          </p:txBody>
        </p:sp>
      </p:grpSp>
      <p:grpSp>
        <p:nvGrpSpPr>
          <p:cNvPr name="Group 18" id="18"/>
          <p:cNvGrpSpPr/>
          <p:nvPr/>
        </p:nvGrpSpPr>
        <p:grpSpPr>
          <a:xfrm rot="0">
            <a:off x="7263445" y="4053913"/>
            <a:ext cx="6522468" cy="365067"/>
            <a:chOff x="0" y="0"/>
            <a:chExt cx="8696624" cy="486756"/>
          </a:xfrm>
        </p:grpSpPr>
        <p:sp>
          <p:nvSpPr>
            <p:cNvPr name="TextBox 19" id="19"/>
            <p:cNvSpPr txBox="true"/>
            <p:nvPr/>
          </p:nvSpPr>
          <p:spPr>
            <a:xfrm rot="0">
              <a:off x="0" y="-47625"/>
              <a:ext cx="528439" cy="534381"/>
            </a:xfrm>
            <a:prstGeom prst="rect">
              <a:avLst/>
            </a:prstGeom>
          </p:spPr>
          <p:txBody>
            <a:bodyPr anchor="t" rtlCol="false" tIns="0" lIns="0" bIns="0" rIns="0">
              <a:spAutoFit/>
            </a:bodyPr>
            <a:lstStyle/>
            <a:p>
              <a:pPr>
                <a:lnSpc>
                  <a:spcPts val="3359"/>
                </a:lnSpc>
                <a:spcBef>
                  <a:spcPct val="0"/>
                </a:spcBef>
              </a:pPr>
              <a:r>
                <a:rPr lang="en-US" sz="2400">
                  <a:solidFill>
                    <a:srgbClr val="F5F5EF"/>
                  </a:solidFill>
                  <a:latin typeface="Now Bold"/>
                </a:rPr>
                <a:t>2</a:t>
              </a:r>
            </a:p>
          </p:txBody>
        </p:sp>
        <p:sp>
          <p:nvSpPr>
            <p:cNvPr name="TextBox 20" id="20"/>
            <p:cNvSpPr txBox="true"/>
            <p:nvPr/>
          </p:nvSpPr>
          <p:spPr>
            <a:xfrm rot="0">
              <a:off x="1146305" y="-47625"/>
              <a:ext cx="7550318" cy="471805"/>
            </a:xfrm>
            <a:prstGeom prst="rect">
              <a:avLst/>
            </a:prstGeom>
          </p:spPr>
          <p:txBody>
            <a:bodyPr anchor="t" rtlCol="false" tIns="0" lIns="0" bIns="0" rIns="0">
              <a:spAutoFit/>
            </a:bodyPr>
            <a:lstStyle/>
            <a:p>
              <a:pPr algn="l" marL="0" indent="0" lvl="0">
                <a:lnSpc>
                  <a:spcPts val="2940"/>
                </a:lnSpc>
                <a:spcBef>
                  <a:spcPct val="0"/>
                </a:spcBef>
              </a:pPr>
              <a:r>
                <a:rPr lang="en-US" sz="2100">
                  <a:solidFill>
                    <a:srgbClr val="F5F5EF"/>
                  </a:solidFill>
                  <a:latin typeface="Now"/>
                </a:rPr>
                <a:t>Technologies used in this App</a:t>
              </a:r>
            </a:p>
          </p:txBody>
        </p:sp>
      </p:grpSp>
      <p:grpSp>
        <p:nvGrpSpPr>
          <p:cNvPr name="Group 21" id="21"/>
          <p:cNvGrpSpPr/>
          <p:nvPr/>
        </p:nvGrpSpPr>
        <p:grpSpPr>
          <a:xfrm rot="0">
            <a:off x="7263445" y="5084315"/>
            <a:ext cx="6522468" cy="365067"/>
            <a:chOff x="0" y="0"/>
            <a:chExt cx="8696624" cy="486756"/>
          </a:xfrm>
        </p:grpSpPr>
        <p:sp>
          <p:nvSpPr>
            <p:cNvPr name="TextBox 22" id="22"/>
            <p:cNvSpPr txBox="true"/>
            <p:nvPr/>
          </p:nvSpPr>
          <p:spPr>
            <a:xfrm rot="0">
              <a:off x="0" y="-47625"/>
              <a:ext cx="539155" cy="534381"/>
            </a:xfrm>
            <a:prstGeom prst="rect">
              <a:avLst/>
            </a:prstGeom>
          </p:spPr>
          <p:txBody>
            <a:bodyPr anchor="t" rtlCol="false" tIns="0" lIns="0" bIns="0" rIns="0">
              <a:spAutoFit/>
            </a:bodyPr>
            <a:lstStyle/>
            <a:p>
              <a:pPr>
                <a:lnSpc>
                  <a:spcPts val="3359"/>
                </a:lnSpc>
                <a:spcBef>
                  <a:spcPct val="0"/>
                </a:spcBef>
              </a:pPr>
              <a:r>
                <a:rPr lang="en-US" sz="2400">
                  <a:solidFill>
                    <a:srgbClr val="F5F5EF"/>
                  </a:solidFill>
                  <a:latin typeface="Now Bold"/>
                </a:rPr>
                <a:t>3</a:t>
              </a:r>
            </a:p>
          </p:txBody>
        </p:sp>
        <p:sp>
          <p:nvSpPr>
            <p:cNvPr name="TextBox 23" id="23"/>
            <p:cNvSpPr txBox="true"/>
            <p:nvPr/>
          </p:nvSpPr>
          <p:spPr>
            <a:xfrm rot="0">
              <a:off x="1146305" y="-47625"/>
              <a:ext cx="7550318" cy="469991"/>
            </a:xfrm>
            <a:prstGeom prst="rect">
              <a:avLst/>
            </a:prstGeom>
          </p:spPr>
          <p:txBody>
            <a:bodyPr anchor="t" rtlCol="false" tIns="0" lIns="0" bIns="0" rIns="0">
              <a:spAutoFit/>
            </a:bodyPr>
            <a:lstStyle/>
            <a:p>
              <a:pPr algn="l" marL="0" indent="0" lvl="0">
                <a:lnSpc>
                  <a:spcPts val="2940"/>
                </a:lnSpc>
                <a:spcBef>
                  <a:spcPct val="0"/>
                </a:spcBef>
              </a:pPr>
              <a:r>
                <a:rPr lang="en-US" sz="2100">
                  <a:solidFill>
                    <a:srgbClr val="F5F5EF"/>
                  </a:solidFill>
                  <a:latin typeface="Now"/>
                </a:rPr>
                <a:t>Advantages of this webApp</a:t>
              </a:r>
            </a:p>
          </p:txBody>
        </p:sp>
      </p:grpSp>
      <p:grpSp>
        <p:nvGrpSpPr>
          <p:cNvPr name="Group 24" id="24"/>
          <p:cNvGrpSpPr/>
          <p:nvPr/>
        </p:nvGrpSpPr>
        <p:grpSpPr>
          <a:xfrm rot="0">
            <a:off x="7263445" y="6062451"/>
            <a:ext cx="6593431" cy="365067"/>
            <a:chOff x="0" y="0"/>
            <a:chExt cx="8791241" cy="486756"/>
          </a:xfrm>
        </p:grpSpPr>
        <p:sp>
          <p:nvSpPr>
            <p:cNvPr name="TextBox 25" id="25"/>
            <p:cNvSpPr txBox="true"/>
            <p:nvPr/>
          </p:nvSpPr>
          <p:spPr>
            <a:xfrm rot="0">
              <a:off x="0" y="-47625"/>
              <a:ext cx="545021" cy="534381"/>
            </a:xfrm>
            <a:prstGeom prst="rect">
              <a:avLst/>
            </a:prstGeom>
          </p:spPr>
          <p:txBody>
            <a:bodyPr anchor="t" rtlCol="false" tIns="0" lIns="0" bIns="0" rIns="0">
              <a:spAutoFit/>
            </a:bodyPr>
            <a:lstStyle/>
            <a:p>
              <a:pPr>
                <a:lnSpc>
                  <a:spcPts val="3359"/>
                </a:lnSpc>
                <a:spcBef>
                  <a:spcPct val="0"/>
                </a:spcBef>
              </a:pPr>
              <a:r>
                <a:rPr lang="en-US" sz="2400">
                  <a:solidFill>
                    <a:srgbClr val="F5F5EF"/>
                  </a:solidFill>
                  <a:latin typeface="Now Bold"/>
                </a:rPr>
                <a:t>4</a:t>
              </a:r>
            </a:p>
          </p:txBody>
        </p:sp>
        <p:sp>
          <p:nvSpPr>
            <p:cNvPr name="TextBox 26" id="26"/>
            <p:cNvSpPr txBox="true"/>
            <p:nvPr/>
          </p:nvSpPr>
          <p:spPr>
            <a:xfrm rot="0">
              <a:off x="1158777" y="-47625"/>
              <a:ext cx="7632464" cy="470650"/>
            </a:xfrm>
            <a:prstGeom prst="rect">
              <a:avLst/>
            </a:prstGeom>
          </p:spPr>
          <p:txBody>
            <a:bodyPr anchor="t" rtlCol="false" tIns="0" lIns="0" bIns="0" rIns="0">
              <a:spAutoFit/>
            </a:bodyPr>
            <a:lstStyle/>
            <a:p>
              <a:pPr algn="l" marL="0" indent="0" lvl="0">
                <a:lnSpc>
                  <a:spcPts val="2940"/>
                </a:lnSpc>
                <a:spcBef>
                  <a:spcPct val="0"/>
                </a:spcBef>
              </a:pPr>
              <a:r>
                <a:rPr lang="en-US" sz="2100">
                  <a:solidFill>
                    <a:srgbClr val="F5F5EF"/>
                  </a:solidFill>
                  <a:latin typeface="Now"/>
                </a:rPr>
                <a:t>Mockup</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4A64B8"/>
        </a:solidFill>
      </p:bgPr>
    </p:bg>
    <p:spTree>
      <p:nvGrpSpPr>
        <p:cNvPr id="1" name=""/>
        <p:cNvGrpSpPr/>
        <p:nvPr/>
      </p:nvGrpSpPr>
      <p:grpSpPr>
        <a:xfrm>
          <a:off x="0" y="0"/>
          <a:ext cx="0" cy="0"/>
          <a:chOff x="0" y="0"/>
          <a:chExt cx="0" cy="0"/>
        </a:xfrm>
      </p:grpSpPr>
      <p:grpSp>
        <p:nvGrpSpPr>
          <p:cNvPr name="Group 2" id="2"/>
          <p:cNvGrpSpPr/>
          <p:nvPr/>
        </p:nvGrpSpPr>
        <p:grpSpPr>
          <a:xfrm rot="0">
            <a:off x="746731" y="4370939"/>
            <a:ext cx="8865396" cy="4521474"/>
            <a:chOff x="0" y="0"/>
            <a:chExt cx="11820528" cy="6028632"/>
          </a:xfrm>
        </p:grpSpPr>
        <p:grpSp>
          <p:nvGrpSpPr>
            <p:cNvPr name="Group 3" id="3"/>
            <p:cNvGrpSpPr/>
            <p:nvPr/>
          </p:nvGrpSpPr>
          <p:grpSpPr>
            <a:xfrm rot="0">
              <a:off x="0" y="0"/>
              <a:ext cx="11820528" cy="6028632"/>
              <a:chOff x="0" y="0"/>
              <a:chExt cx="2998912" cy="1529486"/>
            </a:xfrm>
          </p:grpSpPr>
          <p:sp>
            <p:nvSpPr>
              <p:cNvPr name="Freeform 4" id="4"/>
              <p:cNvSpPr/>
              <p:nvPr/>
            </p:nvSpPr>
            <p:spPr>
              <a:xfrm>
                <a:off x="0" y="0"/>
                <a:ext cx="2998912" cy="1529486"/>
              </a:xfrm>
              <a:custGeom>
                <a:avLst/>
                <a:gdLst/>
                <a:ahLst/>
                <a:cxnLst/>
                <a:rect r="r" b="b" t="t" l="l"/>
                <a:pathLst>
                  <a:path h="1529486" w="2998912">
                    <a:moveTo>
                      <a:pt x="2874452" y="1529486"/>
                    </a:moveTo>
                    <a:lnTo>
                      <a:pt x="124460" y="1529486"/>
                    </a:lnTo>
                    <a:cubicBezTo>
                      <a:pt x="55880" y="1529486"/>
                      <a:pt x="0" y="1473606"/>
                      <a:pt x="0" y="1405026"/>
                    </a:cubicBezTo>
                    <a:lnTo>
                      <a:pt x="0" y="124460"/>
                    </a:lnTo>
                    <a:cubicBezTo>
                      <a:pt x="0" y="55880"/>
                      <a:pt x="55880" y="0"/>
                      <a:pt x="124460" y="0"/>
                    </a:cubicBezTo>
                    <a:lnTo>
                      <a:pt x="2874452" y="0"/>
                    </a:lnTo>
                    <a:cubicBezTo>
                      <a:pt x="2943032" y="0"/>
                      <a:pt x="2998912" y="55880"/>
                      <a:pt x="2998912" y="124460"/>
                    </a:cubicBezTo>
                    <a:lnTo>
                      <a:pt x="2998912" y="1405026"/>
                    </a:lnTo>
                    <a:cubicBezTo>
                      <a:pt x="2998912" y="1473606"/>
                      <a:pt x="2943032" y="1529486"/>
                      <a:pt x="2874452" y="1529486"/>
                    </a:cubicBezTo>
                    <a:close/>
                  </a:path>
                </a:pathLst>
              </a:custGeom>
              <a:solidFill>
                <a:srgbClr val="09427D"/>
              </a:solidFill>
            </p:spPr>
          </p:sp>
        </p:grpSp>
        <p:sp>
          <p:nvSpPr>
            <p:cNvPr name="TextBox 5" id="5"/>
            <p:cNvSpPr txBox="true"/>
            <p:nvPr/>
          </p:nvSpPr>
          <p:spPr>
            <a:xfrm rot="0">
              <a:off x="763964" y="1123603"/>
              <a:ext cx="10241711" cy="3705225"/>
            </a:xfrm>
            <a:prstGeom prst="rect">
              <a:avLst/>
            </a:prstGeom>
          </p:spPr>
          <p:txBody>
            <a:bodyPr anchor="t" rtlCol="false" tIns="0" lIns="0" bIns="0" rIns="0">
              <a:spAutoFit/>
            </a:bodyPr>
            <a:lstStyle/>
            <a:p>
              <a:pPr>
                <a:lnSpc>
                  <a:spcPts val="2799"/>
                </a:lnSpc>
                <a:spcBef>
                  <a:spcPct val="0"/>
                </a:spcBef>
              </a:pPr>
              <a:r>
                <a:rPr lang="en-US" sz="1999">
                  <a:solidFill>
                    <a:srgbClr val="F5F5EF"/>
                  </a:solidFill>
                  <a:latin typeface="Now Bold"/>
                </a:rPr>
                <a:t>Vaccines Near Me is a Web App which helps us to get details of the nearest vaccination camp held by the Government.</a:t>
              </a:r>
            </a:p>
            <a:p>
              <a:pPr>
                <a:lnSpc>
                  <a:spcPts val="2799"/>
                </a:lnSpc>
                <a:spcBef>
                  <a:spcPct val="0"/>
                </a:spcBef>
              </a:pPr>
            </a:p>
            <a:p>
              <a:pPr>
                <a:lnSpc>
                  <a:spcPts val="2799"/>
                </a:lnSpc>
                <a:spcBef>
                  <a:spcPct val="0"/>
                </a:spcBef>
              </a:pPr>
              <a:r>
                <a:rPr lang="en-US" sz="1999">
                  <a:solidFill>
                    <a:srgbClr val="F5F5EF"/>
                  </a:solidFill>
                  <a:latin typeface="Now Bold"/>
                </a:rPr>
                <a:t>This app can help many users around India to know about vaccination camps. This shows information such as Hospital Name, Complete Address, Vaccine Name, Fees, Age Limit, Timing, Stock for Dose 1 and 2. </a:t>
              </a:r>
            </a:p>
          </p:txBody>
        </p:sp>
      </p:grpSp>
      <p:grpSp>
        <p:nvGrpSpPr>
          <p:cNvPr name="Group 6" id="6"/>
          <p:cNvGrpSpPr/>
          <p:nvPr/>
        </p:nvGrpSpPr>
        <p:grpSpPr>
          <a:xfrm rot="0">
            <a:off x="10061553" y="4354508"/>
            <a:ext cx="7479715" cy="4554335"/>
            <a:chOff x="0" y="0"/>
            <a:chExt cx="2752153" cy="1675762"/>
          </a:xfrm>
        </p:grpSpPr>
        <p:sp>
          <p:nvSpPr>
            <p:cNvPr name="Freeform 7" id="7"/>
            <p:cNvSpPr/>
            <p:nvPr/>
          </p:nvSpPr>
          <p:spPr>
            <a:xfrm>
              <a:off x="0" y="0"/>
              <a:ext cx="2752153" cy="1675762"/>
            </a:xfrm>
            <a:custGeom>
              <a:avLst/>
              <a:gdLst/>
              <a:ahLst/>
              <a:cxnLst/>
              <a:rect r="r" b="b" t="t" l="l"/>
              <a:pathLst>
                <a:path h="1675762" w="2752153">
                  <a:moveTo>
                    <a:pt x="2627693" y="1675762"/>
                  </a:moveTo>
                  <a:lnTo>
                    <a:pt x="124460" y="1675762"/>
                  </a:lnTo>
                  <a:cubicBezTo>
                    <a:pt x="55880" y="1675762"/>
                    <a:pt x="0" y="1619882"/>
                    <a:pt x="0" y="1551302"/>
                  </a:cubicBezTo>
                  <a:lnTo>
                    <a:pt x="0" y="124460"/>
                  </a:lnTo>
                  <a:cubicBezTo>
                    <a:pt x="0" y="55880"/>
                    <a:pt x="55880" y="0"/>
                    <a:pt x="124460" y="0"/>
                  </a:cubicBezTo>
                  <a:lnTo>
                    <a:pt x="2627693" y="0"/>
                  </a:lnTo>
                  <a:cubicBezTo>
                    <a:pt x="2696273" y="0"/>
                    <a:pt x="2752153" y="55880"/>
                    <a:pt x="2752153" y="124460"/>
                  </a:cubicBezTo>
                  <a:lnTo>
                    <a:pt x="2752153" y="1551302"/>
                  </a:lnTo>
                  <a:cubicBezTo>
                    <a:pt x="2752153" y="1619882"/>
                    <a:pt x="2696273" y="1675762"/>
                    <a:pt x="2627693" y="1675762"/>
                  </a:cubicBezTo>
                  <a:close/>
                </a:path>
              </a:pathLst>
            </a:custGeom>
            <a:solidFill>
              <a:srgbClr val="162942"/>
            </a:solidFill>
          </p:spPr>
        </p:sp>
      </p:grpSp>
      <p:grpSp>
        <p:nvGrpSpPr>
          <p:cNvPr name="Group 8" id="8"/>
          <p:cNvGrpSpPr/>
          <p:nvPr/>
        </p:nvGrpSpPr>
        <p:grpSpPr>
          <a:xfrm rot="0">
            <a:off x="11037969" y="4825819"/>
            <a:ext cx="5348198" cy="2674099"/>
            <a:chOff x="0" y="0"/>
            <a:chExt cx="7130931" cy="3565465"/>
          </a:xfrm>
        </p:grpSpPr>
        <p:pic>
          <p:nvPicPr>
            <p:cNvPr name="Picture 9" id="9"/>
            <p:cNvPicPr>
              <a:picLocks noChangeAspect="true"/>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0800000">
              <a:off x="0" y="0"/>
              <a:ext cx="7130931" cy="3565465"/>
            </a:xfrm>
            <a:prstGeom prst="rect">
              <a:avLst/>
            </a:prstGeom>
          </p:spPr>
        </p:pic>
        <p:pic>
          <p:nvPicPr>
            <p:cNvPr name="Picture 10" id="10"/>
            <p:cNvPicPr>
              <a:picLocks noChangeAspect="true"/>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0800000">
              <a:off x="744253" y="744253"/>
              <a:ext cx="5642425" cy="2821213"/>
            </a:xfrm>
            <a:prstGeom prst="rect">
              <a:avLst/>
            </a:prstGeom>
          </p:spPr>
        </p:pic>
      </p:grpSp>
      <p:pic>
        <p:nvPicPr>
          <p:cNvPr name="Picture 11" id="11"/>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20361"/>
          <a:stretch>
            <a:fillRect/>
          </a:stretch>
        </p:blipFill>
        <p:spPr>
          <a:xfrm flipH="false" flipV="false" rot="0">
            <a:off x="10335994" y="3850842"/>
            <a:ext cx="6930833" cy="5058001"/>
          </a:xfrm>
          <a:prstGeom prst="rect">
            <a:avLst/>
          </a:prstGeom>
        </p:spPr>
      </p:pic>
      <p:grpSp>
        <p:nvGrpSpPr>
          <p:cNvPr name="Group 12" id="12"/>
          <p:cNvGrpSpPr/>
          <p:nvPr/>
        </p:nvGrpSpPr>
        <p:grpSpPr>
          <a:xfrm rot="0">
            <a:off x="1028700" y="2443107"/>
            <a:ext cx="10907345" cy="1410569"/>
            <a:chOff x="0" y="0"/>
            <a:chExt cx="14543127" cy="1880759"/>
          </a:xfrm>
        </p:grpSpPr>
        <p:sp>
          <p:nvSpPr>
            <p:cNvPr name="TextBox 13" id="13"/>
            <p:cNvSpPr txBox="true"/>
            <p:nvPr/>
          </p:nvSpPr>
          <p:spPr>
            <a:xfrm rot="0">
              <a:off x="0" y="-104775"/>
              <a:ext cx="14543127" cy="1241566"/>
            </a:xfrm>
            <a:prstGeom prst="rect">
              <a:avLst/>
            </a:prstGeom>
          </p:spPr>
          <p:txBody>
            <a:bodyPr anchor="t" rtlCol="false" tIns="0" lIns="0" bIns="0" rIns="0">
              <a:spAutoFit/>
            </a:bodyPr>
            <a:lstStyle/>
            <a:p>
              <a:pPr>
                <a:lnSpc>
                  <a:spcPts val="7840"/>
                </a:lnSpc>
                <a:spcBef>
                  <a:spcPct val="0"/>
                </a:spcBef>
              </a:pPr>
              <a:r>
                <a:rPr lang="en-US" sz="5600">
                  <a:solidFill>
                    <a:srgbClr val="F5F5EF"/>
                  </a:solidFill>
                  <a:latin typeface="League Spartan"/>
                </a:rPr>
                <a:t>Wha</a:t>
              </a:r>
              <a:r>
                <a:rPr lang="en-US" sz="5600">
                  <a:solidFill>
                    <a:srgbClr val="F5F5EF"/>
                  </a:solidFill>
                  <a:latin typeface="League Spartan"/>
                </a:rPr>
                <a:t>t is '</a:t>
              </a:r>
              <a:r>
                <a:rPr lang="en-US" sz="5600" u="sng">
                  <a:solidFill>
                    <a:srgbClr val="F5F5EF"/>
                  </a:solidFill>
                  <a:latin typeface="League Spartan Bold"/>
                </a:rPr>
                <a:t>Vaccines Near Me</a:t>
              </a:r>
              <a:r>
                <a:rPr lang="en-US" sz="5600">
                  <a:solidFill>
                    <a:srgbClr val="F5F5EF"/>
                  </a:solidFill>
                  <a:latin typeface="League Spartan"/>
                </a:rPr>
                <a:t>'?</a:t>
              </a:r>
            </a:p>
          </p:txBody>
        </p:sp>
        <p:sp>
          <p:nvSpPr>
            <p:cNvPr name="TextBox 14" id="14"/>
            <p:cNvSpPr txBox="true"/>
            <p:nvPr/>
          </p:nvSpPr>
          <p:spPr>
            <a:xfrm rot="0">
              <a:off x="0" y="1419188"/>
              <a:ext cx="14543127" cy="461571"/>
            </a:xfrm>
            <a:prstGeom prst="rect">
              <a:avLst/>
            </a:prstGeom>
          </p:spPr>
          <p:txBody>
            <a:bodyPr anchor="t" rtlCol="false" tIns="0" lIns="0" bIns="0" rIns="0">
              <a:spAutoFit/>
            </a:bodyPr>
            <a:lstStyle/>
            <a:p>
              <a:pPr>
                <a:lnSpc>
                  <a:spcPts val="2940"/>
                </a:lnSpc>
                <a:spcBef>
                  <a:spcPct val="0"/>
                </a:spcBef>
              </a:pPr>
            </a:p>
          </p:txBody>
        </p:sp>
      </p:grpSp>
      <p:sp>
        <p:nvSpPr>
          <p:cNvPr name="TextBox 15" id="15"/>
          <p:cNvSpPr txBox="true"/>
          <p:nvPr/>
        </p:nvSpPr>
        <p:spPr>
          <a:xfrm rot="0">
            <a:off x="13837369" y="1000125"/>
            <a:ext cx="2794248" cy="240665"/>
          </a:xfrm>
          <a:prstGeom prst="rect">
            <a:avLst/>
          </a:prstGeom>
        </p:spPr>
        <p:txBody>
          <a:bodyPr anchor="t" rtlCol="false" tIns="0" lIns="0" bIns="0" rIns="0">
            <a:spAutoFit/>
          </a:bodyPr>
          <a:lstStyle/>
          <a:p>
            <a:pPr algn="ctr">
              <a:lnSpc>
                <a:spcPts val="1959"/>
              </a:lnSpc>
              <a:spcBef>
                <a:spcPct val="0"/>
              </a:spcBef>
            </a:pPr>
            <a:r>
              <a:rPr lang="en-US" sz="1400" spc="151">
                <a:solidFill>
                  <a:srgbClr val="FFFFFF"/>
                </a:solidFill>
                <a:latin typeface="Now"/>
              </a:rPr>
              <a:t>FSRS</a:t>
            </a:r>
            <a:r>
              <a:rPr lang="en-US" sz="1400" spc="151">
                <a:solidFill>
                  <a:srgbClr val="FFFFFF"/>
                </a:solidFill>
                <a:latin typeface="Now Bold"/>
              </a:rPr>
              <a:t> | VACCINES NEAR ME</a:t>
            </a:r>
          </a:p>
        </p:txBody>
      </p:sp>
      <p:sp>
        <p:nvSpPr>
          <p:cNvPr name="TextBox 16" id="16"/>
          <p:cNvSpPr txBox="true"/>
          <p:nvPr/>
        </p:nvSpPr>
        <p:spPr>
          <a:xfrm rot="0">
            <a:off x="326725" y="1373084"/>
            <a:ext cx="10009269" cy="359484"/>
          </a:xfrm>
          <a:prstGeom prst="rect">
            <a:avLst/>
          </a:prstGeom>
        </p:spPr>
        <p:txBody>
          <a:bodyPr anchor="t" rtlCol="false" tIns="0" lIns="0" bIns="0" rIns="0">
            <a:spAutoFit/>
          </a:bodyPr>
          <a:lstStyle/>
          <a:p>
            <a:pPr>
              <a:lnSpc>
                <a:spcPts val="2940"/>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4A64B8"/>
        </a:solidFill>
      </p:bgPr>
    </p:bg>
    <p:spTree>
      <p:nvGrpSpPr>
        <p:cNvPr id="1" name=""/>
        <p:cNvGrpSpPr/>
        <p:nvPr/>
      </p:nvGrpSpPr>
      <p:grpSpPr>
        <a:xfrm>
          <a:off x="0" y="0"/>
          <a:ext cx="0" cy="0"/>
          <a:chOff x="0" y="0"/>
          <a:chExt cx="0" cy="0"/>
        </a:xfrm>
      </p:grpSpPr>
      <p:grpSp>
        <p:nvGrpSpPr>
          <p:cNvPr name="Group 2" id="2"/>
          <p:cNvGrpSpPr/>
          <p:nvPr/>
        </p:nvGrpSpPr>
        <p:grpSpPr>
          <a:xfrm rot="0">
            <a:off x="0" y="5726004"/>
            <a:ext cx="18288000" cy="4560996"/>
            <a:chOff x="0" y="0"/>
            <a:chExt cx="6186311" cy="1542856"/>
          </a:xfrm>
        </p:grpSpPr>
        <p:sp>
          <p:nvSpPr>
            <p:cNvPr name="Freeform 3" id="3"/>
            <p:cNvSpPr/>
            <p:nvPr/>
          </p:nvSpPr>
          <p:spPr>
            <a:xfrm>
              <a:off x="0" y="0"/>
              <a:ext cx="6186311" cy="1542856"/>
            </a:xfrm>
            <a:custGeom>
              <a:avLst/>
              <a:gdLst/>
              <a:ahLst/>
              <a:cxnLst/>
              <a:rect r="r" b="b" t="t" l="l"/>
              <a:pathLst>
                <a:path h="1542856" w="6186311">
                  <a:moveTo>
                    <a:pt x="6061851" y="1542856"/>
                  </a:moveTo>
                  <a:lnTo>
                    <a:pt x="124460" y="1542856"/>
                  </a:lnTo>
                  <a:cubicBezTo>
                    <a:pt x="55880" y="1542856"/>
                    <a:pt x="0" y="1486976"/>
                    <a:pt x="0" y="1418395"/>
                  </a:cubicBezTo>
                  <a:lnTo>
                    <a:pt x="0" y="124460"/>
                  </a:lnTo>
                  <a:cubicBezTo>
                    <a:pt x="0" y="55880"/>
                    <a:pt x="55880" y="0"/>
                    <a:pt x="124460" y="0"/>
                  </a:cubicBezTo>
                  <a:lnTo>
                    <a:pt x="6061851" y="0"/>
                  </a:lnTo>
                  <a:cubicBezTo>
                    <a:pt x="6130431" y="0"/>
                    <a:pt x="6186311" y="55880"/>
                    <a:pt x="6186311" y="124460"/>
                  </a:cubicBezTo>
                  <a:lnTo>
                    <a:pt x="6186311" y="1418396"/>
                  </a:lnTo>
                  <a:cubicBezTo>
                    <a:pt x="6186311" y="1486976"/>
                    <a:pt x="6130431" y="1542856"/>
                    <a:pt x="6061851" y="1542856"/>
                  </a:cubicBezTo>
                  <a:close/>
                </a:path>
              </a:pathLst>
            </a:custGeom>
            <a:solidFill>
              <a:srgbClr val="09427D"/>
            </a:solidFill>
          </p:spPr>
        </p:sp>
      </p:grpSp>
      <p:grpSp>
        <p:nvGrpSpPr>
          <p:cNvPr name="Group 4" id="4"/>
          <p:cNvGrpSpPr/>
          <p:nvPr/>
        </p:nvGrpSpPr>
        <p:grpSpPr>
          <a:xfrm rot="0">
            <a:off x="1028700" y="4379311"/>
            <a:ext cx="2956323" cy="3609711"/>
            <a:chOff x="0" y="0"/>
            <a:chExt cx="1000040" cy="1221063"/>
          </a:xfrm>
        </p:grpSpPr>
        <p:sp>
          <p:nvSpPr>
            <p:cNvPr name="Freeform 5" id="5"/>
            <p:cNvSpPr/>
            <p:nvPr/>
          </p:nvSpPr>
          <p:spPr>
            <a:xfrm>
              <a:off x="0" y="0"/>
              <a:ext cx="1000040" cy="1221063"/>
            </a:xfrm>
            <a:custGeom>
              <a:avLst/>
              <a:gdLst/>
              <a:ahLst/>
              <a:cxnLst/>
              <a:rect r="r" b="b" t="t" l="l"/>
              <a:pathLst>
                <a:path h="1221063" w="1000040">
                  <a:moveTo>
                    <a:pt x="875580" y="1221063"/>
                  </a:moveTo>
                  <a:lnTo>
                    <a:pt x="124460" y="1221063"/>
                  </a:lnTo>
                  <a:cubicBezTo>
                    <a:pt x="55880" y="1221063"/>
                    <a:pt x="0" y="1165183"/>
                    <a:pt x="0" y="1096603"/>
                  </a:cubicBezTo>
                  <a:lnTo>
                    <a:pt x="0" y="124460"/>
                  </a:lnTo>
                  <a:cubicBezTo>
                    <a:pt x="0" y="55880"/>
                    <a:pt x="55880" y="0"/>
                    <a:pt x="124460" y="0"/>
                  </a:cubicBezTo>
                  <a:lnTo>
                    <a:pt x="875580" y="0"/>
                  </a:lnTo>
                  <a:cubicBezTo>
                    <a:pt x="944160" y="0"/>
                    <a:pt x="1000040" y="55880"/>
                    <a:pt x="1000040" y="124460"/>
                  </a:cubicBezTo>
                  <a:lnTo>
                    <a:pt x="1000040" y="1096603"/>
                  </a:lnTo>
                  <a:cubicBezTo>
                    <a:pt x="1000040" y="1165183"/>
                    <a:pt x="944160" y="1221063"/>
                    <a:pt x="875580" y="1221063"/>
                  </a:cubicBezTo>
                  <a:close/>
                </a:path>
              </a:pathLst>
            </a:custGeom>
            <a:solidFill>
              <a:srgbClr val="FFFFFF"/>
            </a:solidFill>
          </p:spPr>
        </p:sp>
      </p:grpSp>
      <p:grpSp>
        <p:nvGrpSpPr>
          <p:cNvPr name="Group 6" id="6"/>
          <p:cNvGrpSpPr/>
          <p:nvPr/>
        </p:nvGrpSpPr>
        <p:grpSpPr>
          <a:xfrm rot="0">
            <a:off x="4230238" y="4379311"/>
            <a:ext cx="2956323" cy="3627190"/>
            <a:chOff x="0" y="0"/>
            <a:chExt cx="3941765" cy="4836254"/>
          </a:xfrm>
        </p:grpSpPr>
        <p:grpSp>
          <p:nvGrpSpPr>
            <p:cNvPr name="Group 7" id="7"/>
            <p:cNvGrpSpPr/>
            <p:nvPr/>
          </p:nvGrpSpPr>
          <p:grpSpPr>
            <a:xfrm rot="0">
              <a:off x="0" y="0"/>
              <a:ext cx="3941765" cy="4836254"/>
              <a:chOff x="0" y="0"/>
              <a:chExt cx="1000040" cy="1226976"/>
            </a:xfrm>
          </p:grpSpPr>
          <p:sp>
            <p:nvSpPr>
              <p:cNvPr name="Freeform 8" id="8"/>
              <p:cNvSpPr/>
              <p:nvPr/>
            </p:nvSpPr>
            <p:spPr>
              <a:xfrm>
                <a:off x="0" y="0"/>
                <a:ext cx="1000040" cy="1226976"/>
              </a:xfrm>
              <a:custGeom>
                <a:avLst/>
                <a:gdLst/>
                <a:ahLst/>
                <a:cxnLst/>
                <a:rect r="r" b="b" t="t" l="l"/>
                <a:pathLst>
                  <a:path h="1226976" w="1000040">
                    <a:moveTo>
                      <a:pt x="875580" y="1226975"/>
                    </a:moveTo>
                    <a:lnTo>
                      <a:pt x="124460" y="1226975"/>
                    </a:lnTo>
                    <a:cubicBezTo>
                      <a:pt x="55880" y="1226975"/>
                      <a:pt x="0" y="1171095"/>
                      <a:pt x="0" y="1102515"/>
                    </a:cubicBezTo>
                    <a:lnTo>
                      <a:pt x="0" y="124460"/>
                    </a:lnTo>
                    <a:cubicBezTo>
                      <a:pt x="0" y="55880"/>
                      <a:pt x="55880" y="0"/>
                      <a:pt x="124460" y="0"/>
                    </a:cubicBezTo>
                    <a:lnTo>
                      <a:pt x="875580" y="0"/>
                    </a:lnTo>
                    <a:cubicBezTo>
                      <a:pt x="944160" y="0"/>
                      <a:pt x="1000040" y="55880"/>
                      <a:pt x="1000040" y="124460"/>
                    </a:cubicBezTo>
                    <a:lnTo>
                      <a:pt x="1000040" y="1102516"/>
                    </a:lnTo>
                    <a:cubicBezTo>
                      <a:pt x="1000040" y="1171096"/>
                      <a:pt x="944160" y="1226976"/>
                      <a:pt x="875580" y="1226976"/>
                    </a:cubicBezTo>
                    <a:close/>
                  </a:path>
                </a:pathLst>
              </a:custGeom>
              <a:solidFill>
                <a:srgbClr val="FFFFFF"/>
              </a:solidFill>
            </p:spPr>
          </p:sp>
        </p:grpSp>
        <p:sp>
          <p:nvSpPr>
            <p:cNvPr name="TextBox 9" id="9"/>
            <p:cNvSpPr txBox="true"/>
            <p:nvPr/>
          </p:nvSpPr>
          <p:spPr>
            <a:xfrm rot="0">
              <a:off x="46622" y="2774633"/>
              <a:ext cx="3848521" cy="471805"/>
            </a:xfrm>
            <a:prstGeom prst="rect">
              <a:avLst/>
            </a:prstGeom>
          </p:spPr>
          <p:txBody>
            <a:bodyPr anchor="t" rtlCol="false" tIns="0" lIns="0" bIns="0" rIns="0">
              <a:spAutoFit/>
            </a:bodyPr>
            <a:lstStyle/>
            <a:p>
              <a:pPr algn="ctr" marL="0" indent="0" lvl="0">
                <a:lnSpc>
                  <a:spcPts val="2940"/>
                </a:lnSpc>
                <a:spcBef>
                  <a:spcPct val="0"/>
                </a:spcBef>
              </a:pPr>
            </a:p>
          </p:txBody>
        </p:sp>
      </p:grpSp>
      <p:grpSp>
        <p:nvGrpSpPr>
          <p:cNvPr name="Group 10" id="10"/>
          <p:cNvGrpSpPr/>
          <p:nvPr/>
        </p:nvGrpSpPr>
        <p:grpSpPr>
          <a:xfrm rot="0">
            <a:off x="7439819" y="4379311"/>
            <a:ext cx="2956323" cy="3624809"/>
            <a:chOff x="0" y="0"/>
            <a:chExt cx="1000040" cy="1226170"/>
          </a:xfrm>
        </p:grpSpPr>
        <p:sp>
          <p:nvSpPr>
            <p:cNvPr name="Freeform 11" id="11"/>
            <p:cNvSpPr/>
            <p:nvPr/>
          </p:nvSpPr>
          <p:spPr>
            <a:xfrm>
              <a:off x="0" y="0"/>
              <a:ext cx="1000040" cy="1226170"/>
            </a:xfrm>
            <a:custGeom>
              <a:avLst/>
              <a:gdLst/>
              <a:ahLst/>
              <a:cxnLst/>
              <a:rect r="r" b="b" t="t" l="l"/>
              <a:pathLst>
                <a:path h="1226170" w="1000040">
                  <a:moveTo>
                    <a:pt x="875580" y="1226170"/>
                  </a:moveTo>
                  <a:lnTo>
                    <a:pt x="124460" y="1226170"/>
                  </a:lnTo>
                  <a:cubicBezTo>
                    <a:pt x="55880" y="1226170"/>
                    <a:pt x="0" y="1170290"/>
                    <a:pt x="0" y="1101710"/>
                  </a:cubicBezTo>
                  <a:lnTo>
                    <a:pt x="0" y="124460"/>
                  </a:lnTo>
                  <a:cubicBezTo>
                    <a:pt x="0" y="55880"/>
                    <a:pt x="55880" y="0"/>
                    <a:pt x="124460" y="0"/>
                  </a:cubicBezTo>
                  <a:lnTo>
                    <a:pt x="875580" y="0"/>
                  </a:lnTo>
                  <a:cubicBezTo>
                    <a:pt x="944160" y="0"/>
                    <a:pt x="1000040" y="55880"/>
                    <a:pt x="1000040" y="124460"/>
                  </a:cubicBezTo>
                  <a:lnTo>
                    <a:pt x="1000040" y="1101710"/>
                  </a:lnTo>
                  <a:cubicBezTo>
                    <a:pt x="1000040" y="1170290"/>
                    <a:pt x="944160" y="1226170"/>
                    <a:pt x="875580" y="1226170"/>
                  </a:cubicBezTo>
                  <a:close/>
                </a:path>
              </a:pathLst>
            </a:custGeom>
            <a:solidFill>
              <a:srgbClr val="FFFFFF"/>
            </a:solidFill>
          </p:spPr>
        </p:sp>
      </p:grpSp>
      <p:grpSp>
        <p:nvGrpSpPr>
          <p:cNvPr name="Group 12" id="12"/>
          <p:cNvGrpSpPr/>
          <p:nvPr/>
        </p:nvGrpSpPr>
        <p:grpSpPr>
          <a:xfrm rot="0">
            <a:off x="10693869" y="4379311"/>
            <a:ext cx="2956323" cy="3624809"/>
            <a:chOff x="0" y="0"/>
            <a:chExt cx="1000040" cy="1226170"/>
          </a:xfrm>
        </p:grpSpPr>
        <p:sp>
          <p:nvSpPr>
            <p:cNvPr name="Freeform 13" id="13"/>
            <p:cNvSpPr/>
            <p:nvPr/>
          </p:nvSpPr>
          <p:spPr>
            <a:xfrm>
              <a:off x="0" y="0"/>
              <a:ext cx="1000040" cy="1226170"/>
            </a:xfrm>
            <a:custGeom>
              <a:avLst/>
              <a:gdLst/>
              <a:ahLst/>
              <a:cxnLst/>
              <a:rect r="r" b="b" t="t" l="l"/>
              <a:pathLst>
                <a:path h="1226170" w="1000040">
                  <a:moveTo>
                    <a:pt x="875580" y="1226170"/>
                  </a:moveTo>
                  <a:lnTo>
                    <a:pt x="124460" y="1226170"/>
                  </a:lnTo>
                  <a:cubicBezTo>
                    <a:pt x="55880" y="1226170"/>
                    <a:pt x="0" y="1170290"/>
                    <a:pt x="0" y="1101710"/>
                  </a:cubicBezTo>
                  <a:lnTo>
                    <a:pt x="0" y="124460"/>
                  </a:lnTo>
                  <a:cubicBezTo>
                    <a:pt x="0" y="55880"/>
                    <a:pt x="55880" y="0"/>
                    <a:pt x="124460" y="0"/>
                  </a:cubicBezTo>
                  <a:lnTo>
                    <a:pt x="875580" y="0"/>
                  </a:lnTo>
                  <a:cubicBezTo>
                    <a:pt x="944160" y="0"/>
                    <a:pt x="1000040" y="55880"/>
                    <a:pt x="1000040" y="124460"/>
                  </a:cubicBezTo>
                  <a:lnTo>
                    <a:pt x="1000040" y="1101710"/>
                  </a:lnTo>
                  <a:cubicBezTo>
                    <a:pt x="1000040" y="1170290"/>
                    <a:pt x="944160" y="1226170"/>
                    <a:pt x="875580" y="1226170"/>
                  </a:cubicBezTo>
                  <a:close/>
                </a:path>
              </a:pathLst>
            </a:custGeom>
            <a:solidFill>
              <a:srgbClr val="FFFFFF"/>
            </a:solidFill>
          </p:spPr>
        </p:sp>
      </p:grpSp>
      <p:pic>
        <p:nvPicPr>
          <p:cNvPr name="Picture 14" id="1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008320" y="5452456"/>
            <a:ext cx="901515" cy="1028700"/>
          </a:xfrm>
          <a:prstGeom prst="rect">
            <a:avLst/>
          </a:prstGeom>
        </p:spPr>
      </p:pic>
      <p:pic>
        <p:nvPicPr>
          <p:cNvPr name="Picture 15" id="1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5238436" y="5190364"/>
            <a:ext cx="1009858" cy="1424159"/>
          </a:xfrm>
          <a:prstGeom prst="rect">
            <a:avLst/>
          </a:prstGeom>
        </p:spPr>
      </p:pic>
      <p:pic>
        <p:nvPicPr>
          <p:cNvPr name="Picture 16" id="16"/>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8323173" y="5291540"/>
            <a:ext cx="1189616" cy="1189616"/>
          </a:xfrm>
          <a:prstGeom prst="rect">
            <a:avLst/>
          </a:prstGeom>
        </p:spPr>
      </p:pic>
      <p:grpSp>
        <p:nvGrpSpPr>
          <p:cNvPr name="Group 17" id="17"/>
          <p:cNvGrpSpPr/>
          <p:nvPr/>
        </p:nvGrpSpPr>
        <p:grpSpPr>
          <a:xfrm rot="0">
            <a:off x="13951749" y="4381693"/>
            <a:ext cx="2956323" cy="3624809"/>
            <a:chOff x="0" y="0"/>
            <a:chExt cx="1000040" cy="1226170"/>
          </a:xfrm>
        </p:grpSpPr>
        <p:sp>
          <p:nvSpPr>
            <p:cNvPr name="Freeform 18" id="18"/>
            <p:cNvSpPr/>
            <p:nvPr/>
          </p:nvSpPr>
          <p:spPr>
            <a:xfrm>
              <a:off x="0" y="0"/>
              <a:ext cx="1000040" cy="1226170"/>
            </a:xfrm>
            <a:custGeom>
              <a:avLst/>
              <a:gdLst/>
              <a:ahLst/>
              <a:cxnLst/>
              <a:rect r="r" b="b" t="t" l="l"/>
              <a:pathLst>
                <a:path h="1226170" w="1000040">
                  <a:moveTo>
                    <a:pt x="875580" y="1226170"/>
                  </a:moveTo>
                  <a:lnTo>
                    <a:pt x="124460" y="1226170"/>
                  </a:lnTo>
                  <a:cubicBezTo>
                    <a:pt x="55880" y="1226170"/>
                    <a:pt x="0" y="1170290"/>
                    <a:pt x="0" y="1101710"/>
                  </a:cubicBezTo>
                  <a:lnTo>
                    <a:pt x="0" y="124460"/>
                  </a:lnTo>
                  <a:cubicBezTo>
                    <a:pt x="0" y="55880"/>
                    <a:pt x="55880" y="0"/>
                    <a:pt x="124460" y="0"/>
                  </a:cubicBezTo>
                  <a:lnTo>
                    <a:pt x="875580" y="0"/>
                  </a:lnTo>
                  <a:cubicBezTo>
                    <a:pt x="944160" y="0"/>
                    <a:pt x="1000040" y="55880"/>
                    <a:pt x="1000040" y="124460"/>
                  </a:cubicBezTo>
                  <a:lnTo>
                    <a:pt x="1000040" y="1101710"/>
                  </a:lnTo>
                  <a:cubicBezTo>
                    <a:pt x="1000040" y="1170290"/>
                    <a:pt x="944160" y="1226170"/>
                    <a:pt x="875580" y="1226170"/>
                  </a:cubicBezTo>
                  <a:close/>
                </a:path>
              </a:pathLst>
            </a:custGeom>
            <a:solidFill>
              <a:srgbClr val="FFFFFF"/>
            </a:solidFill>
          </p:spPr>
        </p:sp>
      </p:grpSp>
      <p:pic>
        <p:nvPicPr>
          <p:cNvPr name="Picture 19" id="19"/>
          <p:cNvPicPr>
            <a:picLocks noChangeAspect="true"/>
          </p:cNvPicPr>
          <p:nvPr/>
        </p:nvPicPr>
        <p:blipFill>
          <a:blip r:embed="rId8"/>
          <a:srcRect l="0" t="0" r="0" b="0"/>
          <a:stretch>
            <a:fillRect/>
          </a:stretch>
        </p:blipFill>
        <p:spPr>
          <a:xfrm flipH="false" flipV="false" rot="0">
            <a:off x="14783080" y="5202659"/>
            <a:ext cx="1280879" cy="1280879"/>
          </a:xfrm>
          <a:prstGeom prst="rect">
            <a:avLst/>
          </a:prstGeom>
        </p:spPr>
      </p:pic>
      <p:pic>
        <p:nvPicPr>
          <p:cNvPr name="Picture 20" id="20"/>
          <p:cNvPicPr>
            <a:picLocks noChangeAspect="true"/>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l="0" t="0" r="0" b="0"/>
          <a:stretch>
            <a:fillRect/>
          </a:stretch>
        </p:blipFill>
        <p:spPr>
          <a:xfrm flipH="false" flipV="false" rot="0">
            <a:off x="11606905" y="4948018"/>
            <a:ext cx="1117470" cy="1555972"/>
          </a:xfrm>
          <a:prstGeom prst="rect">
            <a:avLst/>
          </a:prstGeom>
        </p:spPr>
      </p:pic>
      <p:grpSp>
        <p:nvGrpSpPr>
          <p:cNvPr name="Group 21" id="21"/>
          <p:cNvGrpSpPr/>
          <p:nvPr/>
        </p:nvGrpSpPr>
        <p:grpSpPr>
          <a:xfrm rot="0">
            <a:off x="3258742" y="1583267"/>
            <a:ext cx="12508095" cy="1513456"/>
            <a:chOff x="0" y="0"/>
            <a:chExt cx="16677460" cy="2017942"/>
          </a:xfrm>
        </p:grpSpPr>
        <p:sp>
          <p:nvSpPr>
            <p:cNvPr name="TextBox 22" id="22"/>
            <p:cNvSpPr txBox="true"/>
            <p:nvPr/>
          </p:nvSpPr>
          <p:spPr>
            <a:xfrm rot="0">
              <a:off x="0" y="0"/>
              <a:ext cx="16677460" cy="1295400"/>
            </a:xfrm>
            <a:prstGeom prst="rect">
              <a:avLst/>
            </a:prstGeom>
          </p:spPr>
          <p:txBody>
            <a:bodyPr anchor="t" rtlCol="false" tIns="0" lIns="0" bIns="0" rIns="0">
              <a:spAutoFit/>
            </a:bodyPr>
            <a:lstStyle/>
            <a:p>
              <a:pPr algn="ctr" marL="0" indent="0" lvl="0">
                <a:lnSpc>
                  <a:spcPts val="7679"/>
                </a:lnSpc>
                <a:spcBef>
                  <a:spcPct val="0"/>
                </a:spcBef>
              </a:pPr>
              <a:r>
                <a:rPr lang="en-US" sz="6399">
                  <a:solidFill>
                    <a:srgbClr val="FFFFFF"/>
                  </a:solidFill>
                  <a:latin typeface="Now Bold"/>
                </a:rPr>
                <a:t>Technologies Used in this App</a:t>
              </a:r>
            </a:p>
          </p:txBody>
        </p:sp>
        <p:sp>
          <p:nvSpPr>
            <p:cNvPr name="TextBox 23" id="23"/>
            <p:cNvSpPr txBox="true"/>
            <p:nvPr/>
          </p:nvSpPr>
          <p:spPr>
            <a:xfrm rot="0">
              <a:off x="0" y="1546137"/>
              <a:ext cx="16677460" cy="471805"/>
            </a:xfrm>
            <a:prstGeom prst="rect">
              <a:avLst/>
            </a:prstGeom>
          </p:spPr>
          <p:txBody>
            <a:bodyPr anchor="t" rtlCol="false" tIns="0" lIns="0" bIns="0" rIns="0">
              <a:spAutoFit/>
            </a:bodyPr>
            <a:lstStyle/>
            <a:p>
              <a:pPr algn="ctr" marL="0" indent="0" lvl="0">
                <a:lnSpc>
                  <a:spcPts val="2940"/>
                </a:lnSpc>
                <a:spcBef>
                  <a:spcPct val="0"/>
                </a:spcBef>
              </a:pPr>
            </a:p>
          </p:txBody>
        </p:sp>
      </p:grpSp>
      <p:sp>
        <p:nvSpPr>
          <p:cNvPr name="TextBox 24" id="24"/>
          <p:cNvSpPr txBox="true"/>
          <p:nvPr/>
        </p:nvSpPr>
        <p:spPr>
          <a:xfrm rot="0">
            <a:off x="1063666" y="6706662"/>
            <a:ext cx="2886391" cy="389255"/>
          </a:xfrm>
          <a:prstGeom prst="rect">
            <a:avLst/>
          </a:prstGeom>
        </p:spPr>
        <p:txBody>
          <a:bodyPr anchor="t" rtlCol="false" tIns="0" lIns="0" bIns="0" rIns="0">
            <a:spAutoFit/>
          </a:bodyPr>
          <a:lstStyle/>
          <a:p>
            <a:pPr algn="ctr" marL="0" indent="0" lvl="0">
              <a:lnSpc>
                <a:spcPts val="3219"/>
              </a:lnSpc>
              <a:spcBef>
                <a:spcPct val="0"/>
              </a:spcBef>
            </a:pPr>
            <a:r>
              <a:rPr lang="en-US" sz="2299">
                <a:solidFill>
                  <a:srgbClr val="000000"/>
                </a:solidFill>
                <a:latin typeface="League Spartan"/>
              </a:rPr>
              <a:t>HTML 5</a:t>
            </a:r>
          </a:p>
        </p:txBody>
      </p:sp>
      <p:sp>
        <p:nvSpPr>
          <p:cNvPr name="TextBox 25" id="25"/>
          <p:cNvSpPr txBox="true"/>
          <p:nvPr/>
        </p:nvSpPr>
        <p:spPr>
          <a:xfrm rot="0">
            <a:off x="7119193" y="9232106"/>
            <a:ext cx="2878336" cy="240665"/>
          </a:xfrm>
          <a:prstGeom prst="rect">
            <a:avLst/>
          </a:prstGeom>
        </p:spPr>
        <p:txBody>
          <a:bodyPr anchor="t" rtlCol="false" tIns="0" lIns="0" bIns="0" rIns="0">
            <a:spAutoFit/>
          </a:bodyPr>
          <a:lstStyle/>
          <a:p>
            <a:pPr algn="l" marL="0" indent="0" lvl="0">
              <a:lnSpc>
                <a:spcPts val="1959"/>
              </a:lnSpc>
              <a:spcBef>
                <a:spcPct val="0"/>
              </a:spcBef>
            </a:pPr>
            <a:r>
              <a:rPr lang="en-US" sz="1400" spc="151">
                <a:solidFill>
                  <a:srgbClr val="F5F5EF"/>
                </a:solidFill>
                <a:latin typeface="Now Bold"/>
              </a:rPr>
              <a:t> FSRS </a:t>
            </a:r>
            <a:r>
              <a:rPr lang="en-US" sz="1400" spc="151" u="none">
                <a:solidFill>
                  <a:srgbClr val="F5F5EF"/>
                </a:solidFill>
                <a:latin typeface="Now Bold"/>
              </a:rPr>
              <a:t>| VACCINES NEAR ME</a:t>
            </a:r>
          </a:p>
        </p:txBody>
      </p:sp>
      <p:sp>
        <p:nvSpPr>
          <p:cNvPr name="TextBox 26" id="26"/>
          <p:cNvSpPr txBox="true"/>
          <p:nvPr/>
        </p:nvSpPr>
        <p:spPr>
          <a:xfrm rot="0">
            <a:off x="4300170" y="6788715"/>
            <a:ext cx="2886391" cy="389255"/>
          </a:xfrm>
          <a:prstGeom prst="rect">
            <a:avLst/>
          </a:prstGeom>
        </p:spPr>
        <p:txBody>
          <a:bodyPr anchor="t" rtlCol="false" tIns="0" lIns="0" bIns="0" rIns="0">
            <a:spAutoFit/>
          </a:bodyPr>
          <a:lstStyle/>
          <a:p>
            <a:pPr algn="ctr" marL="0" indent="0" lvl="0">
              <a:lnSpc>
                <a:spcPts val="3219"/>
              </a:lnSpc>
              <a:spcBef>
                <a:spcPct val="0"/>
              </a:spcBef>
            </a:pPr>
            <a:r>
              <a:rPr lang="en-US" sz="2299">
                <a:solidFill>
                  <a:srgbClr val="000000"/>
                </a:solidFill>
                <a:latin typeface="League Spartan"/>
              </a:rPr>
              <a:t>CSS 3</a:t>
            </a:r>
          </a:p>
        </p:txBody>
      </p:sp>
      <p:sp>
        <p:nvSpPr>
          <p:cNvPr name="TextBox 27" id="27"/>
          <p:cNvSpPr txBox="true"/>
          <p:nvPr/>
        </p:nvSpPr>
        <p:spPr>
          <a:xfrm rot="0">
            <a:off x="7474785" y="6706662"/>
            <a:ext cx="2886391" cy="389255"/>
          </a:xfrm>
          <a:prstGeom prst="rect">
            <a:avLst/>
          </a:prstGeom>
        </p:spPr>
        <p:txBody>
          <a:bodyPr anchor="t" rtlCol="false" tIns="0" lIns="0" bIns="0" rIns="0">
            <a:spAutoFit/>
          </a:bodyPr>
          <a:lstStyle/>
          <a:p>
            <a:pPr algn="ctr" marL="0" indent="0" lvl="0">
              <a:lnSpc>
                <a:spcPts val="3219"/>
              </a:lnSpc>
              <a:spcBef>
                <a:spcPct val="0"/>
              </a:spcBef>
            </a:pPr>
            <a:r>
              <a:rPr lang="en-US" sz="2299">
                <a:solidFill>
                  <a:srgbClr val="000000"/>
                </a:solidFill>
                <a:latin typeface="League Spartan"/>
              </a:rPr>
              <a:t>JavaScript ES6</a:t>
            </a:r>
          </a:p>
        </p:txBody>
      </p:sp>
      <p:sp>
        <p:nvSpPr>
          <p:cNvPr name="TextBox 28" id="28"/>
          <p:cNvSpPr txBox="true"/>
          <p:nvPr/>
        </p:nvSpPr>
        <p:spPr>
          <a:xfrm rot="0">
            <a:off x="10722444" y="6706662"/>
            <a:ext cx="2886391" cy="398185"/>
          </a:xfrm>
          <a:prstGeom prst="rect">
            <a:avLst/>
          </a:prstGeom>
        </p:spPr>
        <p:txBody>
          <a:bodyPr anchor="t" rtlCol="false" tIns="0" lIns="0" bIns="0" rIns="0">
            <a:spAutoFit/>
          </a:bodyPr>
          <a:lstStyle/>
          <a:p>
            <a:pPr algn="ctr" marL="0" indent="0" lvl="0">
              <a:lnSpc>
                <a:spcPts val="3219"/>
              </a:lnSpc>
              <a:spcBef>
                <a:spcPct val="0"/>
              </a:spcBef>
            </a:pPr>
            <a:r>
              <a:rPr lang="en-US" sz="2299">
                <a:solidFill>
                  <a:srgbClr val="000000"/>
                </a:solidFill>
                <a:latin typeface="League Spartan"/>
              </a:rPr>
              <a:t>Firebase</a:t>
            </a:r>
          </a:p>
        </p:txBody>
      </p:sp>
      <p:sp>
        <p:nvSpPr>
          <p:cNvPr name="TextBox 29" id="29"/>
          <p:cNvSpPr txBox="true"/>
          <p:nvPr/>
        </p:nvSpPr>
        <p:spPr>
          <a:xfrm rot="0">
            <a:off x="13980324" y="6709043"/>
            <a:ext cx="2886391" cy="389255"/>
          </a:xfrm>
          <a:prstGeom prst="rect">
            <a:avLst/>
          </a:prstGeom>
        </p:spPr>
        <p:txBody>
          <a:bodyPr anchor="t" rtlCol="false" tIns="0" lIns="0" bIns="0" rIns="0">
            <a:spAutoFit/>
          </a:bodyPr>
          <a:lstStyle/>
          <a:p>
            <a:pPr algn="ctr" marL="0" indent="0" lvl="0">
              <a:lnSpc>
                <a:spcPts val="3219"/>
              </a:lnSpc>
              <a:spcBef>
                <a:spcPct val="0"/>
              </a:spcBef>
            </a:pPr>
            <a:r>
              <a:rPr lang="en-US" sz="2299">
                <a:solidFill>
                  <a:srgbClr val="000000"/>
                </a:solidFill>
                <a:latin typeface="League Spartan"/>
              </a:rPr>
              <a:t>CoWin API</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6186311" cy="3479800"/>
          </a:xfrm>
        </p:grpSpPr>
        <p:sp>
          <p:nvSpPr>
            <p:cNvPr name="Freeform 3" id="3"/>
            <p:cNvSpPr/>
            <p:nvPr/>
          </p:nvSpPr>
          <p:spPr>
            <a:xfrm>
              <a:off x="0" y="0"/>
              <a:ext cx="6186311" cy="3479800"/>
            </a:xfrm>
            <a:custGeom>
              <a:avLst/>
              <a:gdLst/>
              <a:ahLst/>
              <a:cxnLst/>
              <a:rect r="r" b="b" t="t" l="l"/>
              <a:pathLst>
                <a:path h="3479800" w="6186311">
                  <a:moveTo>
                    <a:pt x="6061851" y="3479800"/>
                  </a:moveTo>
                  <a:lnTo>
                    <a:pt x="124460" y="3479800"/>
                  </a:lnTo>
                  <a:cubicBezTo>
                    <a:pt x="55880" y="3479800"/>
                    <a:pt x="0" y="3423920"/>
                    <a:pt x="0" y="3355340"/>
                  </a:cubicBezTo>
                  <a:lnTo>
                    <a:pt x="0" y="124460"/>
                  </a:lnTo>
                  <a:cubicBezTo>
                    <a:pt x="0" y="55880"/>
                    <a:pt x="55880" y="0"/>
                    <a:pt x="124460" y="0"/>
                  </a:cubicBezTo>
                  <a:lnTo>
                    <a:pt x="6061851" y="0"/>
                  </a:lnTo>
                  <a:cubicBezTo>
                    <a:pt x="6130431" y="0"/>
                    <a:pt x="6186311" y="55880"/>
                    <a:pt x="6186311" y="124460"/>
                  </a:cubicBezTo>
                  <a:lnTo>
                    <a:pt x="6186311" y="3355340"/>
                  </a:lnTo>
                  <a:cubicBezTo>
                    <a:pt x="6186311" y="3423920"/>
                    <a:pt x="6130431" y="3479800"/>
                    <a:pt x="6061851" y="3479800"/>
                  </a:cubicBezTo>
                  <a:close/>
                </a:path>
              </a:pathLst>
            </a:custGeom>
            <a:solidFill>
              <a:srgbClr val="3C53AC"/>
            </a:solidFill>
          </p:spPr>
        </p:sp>
      </p:grpSp>
      <p:grpSp>
        <p:nvGrpSpPr>
          <p:cNvPr name="Group 4" id="4"/>
          <p:cNvGrpSpPr/>
          <p:nvPr/>
        </p:nvGrpSpPr>
        <p:grpSpPr>
          <a:xfrm rot="0">
            <a:off x="631764" y="2006581"/>
            <a:ext cx="7812569" cy="7251719"/>
            <a:chOff x="0" y="0"/>
            <a:chExt cx="1303608" cy="1210024"/>
          </a:xfrm>
        </p:grpSpPr>
        <p:sp>
          <p:nvSpPr>
            <p:cNvPr name="Freeform 5" id="5"/>
            <p:cNvSpPr/>
            <p:nvPr/>
          </p:nvSpPr>
          <p:spPr>
            <a:xfrm>
              <a:off x="0" y="0"/>
              <a:ext cx="1303608" cy="1210024"/>
            </a:xfrm>
            <a:custGeom>
              <a:avLst/>
              <a:gdLst/>
              <a:ahLst/>
              <a:cxnLst/>
              <a:rect r="r" b="b" t="t" l="l"/>
              <a:pathLst>
                <a:path h="1210024" w="1303608">
                  <a:moveTo>
                    <a:pt x="1179148" y="1210024"/>
                  </a:moveTo>
                  <a:lnTo>
                    <a:pt x="124460" y="1210024"/>
                  </a:lnTo>
                  <a:cubicBezTo>
                    <a:pt x="55880" y="1210024"/>
                    <a:pt x="0" y="1154144"/>
                    <a:pt x="0" y="1085564"/>
                  </a:cubicBezTo>
                  <a:lnTo>
                    <a:pt x="0" y="124460"/>
                  </a:lnTo>
                  <a:cubicBezTo>
                    <a:pt x="0" y="55880"/>
                    <a:pt x="55880" y="0"/>
                    <a:pt x="124460" y="0"/>
                  </a:cubicBezTo>
                  <a:lnTo>
                    <a:pt x="1179148" y="0"/>
                  </a:lnTo>
                  <a:cubicBezTo>
                    <a:pt x="1247728" y="0"/>
                    <a:pt x="1303608" y="55880"/>
                    <a:pt x="1303608" y="124460"/>
                  </a:cubicBezTo>
                  <a:lnTo>
                    <a:pt x="1303608" y="1085564"/>
                  </a:lnTo>
                  <a:cubicBezTo>
                    <a:pt x="1303608" y="1154144"/>
                    <a:pt x="1247728" y="1210024"/>
                    <a:pt x="1179148" y="1210024"/>
                  </a:cubicBezTo>
                  <a:close/>
                </a:path>
              </a:pathLst>
            </a:custGeom>
            <a:solidFill>
              <a:srgbClr val="FFFFFF"/>
            </a:solidFill>
          </p:spPr>
        </p:sp>
      </p:grpSp>
      <p:grpSp>
        <p:nvGrpSpPr>
          <p:cNvPr name="Group 6" id="6"/>
          <p:cNvGrpSpPr/>
          <p:nvPr/>
        </p:nvGrpSpPr>
        <p:grpSpPr>
          <a:xfrm rot="0">
            <a:off x="9819480" y="2006581"/>
            <a:ext cx="7812569" cy="7251719"/>
            <a:chOff x="0" y="0"/>
            <a:chExt cx="1303608" cy="1210024"/>
          </a:xfrm>
        </p:grpSpPr>
        <p:sp>
          <p:nvSpPr>
            <p:cNvPr name="Freeform 7" id="7"/>
            <p:cNvSpPr/>
            <p:nvPr/>
          </p:nvSpPr>
          <p:spPr>
            <a:xfrm>
              <a:off x="0" y="0"/>
              <a:ext cx="1303608" cy="1210024"/>
            </a:xfrm>
            <a:custGeom>
              <a:avLst/>
              <a:gdLst/>
              <a:ahLst/>
              <a:cxnLst/>
              <a:rect r="r" b="b" t="t" l="l"/>
              <a:pathLst>
                <a:path h="1210024" w="1303608">
                  <a:moveTo>
                    <a:pt x="1179148" y="1210024"/>
                  </a:moveTo>
                  <a:lnTo>
                    <a:pt x="124460" y="1210024"/>
                  </a:lnTo>
                  <a:cubicBezTo>
                    <a:pt x="55880" y="1210024"/>
                    <a:pt x="0" y="1154144"/>
                    <a:pt x="0" y="1085564"/>
                  </a:cubicBezTo>
                  <a:lnTo>
                    <a:pt x="0" y="124460"/>
                  </a:lnTo>
                  <a:cubicBezTo>
                    <a:pt x="0" y="55880"/>
                    <a:pt x="55880" y="0"/>
                    <a:pt x="124460" y="0"/>
                  </a:cubicBezTo>
                  <a:lnTo>
                    <a:pt x="1179148" y="0"/>
                  </a:lnTo>
                  <a:cubicBezTo>
                    <a:pt x="1247728" y="0"/>
                    <a:pt x="1303608" y="55880"/>
                    <a:pt x="1303608" y="124460"/>
                  </a:cubicBezTo>
                  <a:lnTo>
                    <a:pt x="1303608" y="1085564"/>
                  </a:lnTo>
                  <a:cubicBezTo>
                    <a:pt x="1303608" y="1154144"/>
                    <a:pt x="1247728" y="1210024"/>
                    <a:pt x="1179148" y="1210024"/>
                  </a:cubicBezTo>
                  <a:close/>
                </a:path>
              </a:pathLst>
            </a:custGeom>
            <a:solidFill>
              <a:srgbClr val="FFFFFF"/>
            </a:solidFill>
          </p:spPr>
        </p:sp>
      </p:grpSp>
      <p:pic>
        <p:nvPicPr>
          <p:cNvPr name="Picture 8" id="8"/>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2810909" y="228293"/>
            <a:ext cx="1829711" cy="2547698"/>
          </a:xfrm>
          <a:prstGeom prst="rect">
            <a:avLst/>
          </a:prstGeom>
        </p:spPr>
      </p:pic>
      <p:pic>
        <p:nvPicPr>
          <p:cNvPr name="Picture 9" id="9"/>
          <p:cNvPicPr>
            <a:picLocks noChangeAspect="true"/>
          </p:cNvPicPr>
          <p:nvPr/>
        </p:nvPicPr>
        <p:blipFill>
          <a:blip r:embed="rId4"/>
          <a:srcRect l="0" t="0" r="0" b="0"/>
          <a:stretch>
            <a:fillRect/>
          </a:stretch>
        </p:blipFill>
        <p:spPr>
          <a:xfrm flipH="false" flipV="false" rot="0">
            <a:off x="2849062" y="168708"/>
            <a:ext cx="2666867" cy="2666867"/>
          </a:xfrm>
          <a:prstGeom prst="rect">
            <a:avLst/>
          </a:prstGeom>
        </p:spPr>
      </p:pic>
      <p:sp>
        <p:nvSpPr>
          <p:cNvPr name="TextBox 10" id="10"/>
          <p:cNvSpPr txBox="true"/>
          <p:nvPr/>
        </p:nvSpPr>
        <p:spPr>
          <a:xfrm rot="0">
            <a:off x="3094853" y="2959064"/>
            <a:ext cx="2886391" cy="685702"/>
          </a:xfrm>
          <a:prstGeom prst="rect">
            <a:avLst/>
          </a:prstGeom>
        </p:spPr>
        <p:txBody>
          <a:bodyPr anchor="t" rtlCol="false" tIns="0" lIns="0" bIns="0" rIns="0">
            <a:spAutoFit/>
          </a:bodyPr>
          <a:lstStyle/>
          <a:p>
            <a:pPr algn="ctr" marL="0" indent="0" lvl="0">
              <a:lnSpc>
                <a:spcPts val="5599"/>
              </a:lnSpc>
              <a:spcBef>
                <a:spcPct val="0"/>
              </a:spcBef>
            </a:pPr>
            <a:r>
              <a:rPr lang="en-US" sz="3999">
                <a:solidFill>
                  <a:srgbClr val="000000"/>
                </a:solidFill>
                <a:latin typeface="League Spartan"/>
              </a:rPr>
              <a:t>API</a:t>
            </a:r>
          </a:p>
        </p:txBody>
      </p:sp>
      <p:sp>
        <p:nvSpPr>
          <p:cNvPr name="TextBox 11" id="11"/>
          <p:cNvSpPr txBox="true"/>
          <p:nvPr/>
        </p:nvSpPr>
        <p:spPr>
          <a:xfrm rot="0">
            <a:off x="12282569" y="2959064"/>
            <a:ext cx="2886391" cy="685702"/>
          </a:xfrm>
          <a:prstGeom prst="rect">
            <a:avLst/>
          </a:prstGeom>
        </p:spPr>
        <p:txBody>
          <a:bodyPr anchor="t" rtlCol="false" tIns="0" lIns="0" bIns="0" rIns="0">
            <a:spAutoFit/>
          </a:bodyPr>
          <a:lstStyle/>
          <a:p>
            <a:pPr algn="ctr" marL="0" indent="0" lvl="0">
              <a:lnSpc>
                <a:spcPts val="5599"/>
              </a:lnSpc>
              <a:spcBef>
                <a:spcPct val="0"/>
              </a:spcBef>
            </a:pPr>
            <a:r>
              <a:rPr lang="en-US" sz="3999">
                <a:solidFill>
                  <a:srgbClr val="000000"/>
                </a:solidFill>
                <a:latin typeface="League Spartan"/>
              </a:rPr>
              <a:t>Firebase</a:t>
            </a:r>
          </a:p>
        </p:txBody>
      </p:sp>
      <p:sp>
        <p:nvSpPr>
          <p:cNvPr name="TextBox 12" id="12"/>
          <p:cNvSpPr txBox="true"/>
          <p:nvPr/>
        </p:nvSpPr>
        <p:spPr>
          <a:xfrm rot="0">
            <a:off x="1028700" y="4211578"/>
            <a:ext cx="7069406" cy="3261053"/>
          </a:xfrm>
          <a:prstGeom prst="rect">
            <a:avLst/>
          </a:prstGeom>
        </p:spPr>
        <p:txBody>
          <a:bodyPr anchor="t" rtlCol="false" tIns="0" lIns="0" bIns="0" rIns="0">
            <a:spAutoFit/>
          </a:bodyPr>
          <a:lstStyle/>
          <a:p>
            <a:pPr>
              <a:lnSpc>
                <a:spcPts val="5179"/>
              </a:lnSpc>
            </a:pPr>
            <a:r>
              <a:rPr lang="en-US" sz="3699">
                <a:solidFill>
                  <a:srgbClr val="15243A"/>
                </a:solidFill>
                <a:latin typeface="Now"/>
              </a:rPr>
              <a:t>API stands for Application programming interface it allows to have communication between two applications/software.</a:t>
            </a:r>
          </a:p>
        </p:txBody>
      </p:sp>
      <p:sp>
        <p:nvSpPr>
          <p:cNvPr name="TextBox 13" id="13"/>
          <p:cNvSpPr txBox="true"/>
          <p:nvPr/>
        </p:nvSpPr>
        <p:spPr>
          <a:xfrm rot="0">
            <a:off x="10189894" y="4211578"/>
            <a:ext cx="7069406" cy="3261053"/>
          </a:xfrm>
          <a:prstGeom prst="rect">
            <a:avLst/>
          </a:prstGeom>
        </p:spPr>
        <p:txBody>
          <a:bodyPr anchor="t" rtlCol="false" tIns="0" lIns="0" bIns="0" rIns="0">
            <a:spAutoFit/>
          </a:bodyPr>
          <a:lstStyle/>
          <a:p>
            <a:pPr>
              <a:lnSpc>
                <a:spcPts val="5179"/>
              </a:lnSpc>
            </a:pPr>
            <a:r>
              <a:rPr lang="en-US" sz="3699">
                <a:solidFill>
                  <a:srgbClr val="15243A"/>
                </a:solidFill>
                <a:latin typeface="Now"/>
              </a:rPr>
              <a:t>Firebase is cloud server provided by google to deploy projects like Website, Web Apps, Native Application, Games.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705876" y="2095441"/>
            <a:ext cx="10553424" cy="5331746"/>
            <a:chOff x="0" y="0"/>
            <a:chExt cx="3569924" cy="1803578"/>
          </a:xfrm>
        </p:grpSpPr>
        <p:sp>
          <p:nvSpPr>
            <p:cNvPr name="Freeform 3" id="3"/>
            <p:cNvSpPr/>
            <p:nvPr/>
          </p:nvSpPr>
          <p:spPr>
            <a:xfrm>
              <a:off x="0" y="0"/>
              <a:ext cx="3569924" cy="1803578"/>
            </a:xfrm>
            <a:custGeom>
              <a:avLst/>
              <a:gdLst/>
              <a:ahLst/>
              <a:cxnLst/>
              <a:rect r="r" b="b" t="t" l="l"/>
              <a:pathLst>
                <a:path h="1803578" w="3569924">
                  <a:moveTo>
                    <a:pt x="3445464" y="1803578"/>
                  </a:moveTo>
                  <a:lnTo>
                    <a:pt x="124460" y="1803578"/>
                  </a:lnTo>
                  <a:cubicBezTo>
                    <a:pt x="55880" y="1803578"/>
                    <a:pt x="0" y="1747698"/>
                    <a:pt x="0" y="1679118"/>
                  </a:cubicBezTo>
                  <a:lnTo>
                    <a:pt x="0" y="124460"/>
                  </a:lnTo>
                  <a:cubicBezTo>
                    <a:pt x="0" y="55880"/>
                    <a:pt x="55880" y="0"/>
                    <a:pt x="124460" y="0"/>
                  </a:cubicBezTo>
                  <a:lnTo>
                    <a:pt x="3445464" y="0"/>
                  </a:lnTo>
                  <a:cubicBezTo>
                    <a:pt x="3514044" y="0"/>
                    <a:pt x="3569924" y="55880"/>
                    <a:pt x="3569924" y="124460"/>
                  </a:cubicBezTo>
                  <a:lnTo>
                    <a:pt x="3569924" y="1679118"/>
                  </a:lnTo>
                  <a:cubicBezTo>
                    <a:pt x="3569924" y="1747698"/>
                    <a:pt x="3514044" y="1803578"/>
                    <a:pt x="3445464" y="1803578"/>
                  </a:cubicBezTo>
                  <a:close/>
                </a:path>
              </a:pathLst>
            </a:custGeom>
            <a:solidFill>
              <a:srgbClr val="162942"/>
            </a:solidFill>
          </p:spPr>
        </p:sp>
      </p:grpSp>
      <p:grpSp>
        <p:nvGrpSpPr>
          <p:cNvPr name="Group 4" id="4"/>
          <p:cNvGrpSpPr/>
          <p:nvPr/>
        </p:nvGrpSpPr>
        <p:grpSpPr>
          <a:xfrm rot="0">
            <a:off x="1028700" y="2095441"/>
            <a:ext cx="5231176" cy="5331746"/>
            <a:chOff x="0" y="0"/>
            <a:chExt cx="1769558" cy="1803578"/>
          </a:xfrm>
        </p:grpSpPr>
        <p:sp>
          <p:nvSpPr>
            <p:cNvPr name="Freeform 5" id="5"/>
            <p:cNvSpPr/>
            <p:nvPr/>
          </p:nvSpPr>
          <p:spPr>
            <a:xfrm>
              <a:off x="0" y="0"/>
              <a:ext cx="1769558" cy="1803578"/>
            </a:xfrm>
            <a:custGeom>
              <a:avLst/>
              <a:gdLst/>
              <a:ahLst/>
              <a:cxnLst/>
              <a:rect r="r" b="b" t="t" l="l"/>
              <a:pathLst>
                <a:path h="1803578" w="1769558">
                  <a:moveTo>
                    <a:pt x="1645098" y="1803578"/>
                  </a:moveTo>
                  <a:lnTo>
                    <a:pt x="124460" y="1803578"/>
                  </a:lnTo>
                  <a:cubicBezTo>
                    <a:pt x="55880" y="1803578"/>
                    <a:pt x="0" y="1747698"/>
                    <a:pt x="0" y="1679118"/>
                  </a:cubicBezTo>
                  <a:lnTo>
                    <a:pt x="0" y="124460"/>
                  </a:lnTo>
                  <a:cubicBezTo>
                    <a:pt x="0" y="55880"/>
                    <a:pt x="55880" y="0"/>
                    <a:pt x="124460" y="0"/>
                  </a:cubicBezTo>
                  <a:lnTo>
                    <a:pt x="1645098" y="0"/>
                  </a:lnTo>
                  <a:cubicBezTo>
                    <a:pt x="1713678" y="0"/>
                    <a:pt x="1769558" y="55880"/>
                    <a:pt x="1769558" y="124460"/>
                  </a:cubicBezTo>
                  <a:lnTo>
                    <a:pt x="1769558" y="1679118"/>
                  </a:lnTo>
                  <a:cubicBezTo>
                    <a:pt x="1769558" y="1747698"/>
                    <a:pt x="1713678" y="1803578"/>
                    <a:pt x="1645098" y="1803578"/>
                  </a:cubicBezTo>
                  <a:close/>
                </a:path>
              </a:pathLst>
            </a:custGeom>
            <a:solidFill>
              <a:srgbClr val="3C53AC"/>
            </a:solidFill>
          </p:spPr>
        </p:sp>
      </p:grpSp>
      <p:sp>
        <p:nvSpPr>
          <p:cNvPr name="TextBox 6" id="6"/>
          <p:cNvSpPr txBox="true"/>
          <p:nvPr/>
        </p:nvSpPr>
        <p:spPr>
          <a:xfrm rot="0">
            <a:off x="7668853" y="3085702"/>
            <a:ext cx="8627470" cy="3965364"/>
          </a:xfrm>
          <a:prstGeom prst="rect">
            <a:avLst/>
          </a:prstGeom>
        </p:spPr>
        <p:txBody>
          <a:bodyPr anchor="t" rtlCol="false" tIns="0" lIns="0" bIns="0" rIns="0">
            <a:spAutoFit/>
          </a:bodyPr>
          <a:lstStyle/>
          <a:p>
            <a:pPr algn="just" marL="604519" indent="-302260" lvl="1">
              <a:lnSpc>
                <a:spcPts val="3919"/>
              </a:lnSpc>
              <a:buFont typeface="Arial"/>
              <a:buChar char="•"/>
            </a:pPr>
            <a:r>
              <a:rPr lang="en-US" sz="2799">
                <a:solidFill>
                  <a:srgbClr val="FFFFFF"/>
                </a:solidFill>
                <a:latin typeface="Now"/>
              </a:rPr>
              <a:t>User don't need to Login/Register.</a:t>
            </a:r>
          </a:p>
          <a:p>
            <a:pPr algn="just" marL="604519" indent="-302260" lvl="1">
              <a:lnSpc>
                <a:spcPts val="3919"/>
              </a:lnSpc>
              <a:buFont typeface="Arial"/>
              <a:buChar char="•"/>
            </a:pPr>
            <a:r>
              <a:rPr lang="en-US" sz="2799">
                <a:solidFill>
                  <a:srgbClr val="FFFFFF"/>
                </a:solidFill>
                <a:latin typeface="Now"/>
              </a:rPr>
              <a:t>All the data is Original and getting directly fetched from Government's Servers.</a:t>
            </a:r>
          </a:p>
          <a:p>
            <a:pPr algn="just" marL="604519" indent="-302260" lvl="1">
              <a:lnSpc>
                <a:spcPts val="3919"/>
              </a:lnSpc>
              <a:buFont typeface="Arial"/>
              <a:buChar char="•"/>
            </a:pPr>
            <a:r>
              <a:rPr lang="en-US" sz="2799">
                <a:solidFill>
                  <a:srgbClr val="FFFFFF"/>
                </a:solidFill>
                <a:latin typeface="Now"/>
              </a:rPr>
              <a:t>Quality information.</a:t>
            </a:r>
          </a:p>
          <a:p>
            <a:pPr algn="just" marL="604519" indent="-302260" lvl="1">
              <a:lnSpc>
                <a:spcPts val="3919"/>
              </a:lnSpc>
              <a:buFont typeface="Arial"/>
              <a:buChar char="•"/>
            </a:pPr>
            <a:r>
              <a:rPr lang="en-US" sz="2799">
                <a:solidFill>
                  <a:srgbClr val="FFFFFF"/>
                </a:solidFill>
                <a:latin typeface="Now"/>
              </a:rPr>
              <a:t>Saves the time.</a:t>
            </a:r>
          </a:p>
          <a:p>
            <a:pPr algn="just" marL="604519" indent="-302260" lvl="1">
              <a:lnSpc>
                <a:spcPts val="3919"/>
              </a:lnSpc>
              <a:buFont typeface="Arial"/>
              <a:buChar char="•"/>
            </a:pPr>
            <a:r>
              <a:rPr lang="en-US" sz="2799">
                <a:solidFill>
                  <a:srgbClr val="FFFFFF"/>
                </a:solidFill>
                <a:latin typeface="Now"/>
              </a:rPr>
              <a:t>Free to use.</a:t>
            </a:r>
          </a:p>
          <a:p>
            <a:pPr marL="604520" indent="-302260" lvl="1">
              <a:lnSpc>
                <a:spcPts val="3919"/>
              </a:lnSpc>
              <a:buFont typeface="Arial"/>
              <a:buChar char="•"/>
            </a:pPr>
            <a:r>
              <a:rPr lang="en-US" sz="2799">
                <a:solidFill>
                  <a:srgbClr val="FFFFFF"/>
                </a:solidFill>
                <a:latin typeface="Now"/>
              </a:rPr>
              <a:t>Available for everyone - </a:t>
            </a:r>
            <a:r>
              <a:rPr lang="en-US" sz="2799">
                <a:solidFill>
                  <a:srgbClr val="DC3C4D"/>
                </a:solidFill>
                <a:latin typeface="Now"/>
              </a:rPr>
              <a:t>http://vaccinesnearme.web.app</a:t>
            </a:r>
          </a:p>
        </p:txBody>
      </p:sp>
      <p:grpSp>
        <p:nvGrpSpPr>
          <p:cNvPr name="Group 7" id="7"/>
          <p:cNvGrpSpPr/>
          <p:nvPr/>
        </p:nvGrpSpPr>
        <p:grpSpPr>
          <a:xfrm rot="0">
            <a:off x="1340111" y="5096959"/>
            <a:ext cx="4660457" cy="2330229"/>
            <a:chOff x="0" y="0"/>
            <a:chExt cx="6213943" cy="3106972"/>
          </a:xfrm>
        </p:grpSpPr>
        <p:pic>
          <p:nvPicPr>
            <p:cNvPr name="Picture 8" id="8"/>
            <p:cNvPicPr>
              <a:picLocks noChangeAspect="true"/>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0800000">
              <a:off x="0" y="0"/>
              <a:ext cx="6213943" cy="3106972"/>
            </a:xfrm>
            <a:prstGeom prst="rect">
              <a:avLst/>
            </a:prstGeom>
          </p:spPr>
        </p:pic>
        <p:pic>
          <p:nvPicPr>
            <p:cNvPr name="Picture 9" id="9"/>
            <p:cNvPicPr>
              <a:picLocks noChangeAspect="true"/>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0800000">
              <a:off x="648547" y="648547"/>
              <a:ext cx="4916849" cy="2458424"/>
            </a:xfrm>
            <a:prstGeom prst="rect">
              <a:avLst/>
            </a:prstGeom>
          </p:spPr>
        </p:pic>
      </p:grpSp>
      <p:pic>
        <p:nvPicPr>
          <p:cNvPr name="Picture 10" id="10"/>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20757"/>
          <a:stretch>
            <a:fillRect/>
          </a:stretch>
        </p:blipFill>
        <p:spPr>
          <a:xfrm flipH="false" flipV="false" rot="0">
            <a:off x="2357592" y="1264719"/>
            <a:ext cx="2573391" cy="6162468"/>
          </a:xfrm>
          <a:prstGeom prst="rect">
            <a:avLst/>
          </a:prstGeom>
        </p:spPr>
      </p:pic>
      <p:sp>
        <p:nvSpPr>
          <p:cNvPr name="TextBox 11" id="11"/>
          <p:cNvSpPr txBox="true"/>
          <p:nvPr/>
        </p:nvSpPr>
        <p:spPr>
          <a:xfrm rot="0">
            <a:off x="1258253" y="9229725"/>
            <a:ext cx="2794248" cy="240665"/>
          </a:xfrm>
          <a:prstGeom prst="rect">
            <a:avLst/>
          </a:prstGeom>
        </p:spPr>
        <p:txBody>
          <a:bodyPr anchor="t" rtlCol="false" tIns="0" lIns="0" bIns="0" rIns="0">
            <a:spAutoFit/>
          </a:bodyPr>
          <a:lstStyle/>
          <a:p>
            <a:pPr>
              <a:lnSpc>
                <a:spcPts val="1959"/>
              </a:lnSpc>
              <a:spcBef>
                <a:spcPct val="0"/>
              </a:spcBef>
            </a:pPr>
            <a:r>
              <a:rPr lang="en-US" sz="1400" spc="151">
                <a:solidFill>
                  <a:srgbClr val="000000"/>
                </a:solidFill>
                <a:latin typeface="Now"/>
              </a:rPr>
              <a:t>FSRS </a:t>
            </a:r>
            <a:r>
              <a:rPr lang="en-US" sz="1400" spc="151">
                <a:solidFill>
                  <a:srgbClr val="000000"/>
                </a:solidFill>
                <a:latin typeface="Now Bold"/>
              </a:rPr>
              <a:t>| VACCINES NEAR ME</a:t>
            </a:r>
          </a:p>
        </p:txBody>
      </p:sp>
      <p:grpSp>
        <p:nvGrpSpPr>
          <p:cNvPr name="Group 12" id="12"/>
          <p:cNvGrpSpPr/>
          <p:nvPr/>
        </p:nvGrpSpPr>
        <p:grpSpPr>
          <a:xfrm rot="0">
            <a:off x="9488371" y="2299903"/>
            <a:ext cx="4988433" cy="1313431"/>
            <a:chOff x="0" y="0"/>
            <a:chExt cx="6651243" cy="1751242"/>
          </a:xfrm>
        </p:grpSpPr>
        <p:sp>
          <p:nvSpPr>
            <p:cNvPr name="TextBox 13" id="13"/>
            <p:cNvSpPr txBox="true"/>
            <p:nvPr/>
          </p:nvSpPr>
          <p:spPr>
            <a:xfrm rot="0">
              <a:off x="0" y="-9525"/>
              <a:ext cx="6651243" cy="1038225"/>
            </a:xfrm>
            <a:prstGeom prst="rect">
              <a:avLst/>
            </a:prstGeom>
          </p:spPr>
          <p:txBody>
            <a:bodyPr anchor="t" rtlCol="false" tIns="0" lIns="0" bIns="0" rIns="0">
              <a:spAutoFit/>
            </a:bodyPr>
            <a:lstStyle/>
            <a:p>
              <a:pPr algn="ctr" marL="0" indent="0" lvl="0">
                <a:lnSpc>
                  <a:spcPts val="6120"/>
                </a:lnSpc>
                <a:spcBef>
                  <a:spcPct val="0"/>
                </a:spcBef>
              </a:pPr>
              <a:r>
                <a:rPr lang="en-US" sz="5100">
                  <a:solidFill>
                    <a:srgbClr val="FFFFFF"/>
                  </a:solidFill>
                  <a:latin typeface="Now Bold"/>
                </a:rPr>
                <a:t>Advantages</a:t>
              </a:r>
            </a:p>
          </p:txBody>
        </p:sp>
        <p:sp>
          <p:nvSpPr>
            <p:cNvPr name="TextBox 14" id="14"/>
            <p:cNvSpPr txBox="true"/>
            <p:nvPr/>
          </p:nvSpPr>
          <p:spPr>
            <a:xfrm rot="0">
              <a:off x="0" y="1279437"/>
              <a:ext cx="6651243" cy="471805"/>
            </a:xfrm>
            <a:prstGeom prst="rect">
              <a:avLst/>
            </a:prstGeom>
          </p:spPr>
          <p:txBody>
            <a:bodyPr anchor="t" rtlCol="false" tIns="0" lIns="0" bIns="0" rIns="0">
              <a:spAutoFit/>
            </a:bodyPr>
            <a:lstStyle/>
            <a:p>
              <a:pPr algn="ctr" marL="0" indent="0" lvl="0">
                <a:lnSpc>
                  <a:spcPts val="2940"/>
                </a:lnSpc>
                <a:spcBef>
                  <a:spcPct val="0"/>
                </a:spcBef>
              </a:pP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9427D"/>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385461" y="2498421"/>
            <a:ext cx="6788454" cy="6788454"/>
          </a:xfrm>
          <a:prstGeom prst="rect">
            <a:avLst/>
          </a:prstGeom>
        </p:spPr>
      </p:pic>
      <p:pic>
        <p:nvPicPr>
          <p:cNvPr name="Picture 3" id="3"/>
          <p:cNvPicPr>
            <a:picLocks noChangeAspect="true"/>
          </p:cNvPicPr>
          <p:nvPr/>
        </p:nvPicPr>
        <p:blipFill>
          <a:blip r:embed="rId3"/>
          <a:srcRect l="787" t="0" r="787" b="0"/>
          <a:stretch>
            <a:fillRect/>
          </a:stretch>
        </p:blipFill>
        <p:spPr>
          <a:xfrm flipH="false" flipV="false" rot="0">
            <a:off x="5763237" y="2498421"/>
            <a:ext cx="6681602" cy="6788454"/>
          </a:xfrm>
          <a:prstGeom prst="rect">
            <a:avLst/>
          </a:prstGeom>
        </p:spPr>
      </p:pic>
      <p:pic>
        <p:nvPicPr>
          <p:cNvPr name="Picture 4" id="4"/>
          <p:cNvPicPr>
            <a:picLocks noChangeAspect="true"/>
          </p:cNvPicPr>
          <p:nvPr/>
        </p:nvPicPr>
        <p:blipFill>
          <a:blip r:embed="rId4"/>
          <a:srcRect l="787" t="0" r="787" b="0"/>
          <a:stretch>
            <a:fillRect/>
          </a:stretch>
        </p:blipFill>
        <p:spPr>
          <a:xfrm flipH="false" flipV="false" rot="0">
            <a:off x="10220937" y="2498421"/>
            <a:ext cx="6681602" cy="6788454"/>
          </a:xfrm>
          <a:prstGeom prst="rect">
            <a:avLst/>
          </a:prstGeom>
        </p:spPr>
      </p:pic>
      <p:sp>
        <p:nvSpPr>
          <p:cNvPr name="TextBox 5" id="5"/>
          <p:cNvSpPr txBox="true"/>
          <p:nvPr/>
        </p:nvSpPr>
        <p:spPr>
          <a:xfrm rot="0">
            <a:off x="2543733" y="420065"/>
            <a:ext cx="13200534" cy="1543050"/>
          </a:xfrm>
          <a:prstGeom prst="rect">
            <a:avLst/>
          </a:prstGeom>
        </p:spPr>
        <p:txBody>
          <a:bodyPr anchor="t" rtlCol="false" tIns="0" lIns="0" bIns="0" rIns="0">
            <a:spAutoFit/>
          </a:bodyPr>
          <a:lstStyle/>
          <a:p>
            <a:pPr algn="ctr">
              <a:lnSpc>
                <a:spcPts val="12599"/>
              </a:lnSpc>
            </a:pPr>
            <a:r>
              <a:rPr lang="en-US" sz="9000">
                <a:solidFill>
                  <a:srgbClr val="FFFFFF"/>
                </a:solidFill>
                <a:latin typeface="League Spartan"/>
              </a:rPr>
              <a:t>Product Mockups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DAEvnv4QxpU</dc:identifier>
  <dcterms:modified xsi:type="dcterms:W3CDTF">2011-08-01T06:04:30Z</dcterms:modified>
  <cp:revision>1</cp:revision>
  <dc:title>Vaccine Camp Locator</dc:title>
</cp:coreProperties>
</file>