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3.xml" ContentType="application/vnd.openxmlformats-officedocument.presentationml.slideLayout+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4.xml" ContentType="application/vnd.openxmlformats-officedocument.presentationml.slideLayout+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slideLayouts/slideLayout5.xml" ContentType="application/vnd.openxmlformats-officedocument.presentationml.slideLayout+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slideLayouts/slideLayout6.xml" ContentType="application/vnd.openxmlformats-officedocument.presentationml.slideLayout+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7.xml" ContentType="application/vnd.openxmlformats-officedocument.presentationml.slideLayout+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slideLayouts/slideLayout8.xml" ContentType="application/vnd.openxmlformats-officedocument.presentationml.slideLayout+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slideLayouts/slideLayout9.xml" ContentType="application/vnd.openxmlformats-officedocument.presentationml.slideLayout+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10.xml" ContentType="application/vnd.openxmlformats-officedocument.presentationml.slideLayout+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slideLayouts/slideLayout11.xml" ContentType="application/vnd.openxmlformats-officedocument.presentationml.slideLayout+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2.xml" ContentType="application/vnd.openxmlformats-officedocument.presentationml.slideLayout+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slideLayouts/slideLayout13.xml" ContentType="application/vnd.openxmlformats-officedocument.presentationml.slideLayout+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slideLayouts/slideLayout14.xml" ContentType="application/vnd.openxmlformats-officedocument.presentationml.slideLayout+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slideLayouts/slideLayout15.xml" ContentType="application/vnd.openxmlformats-officedocument.presentationml.slideLayout+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slideLayouts/slideLayout16.xml" ContentType="application/vnd.openxmlformats-officedocument.presentationml.slideLayout+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slideLayouts/slideLayout17.xml" ContentType="application/vnd.openxmlformats-officedocument.presentationml.slideLayout+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slideLayouts/slideLayout18.xml" ContentType="application/vnd.openxmlformats-officedocument.presentationml.slideLayout+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gs/tag142.xml" ContentType="application/vnd.openxmlformats-officedocument.presentationml.tags+xml"/>
  <Override PartName="/ppt/slides/slide4.xml" ContentType="application/vnd.openxmlformats-officedocument.presentationml.slide+xml"/>
  <Override PartName="/ppt/slides/slide5.xml" ContentType="application/vnd.openxmlformats-officedocument.presentationml.slide+xml"/>
  <Override PartName="/ppt/tags/tag143.xml" ContentType="application/vnd.openxmlformats-officedocument.presentationml.tags+xml"/>
  <Override PartName="/ppt/tags/tag144.xml" ContentType="application/vnd.openxmlformats-officedocument.presentationml.tags+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tags/tag145.xml" ContentType="application/vnd.openxmlformats-officedocument.presentationml.tags+xml"/>
  <Override PartName="/ppt/tags/tag146.xml" ContentType="application/vnd.openxmlformats-officedocument.presentationml.tag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removePersonalInfoOnSave="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E6ECEE"/>
    <a:srgbClr val="17355B"/>
    <a:srgbClr val="F1F4F5"/>
    <a:srgbClr val="E7ECED"/>
    <a:srgbClr val="CEB765"/>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3125" autoAdjust="0"/>
    <p:restoredTop sz="94628" autoAdjust="0"/>
  </p:normalViewPr>
  <p:slideViewPr>
    <p:cSldViewPr snapToGrid="0">
      <p:cViewPr varScale="1">
        <p:scale>
          <a:sx n="83" d="100"/>
          <a:sy n="83" d="100"/>
        </p:scale>
        <p:origin x="739" y="62"/>
      </p:cViewPr>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tableStyles" Target="tableStyle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20" name=""/>
        <p:cNvGrpSpPr/>
        <p:nvPr/>
      </p:nvGrpSpPr>
      <p:grpSpPr>
        <a:xfrm>
          <a:off x="0" y="0"/>
          <a:ext cx="0" cy="0"/>
          <a:chOff x="0" y="0"/>
          <a:chExt cx="0" cy="0"/>
        </a:xfrm>
      </p:grpSpPr>
      <p:sp>
        <p:nvSpPr>
          <p:cNvPr id="1048745"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746"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2A48B96-639E-45A3-A0BA-2464DFDB1FAA}" type="datetimeFigureOut">
              <a:rPr altLang="en-US" lang="zh-CN" smtClean="0"/>
            </a:fld>
            <a:endParaRPr altLang="en-US" lang="zh-CN"/>
          </a:p>
        </p:txBody>
      </p:sp>
      <p:sp>
        <p:nvSpPr>
          <p:cNvPr id="1048747"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748"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49"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750"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A6837353-30EB-4A48-80EB-173D804AEFBD}"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image" Target="../media/image1.jpeg"/><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tags" Target="../tags/tag4.xml"/><Relationship Id="rId6" Type="http://schemas.openxmlformats.org/officeDocument/2006/relationships/tags" Target="../tags/tag5.xml"/><Relationship Id="rId7" Type="http://schemas.openxmlformats.org/officeDocument/2006/relationships/tags" Target="../tags/tag6.xml"/><Relationship Id="rId8" Type="http://schemas.openxmlformats.org/officeDocument/2006/relationships/tags" Target="../tags/tag7.xml"/><Relationship Id="rId9" Type="http://schemas.openxmlformats.org/officeDocument/2006/relationships/tags" Target="../tags/tag8.xml"/><Relationship Id="rId10"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tags" Target="../tags/tag67.xml"/><Relationship Id="rId3" Type="http://schemas.openxmlformats.org/officeDocument/2006/relationships/image" Target="../media/image4.png"/><Relationship Id="rId4" Type="http://schemas.openxmlformats.org/officeDocument/2006/relationships/tags" Target="../tags/tag68.xml"/><Relationship Id="rId5" Type="http://schemas.openxmlformats.org/officeDocument/2006/relationships/image" Target="../media/image5.png"/><Relationship Id="rId6" Type="http://schemas.openxmlformats.org/officeDocument/2006/relationships/tags" Target="../tags/tag69.xml"/><Relationship Id="rId7" Type="http://schemas.openxmlformats.org/officeDocument/2006/relationships/tags" Target="../tags/tag70.xml"/><Relationship Id="rId8" Type="http://schemas.openxmlformats.org/officeDocument/2006/relationships/tags" Target="../tags/tag71.xml"/><Relationship Id="rId9" Type="http://schemas.openxmlformats.org/officeDocument/2006/relationships/tags" Target="../tags/tag72.xml"/><Relationship Id="rId10"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image" Target="../media/image1.jpeg"/><Relationship Id="rId3" Type="http://schemas.openxmlformats.org/officeDocument/2006/relationships/tags" Target="../tags/tag74.xml"/><Relationship Id="rId4" Type="http://schemas.openxmlformats.org/officeDocument/2006/relationships/tags" Target="../tags/tag75.xml"/><Relationship Id="rId5" Type="http://schemas.openxmlformats.org/officeDocument/2006/relationships/tags" Target="../tags/tag76.xml"/><Relationship Id="rId6" Type="http://schemas.openxmlformats.org/officeDocument/2006/relationships/tags" Target="../tags/tag77.xml"/><Relationship Id="rId7" Type="http://schemas.openxmlformats.org/officeDocument/2006/relationships/tags" Target="../tags/tag78.xml"/><Relationship Id="rId8" Type="http://schemas.openxmlformats.org/officeDocument/2006/relationships/tags" Target="../tags/tag79.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image" Target="../media/image6.png"/><Relationship Id="rId3" Type="http://schemas.openxmlformats.org/officeDocument/2006/relationships/tags" Target="../tags/tag81.xml"/><Relationship Id="rId4" Type="http://schemas.openxmlformats.org/officeDocument/2006/relationships/tags" Target="../tags/tag82.xml"/><Relationship Id="rId5" Type="http://schemas.openxmlformats.org/officeDocument/2006/relationships/tags" Target="../tags/tag83.xml"/><Relationship Id="rId6"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tags" Target="../tags/tag85.xml"/><Relationship Id="rId3" Type="http://schemas.openxmlformats.org/officeDocument/2006/relationships/tags" Target="../tags/tag86.xml"/><Relationship Id="rId4" Type="http://schemas.openxmlformats.org/officeDocument/2006/relationships/image" Target="../media/image4.png"/><Relationship Id="rId5" Type="http://schemas.openxmlformats.org/officeDocument/2006/relationships/tags" Target="../tags/tag87.xml"/><Relationship Id="rId6" Type="http://schemas.openxmlformats.org/officeDocument/2006/relationships/image" Target="../media/image5.png"/><Relationship Id="rId7" Type="http://schemas.openxmlformats.org/officeDocument/2006/relationships/tags" Target="../tags/tag88.xml"/><Relationship Id="rId8" Type="http://schemas.openxmlformats.org/officeDocument/2006/relationships/tags" Target="../tags/tag89.xml"/><Relationship Id="rId9" Type="http://schemas.openxmlformats.org/officeDocument/2006/relationships/tags" Target="../tags/tag90.xml"/><Relationship Id="rId10" Type="http://schemas.openxmlformats.org/officeDocument/2006/relationships/tags" Target="../tags/tag91.xml"/><Relationship Id="rId11" Type="http://schemas.openxmlformats.org/officeDocument/2006/relationships/tags" Target="../tags/tag92.xml"/><Relationship Id="rId1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tags" Target="../tags/tag94.xml"/><Relationship Id="rId3" Type="http://schemas.openxmlformats.org/officeDocument/2006/relationships/image" Target="../media/image7.png"/><Relationship Id="rId4" Type="http://schemas.openxmlformats.org/officeDocument/2006/relationships/tags" Target="../tags/tag95.xml"/><Relationship Id="rId5" Type="http://schemas.openxmlformats.org/officeDocument/2006/relationships/tags" Target="../tags/tag96.xml"/><Relationship Id="rId6" Type="http://schemas.openxmlformats.org/officeDocument/2006/relationships/tags" Target="../tags/tag97.xml"/><Relationship Id="rId7" Type="http://schemas.openxmlformats.org/officeDocument/2006/relationships/tags" Target="../tags/tag98.xml"/><Relationship Id="rId8" Type="http://schemas.openxmlformats.org/officeDocument/2006/relationships/tags" Target="../tags/tag99.xml"/><Relationship Id="rId9" Type="http://schemas.openxmlformats.org/officeDocument/2006/relationships/tags" Target="../tags/tag100.xml"/><Relationship Id="rId10"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tags" Target="../tags/tag102.xml"/><Relationship Id="rId3" Type="http://schemas.openxmlformats.org/officeDocument/2006/relationships/image" Target="../media/image8.png"/><Relationship Id="rId4" Type="http://schemas.openxmlformats.org/officeDocument/2006/relationships/tags" Target="../tags/tag103.xml"/><Relationship Id="rId5" Type="http://schemas.openxmlformats.org/officeDocument/2006/relationships/tags" Target="../tags/tag104.xml"/><Relationship Id="rId6" Type="http://schemas.openxmlformats.org/officeDocument/2006/relationships/tags" Target="../tags/tag105.xml"/><Relationship Id="rId7" Type="http://schemas.openxmlformats.org/officeDocument/2006/relationships/tags" Target="../tags/tag106.xml"/><Relationship Id="rId8" Type="http://schemas.openxmlformats.org/officeDocument/2006/relationships/tags" Target="../tags/tag107.xml"/><Relationship Id="rId9" Type="http://schemas.openxmlformats.org/officeDocument/2006/relationships/tags" Target="../tags/tag108.xml"/><Relationship Id="rId10"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09.xml"/><Relationship Id="rId2" Type="http://schemas.openxmlformats.org/officeDocument/2006/relationships/tags" Target="../tags/tag110.xml"/><Relationship Id="rId3" Type="http://schemas.openxmlformats.org/officeDocument/2006/relationships/image" Target="../media/image2.png"/><Relationship Id="rId4" Type="http://schemas.openxmlformats.org/officeDocument/2006/relationships/tags" Target="../tags/tag111.xml"/><Relationship Id="rId5" Type="http://schemas.openxmlformats.org/officeDocument/2006/relationships/tags" Target="../tags/tag112.xml"/><Relationship Id="rId6" Type="http://schemas.openxmlformats.org/officeDocument/2006/relationships/tags" Target="../tags/tag113.xml"/><Relationship Id="rId7" Type="http://schemas.openxmlformats.org/officeDocument/2006/relationships/tags" Target="../tags/tag114.xml"/><Relationship Id="rId8" Type="http://schemas.openxmlformats.org/officeDocument/2006/relationships/tags" Target="../tags/tag115.xml"/><Relationship Id="rId9" Type="http://schemas.openxmlformats.org/officeDocument/2006/relationships/tags" Target="../tags/tag116.xml"/><Relationship Id="rId10"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17.xml"/><Relationship Id="rId2" Type="http://schemas.openxmlformats.org/officeDocument/2006/relationships/tags" Target="../tags/tag118.xml"/><Relationship Id="rId3" Type="http://schemas.openxmlformats.org/officeDocument/2006/relationships/image" Target="../media/image2.png"/><Relationship Id="rId4" Type="http://schemas.openxmlformats.org/officeDocument/2006/relationships/tags" Target="../tags/tag119.xml"/><Relationship Id="rId5" Type="http://schemas.openxmlformats.org/officeDocument/2006/relationships/tags" Target="../tags/tag120.xml"/><Relationship Id="rId6" Type="http://schemas.openxmlformats.org/officeDocument/2006/relationships/tags" Target="../tags/tag121.xml"/><Relationship Id="rId7" Type="http://schemas.openxmlformats.org/officeDocument/2006/relationships/tags" Target="../tags/tag122.xml"/><Relationship Id="rId8" Type="http://schemas.openxmlformats.org/officeDocument/2006/relationships/tags" Target="../tags/tag123.xml"/><Relationship Id="rId9" Type="http://schemas.openxmlformats.org/officeDocument/2006/relationships/tags" Target="../tags/tag124.xml"/><Relationship Id="rId10" Type="http://schemas.openxmlformats.org/officeDocument/2006/relationships/tags" Target="../tags/tag125.xml"/><Relationship Id="rId11" Type="http://schemas.openxmlformats.org/officeDocument/2006/relationships/tags" Target="../tags/tag126.xml"/><Relationship Id="rId1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27.xml"/><Relationship Id="rId2" Type="http://schemas.openxmlformats.org/officeDocument/2006/relationships/tags" Target="../tags/tag128.xml"/><Relationship Id="rId3" Type="http://schemas.openxmlformats.org/officeDocument/2006/relationships/tags" Target="../tags/tag129.xml"/><Relationship Id="rId4" Type="http://schemas.openxmlformats.org/officeDocument/2006/relationships/image" Target="../media/image9.png"/><Relationship Id="rId5" Type="http://schemas.openxmlformats.org/officeDocument/2006/relationships/tags" Target="../tags/tag130.xml"/><Relationship Id="rId6" Type="http://schemas.openxmlformats.org/officeDocument/2006/relationships/tags" Target="../tags/tag131.xml"/><Relationship Id="rId7" Type="http://schemas.openxmlformats.org/officeDocument/2006/relationships/tags" Target="../tags/tag132.xml"/><Relationship Id="rId8" Type="http://schemas.openxmlformats.org/officeDocument/2006/relationships/tags" Target="../tags/tag133.xml"/><Relationship Id="rId9" Type="http://schemas.openxmlformats.org/officeDocument/2006/relationships/tags" Target="../tags/tag134.xml"/><Relationship Id="rId10" Type="http://schemas.openxmlformats.org/officeDocument/2006/relationships/tags" Target="../tags/tag135.xml"/><Relationship Id="rId1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image" Target="../media/image2.png"/><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tags" Target="../tags/tag13.xml"/><Relationship Id="rId7" Type="http://schemas.openxmlformats.org/officeDocument/2006/relationships/tags" Target="../tags/tag14.xml"/><Relationship Id="rId8"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image" Target="../media/image3.jpeg"/><Relationship Id="rId3" Type="http://schemas.openxmlformats.org/officeDocument/2006/relationships/tags" Target="../tags/tag16.xml"/><Relationship Id="rId4" Type="http://schemas.openxmlformats.org/officeDocument/2006/relationships/tags" Target="../tags/tag17.xml"/><Relationship Id="rId5" Type="http://schemas.openxmlformats.org/officeDocument/2006/relationships/tags" Target="../tags/tag18.xml"/><Relationship Id="rId6" Type="http://schemas.openxmlformats.org/officeDocument/2006/relationships/tags" Target="../tags/tag19.xml"/><Relationship Id="rId7" Type="http://schemas.openxmlformats.org/officeDocument/2006/relationships/tags" Target="../tags/tag20.xml"/><Relationship Id="rId8"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tags" Target="../tags/tag22.xml"/><Relationship Id="rId3" Type="http://schemas.openxmlformats.org/officeDocument/2006/relationships/image" Target="../media/image4.png"/><Relationship Id="rId4" Type="http://schemas.openxmlformats.org/officeDocument/2006/relationships/tags" Target="../tags/tag23.xml"/><Relationship Id="rId5" Type="http://schemas.openxmlformats.org/officeDocument/2006/relationships/image" Target="../media/image5.png"/><Relationship Id="rId6" Type="http://schemas.openxmlformats.org/officeDocument/2006/relationships/tags" Target="../tags/tag24.xml"/><Relationship Id="rId7" Type="http://schemas.openxmlformats.org/officeDocument/2006/relationships/tags" Target="../tags/tag25.xml"/><Relationship Id="rId8" Type="http://schemas.openxmlformats.org/officeDocument/2006/relationships/tags" Target="../tags/tag26.xml"/><Relationship Id="rId9" Type="http://schemas.openxmlformats.org/officeDocument/2006/relationships/tags" Target="../tags/tag27.xml"/><Relationship Id="rId10" Type="http://schemas.openxmlformats.org/officeDocument/2006/relationships/tags" Target="../tags/tag28.xml"/><Relationship Id="rId11" Type="http://schemas.openxmlformats.org/officeDocument/2006/relationships/tags" Target="../tags/tag29.xml"/><Relationship Id="rId1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tags" Target="../tags/tag31.xml"/><Relationship Id="rId3" Type="http://schemas.openxmlformats.org/officeDocument/2006/relationships/image" Target="../media/image4.png"/><Relationship Id="rId4" Type="http://schemas.openxmlformats.org/officeDocument/2006/relationships/tags" Target="../tags/tag32.xml"/><Relationship Id="rId5" Type="http://schemas.openxmlformats.org/officeDocument/2006/relationships/image" Target="../media/image5.png"/><Relationship Id="rId6" Type="http://schemas.openxmlformats.org/officeDocument/2006/relationships/tags" Target="../tags/tag33.xml"/><Relationship Id="rId7" Type="http://schemas.openxmlformats.org/officeDocument/2006/relationships/tags" Target="../tags/tag34.xml"/><Relationship Id="rId8" Type="http://schemas.openxmlformats.org/officeDocument/2006/relationships/tags" Target="../tags/tag35.xml"/><Relationship Id="rId9" Type="http://schemas.openxmlformats.org/officeDocument/2006/relationships/tags" Target="../tags/tag36.xml"/><Relationship Id="rId10" Type="http://schemas.openxmlformats.org/officeDocument/2006/relationships/tags" Target="../tags/tag37.xml"/><Relationship Id="rId11" Type="http://schemas.openxmlformats.org/officeDocument/2006/relationships/tags" Target="../tags/tag38.xml"/><Relationship Id="rId12" Type="http://schemas.openxmlformats.org/officeDocument/2006/relationships/tags" Target="../tags/tag39.xml"/><Relationship Id="rId13" Type="http://schemas.openxmlformats.org/officeDocument/2006/relationships/tags" Target="../tags/tag40.xml"/><Relationship Id="rId1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image" Target="../media/image1.jpeg"/><Relationship Id="rId3" Type="http://schemas.openxmlformats.org/officeDocument/2006/relationships/tags" Target="../tags/tag42.xml"/><Relationship Id="rId4" Type="http://schemas.openxmlformats.org/officeDocument/2006/relationships/tags" Target="../tags/tag43.xml"/><Relationship Id="rId5" Type="http://schemas.openxmlformats.org/officeDocument/2006/relationships/tags" Target="../tags/tag44.xml"/><Relationship Id="rId6" Type="http://schemas.openxmlformats.org/officeDocument/2006/relationships/tags" Target="../tags/tag45.xml"/><Relationship Id="rId7"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tags" Target="../tags/tag47.xml"/><Relationship Id="rId3" Type="http://schemas.openxmlformats.org/officeDocument/2006/relationships/tags" Target="../tags/tag48.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tags" Target="../tags/tag50.xml"/><Relationship Id="rId3" Type="http://schemas.openxmlformats.org/officeDocument/2006/relationships/image" Target="../media/image4.png"/><Relationship Id="rId4" Type="http://schemas.openxmlformats.org/officeDocument/2006/relationships/tags" Target="../tags/tag51.xml"/><Relationship Id="rId5" Type="http://schemas.openxmlformats.org/officeDocument/2006/relationships/image" Target="../media/image5.png"/><Relationship Id="rId6" Type="http://schemas.openxmlformats.org/officeDocument/2006/relationships/tags" Target="../tags/tag52.xml"/><Relationship Id="rId7" Type="http://schemas.openxmlformats.org/officeDocument/2006/relationships/tags" Target="../tags/tag53.xml"/><Relationship Id="rId8" Type="http://schemas.openxmlformats.org/officeDocument/2006/relationships/tags" Target="../tags/tag54.xml"/><Relationship Id="rId9" Type="http://schemas.openxmlformats.org/officeDocument/2006/relationships/tags" Target="../tags/tag55.xml"/><Relationship Id="rId10" Type="http://schemas.openxmlformats.org/officeDocument/2006/relationships/tags" Target="../tags/tag56.xml"/><Relationship Id="rId11" Type="http://schemas.openxmlformats.org/officeDocument/2006/relationships/tags" Target="../tags/tag57.xml"/><Relationship Id="rId1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tags" Target="../tags/tag59.xml"/><Relationship Id="rId3" Type="http://schemas.openxmlformats.org/officeDocument/2006/relationships/image" Target="../media/image4.png"/><Relationship Id="rId4" Type="http://schemas.openxmlformats.org/officeDocument/2006/relationships/tags" Target="../tags/tag60.xml"/><Relationship Id="rId5" Type="http://schemas.openxmlformats.org/officeDocument/2006/relationships/image" Target="../media/image5.png"/><Relationship Id="rId6" Type="http://schemas.openxmlformats.org/officeDocument/2006/relationships/tags" Target="../tags/tag61.xml"/><Relationship Id="rId7" Type="http://schemas.openxmlformats.org/officeDocument/2006/relationships/tags" Target="../tags/tag62.xml"/><Relationship Id="rId8" Type="http://schemas.openxmlformats.org/officeDocument/2006/relationships/tags" Target="../tags/tag63.xml"/><Relationship Id="rId9" Type="http://schemas.openxmlformats.org/officeDocument/2006/relationships/tags" Target="../tags/tag64.xml"/><Relationship Id="rId10" Type="http://schemas.openxmlformats.org/officeDocument/2006/relationships/tags" Target="../tags/tag65.xml"/><Relationship Id="rId1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p:bgPr>
    </p:bg>
    <p:spTree>
      <p:nvGrpSpPr>
        <p:cNvPr id="63" name=""/>
        <p:cNvGrpSpPr/>
        <p:nvPr/>
      </p:nvGrpSpPr>
      <p:grpSpPr>
        <a:xfrm>
          <a:off x="0" y="0"/>
          <a:ext cx="0" cy="0"/>
          <a:chOff x="0" y="0"/>
          <a:chExt cx="0" cy="0"/>
        </a:xfrm>
      </p:grpSpPr>
      <p:pic>
        <p:nvPicPr>
          <p:cNvPr id="2097157" name="图片 6"/>
          <p:cNvPicPr>
            <a:picLocks noChangeAspect="1" noChangeArrowheads="1"/>
          </p:cNvPicPr>
          <p:nvPr userDrawn="1">
            <p:custDataLst>
              <p:tags r:id="rId1"/>
            </p:custDataLst>
          </p:nvPr>
        </p:nvPicPr>
        <p:blipFill rotWithShape="1">
          <a:blip xmlns:r="http://schemas.openxmlformats.org/officeDocument/2006/relationships" r:embed="rId2" cstate="print"/>
          <a:srcRect/>
          <a:stretch>
            <a:fillRect/>
          </a:stretch>
        </p:blipFill>
        <p:spPr>
          <a:xfrm rot="5400000">
            <a:off x="2664244" y="-2669757"/>
            <a:ext cx="6863513" cy="12192001"/>
          </a:xfrm>
          <a:prstGeom prst="rect"/>
          <a:noFill/>
          <a:ln>
            <a:noFill/>
          </a:ln>
        </p:spPr>
      </p:pic>
      <p:sp>
        <p:nvSpPr>
          <p:cNvPr id="1048598" name="矩形 7"/>
          <p:cNvSpPr/>
          <p:nvPr userDrawn="1">
            <p:custDataLst>
              <p:tags r:id="rId3"/>
            </p:custDataLst>
          </p:nvPr>
        </p:nvSpPr>
        <p:spPr>
          <a:xfrm rot="5400000">
            <a:off x="3575786" y="-1411621"/>
            <a:ext cx="5040428" cy="9675727"/>
          </a:xfrm>
          <a:prstGeom prst="rect"/>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p>
            <a:endParaRPr altLang="en-US" dirty="0" lang="zh-CN"/>
          </a:p>
        </p:txBody>
      </p:sp>
      <p:sp>
        <p:nvSpPr>
          <p:cNvPr id="1048599" name="标题 1"/>
          <p:cNvSpPr>
            <a:spLocks noGrp="1"/>
          </p:cNvSpPr>
          <p:nvPr>
            <p:ph type="ctrTitle" hasCustomPrompt="1"/>
            <p:custDataLst>
              <p:tags r:id="rId4"/>
            </p:custDataLst>
          </p:nvPr>
        </p:nvSpPr>
        <p:spPr>
          <a:xfrm>
            <a:off x="2305493" y="2095500"/>
            <a:ext cx="7581014" cy="1058107"/>
          </a:xfrm>
        </p:spPr>
        <p:txBody>
          <a:bodyPr anchor="b" anchorCtr="0" bIns="46800" lIns="90000" rIns="90000" tIns="46800">
            <a:normAutofit/>
          </a:bodyPr>
          <a:lstStyle>
            <a:lvl1pPr algn="ctr">
              <a:defRPr baseline="0" sz="5400" spc="600">
                <a:solidFill>
                  <a:schemeClr val="bg1"/>
                </a:solidFill>
                <a:latin typeface="Arial" panose="020B0604020202020204" pitchFamily="34" charset="0"/>
                <a:ea typeface="汉仪旗黑-85S" panose="00020600040101010101" pitchFamily="18" charset="-122"/>
              </a:defRPr>
            </a:lvl1pPr>
          </a:lstStyle>
          <a:p>
            <a:r>
              <a:rPr altLang="en-US" dirty="0" lang="zh-CN"/>
              <a:t>单击此处编辑标题</a:t>
            </a:r>
            <a:endParaRPr altLang="en-US" dirty="0" lang="zh-CN"/>
          </a:p>
        </p:txBody>
      </p:sp>
      <p:sp>
        <p:nvSpPr>
          <p:cNvPr id="1048600" name="副标题 2"/>
          <p:cNvSpPr>
            <a:spLocks noGrp="1"/>
          </p:cNvSpPr>
          <p:nvPr>
            <p:ph type="subTitle" idx="1" hasCustomPrompt="1"/>
            <p:custDataLst>
              <p:tags r:id="rId5"/>
            </p:custDataLst>
          </p:nvPr>
        </p:nvSpPr>
        <p:spPr>
          <a:xfrm>
            <a:off x="4895850" y="3335539"/>
            <a:ext cx="2400300" cy="452056"/>
          </a:xfrm>
        </p:spPr>
        <p:txBody>
          <a:bodyPr bIns="46800" lIns="90000" rIns="90000" tIns="46800">
            <a:normAutofit/>
          </a:bodyPr>
          <a:lstStyle>
            <a:lvl1pPr algn="ctr" eaLnBrk="1" fontAlgn="auto" hangingPunct="1" indent="0" latinLnBrk="0" marL="0">
              <a:lnSpc>
                <a:spcPct val="100000"/>
              </a:lnSpc>
              <a:buNone/>
              <a:defRPr baseline="0" cap="none" sz="2000" kern="1200" normalizeH="0" spc="200" strike="noStrike" u="none">
                <a:solidFill>
                  <a:schemeClr val="bg1"/>
                </a:solidFill>
                <a:latin typeface="Arial" panose="020B0604020202020204" pitchFamily="34" charset="0"/>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dirty="0" lang="zh-CN"/>
              <a:t>编辑副标题</a:t>
            </a:r>
            <a:endParaRPr altLang="en-US" dirty="0" lang="zh-CN"/>
          </a:p>
        </p:txBody>
      </p:sp>
      <p:sp>
        <p:nvSpPr>
          <p:cNvPr id="1048601" name="日期占位符 15"/>
          <p:cNvSpPr>
            <a:spLocks noGrp="1"/>
          </p:cNvSpPr>
          <p:nvPr>
            <p:ph type="dt" sz="half" idx="10"/>
            <p:custDataLst>
              <p:tags r:id="rId6"/>
            </p:custDataLst>
          </p:nvPr>
        </p:nvSpPr>
        <p:spPr/>
        <p:txBody>
          <a:bodyPr/>
          <a:p>
            <a:fld id="{760FBDFE-C587-4B4C-A407-44438C67B59E}" type="datetimeFigureOut">
              <a:rPr altLang="en-US" lang="zh-CN" smtClean="0"/>
            </a:fld>
            <a:endParaRPr altLang="en-US" lang="zh-CN"/>
          </a:p>
        </p:txBody>
      </p:sp>
      <p:sp>
        <p:nvSpPr>
          <p:cNvPr id="1048602" name="页脚占位符 16"/>
          <p:cNvSpPr>
            <a:spLocks noGrp="1"/>
          </p:cNvSpPr>
          <p:nvPr>
            <p:ph type="ftr" sz="quarter" idx="11"/>
            <p:custDataLst>
              <p:tags r:id="rId7"/>
            </p:custDataLst>
          </p:nvPr>
        </p:nvSpPr>
        <p:spPr/>
        <p:txBody>
          <a:bodyPr/>
          <a:p>
            <a:endParaRPr altLang="en-US" dirty="0" lang="zh-CN"/>
          </a:p>
        </p:txBody>
      </p:sp>
      <p:sp>
        <p:nvSpPr>
          <p:cNvPr id="1048603" name="灯片编号占位符 17"/>
          <p:cNvSpPr>
            <a:spLocks noGrp="1"/>
          </p:cNvSpPr>
          <p:nvPr>
            <p:ph type="sldNum" sz="quarter" idx="12"/>
            <p:custDataLst>
              <p:tags r:id="rId8"/>
            </p:custDataLst>
          </p:nvPr>
        </p:nvSpPr>
        <p:spPr/>
        <p:txBody>
          <a:bodyPr/>
          <a:p>
            <a:fld id="{49AE70B2-8BF9-45C0-BB95-33D1B9D3A854}" type="slidenum">
              <a:rPr altLang="en-US" lang="zh-CN" smtClean="0"/>
            </a:fld>
            <a:endParaRPr altLang="en-US" dirty="0" lang="zh-CN"/>
          </a:p>
        </p:txBody>
      </p:sp>
      <p:sp>
        <p:nvSpPr>
          <p:cNvPr id="1048604" name="文本占位符 4"/>
          <p:cNvSpPr>
            <a:spLocks noGrp="1"/>
          </p:cNvSpPr>
          <p:nvPr>
            <p:ph type="body" sz="quarter" idx="13" hasCustomPrompt="1"/>
            <p:custDataLst>
              <p:tags r:id="rId9"/>
            </p:custDataLst>
          </p:nvPr>
        </p:nvSpPr>
        <p:spPr>
          <a:xfrm>
            <a:off x="2305050" y="3941764"/>
            <a:ext cx="7581900" cy="452056"/>
          </a:xfrm>
        </p:spPr>
        <p:txBody>
          <a:bodyPr bIns="46800" lIns="90000" rIns="90000" tIns="46800"/>
          <a:lstStyle>
            <a:lvl1pPr algn="ctr" indent="0" marL="0">
              <a:buNone/>
              <a:defRPr baseline="0">
                <a:solidFill>
                  <a:schemeClr val="bg1"/>
                </a:solidFill>
                <a:latin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altLang="en-US" dirty="0" lang="zh-CN"/>
              <a:t>单击此处编辑文本</a:t>
            </a:r>
            <a:endParaRPr altLang="en-US" dirty="0"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p:bgPr>
    </p:bg>
    <p:spTree>
      <p:nvGrpSpPr>
        <p:cNvPr id="113" name=""/>
        <p:cNvGrpSpPr/>
        <p:nvPr/>
      </p:nvGrpSpPr>
      <p:grpSpPr>
        <a:xfrm>
          <a:off x="0" y="0"/>
          <a:ext cx="0" cy="0"/>
          <a:chOff x="0" y="0"/>
          <a:chExt cx="0" cy="0"/>
        </a:xfrm>
      </p:grpSpPr>
      <p:grpSp>
        <p:nvGrpSpPr>
          <p:cNvPr id="114" name="组合 5"/>
          <p:cNvGrpSpPr/>
          <p:nvPr userDrawn="1">
            <p:custDataLst>
              <p:tags r:id="rId1"/>
            </p:custDataLst>
          </p:nvPr>
        </p:nvGrpSpPr>
        <p:grpSpPr>
          <a:xfrm>
            <a:off x="-101600" y="-69215"/>
            <a:ext cx="12193553" cy="6818930"/>
            <a:chOff x="-101600" y="-69215"/>
            <a:chExt cx="12193553" cy="6818930"/>
          </a:xfrm>
        </p:grpSpPr>
        <p:pic>
          <p:nvPicPr>
            <p:cNvPr id="2097172" name="图片 7"/>
            <p:cNvPicPr>
              <a:picLocks noChangeAspect="1"/>
            </p:cNvPicPr>
            <p:nvPr userDrawn="1">
              <p:custDataLst>
                <p:tags r:id="rId2"/>
              </p:custDataLst>
            </p:nvPr>
          </p:nvPicPr>
          <p:blipFill>
            <a:blip xmlns:r="http://schemas.openxmlformats.org/officeDocument/2006/relationships" r:embed="rId3" cstate="print"/>
            <a:stretch>
              <a:fillRect/>
            </a:stretch>
          </p:blipFill>
          <p:spPr>
            <a:xfrm>
              <a:off x="10258073" y="5544202"/>
              <a:ext cx="1833880" cy="1205513"/>
            </a:xfrm>
            <a:prstGeom prst="rect"/>
            <a:effectLst>
              <a:outerShdw algn="tl" blurRad="50800" dir="2700000" dist="38100" rotWithShape="0">
                <a:prstClr val="black">
                  <a:alpha val="40000"/>
                </a:prstClr>
              </a:outerShdw>
            </a:effectLst>
          </p:spPr>
        </p:pic>
        <p:pic>
          <p:nvPicPr>
            <p:cNvPr id="2097173" name="图片 8"/>
            <p:cNvPicPr>
              <a:picLocks noChangeAspect="1"/>
            </p:cNvPicPr>
            <p:nvPr userDrawn="1">
              <p:custDataLst>
                <p:tags r:id="rId4"/>
              </p:custDataLst>
            </p:nvPr>
          </p:nvPicPr>
          <p:blipFill>
            <a:blip xmlns:r="http://schemas.openxmlformats.org/officeDocument/2006/relationships" r:embed="rId5" cstate="print"/>
            <a:stretch>
              <a:fillRect/>
            </a:stretch>
          </p:blipFill>
          <p:spPr>
            <a:xfrm>
              <a:off x="-101600" y="-69215"/>
              <a:ext cx="1033616" cy="1582909"/>
            </a:xfrm>
            <a:prstGeom prst="rect"/>
          </p:spPr>
        </p:pic>
      </p:grpSp>
      <p:sp>
        <p:nvSpPr>
          <p:cNvPr id="1048722" name="日期占位符 2"/>
          <p:cNvSpPr>
            <a:spLocks noGrp="1"/>
          </p:cNvSpPr>
          <p:nvPr>
            <p:ph type="dt" sz="half" idx="10"/>
            <p:custDataLst>
              <p:tags r:id="rId6"/>
            </p:custDataLst>
          </p:nvPr>
        </p:nvSpPr>
        <p:spPr/>
        <p:txBody>
          <a:bodyPr/>
          <a:p>
            <a:fld id="{760FBDFE-C587-4B4C-A407-44438C67B59E}" type="datetimeFigureOut">
              <a:rPr altLang="en-US" lang="zh-CN" smtClean="0"/>
            </a:fld>
            <a:endParaRPr altLang="en-US" lang="zh-CN"/>
          </a:p>
        </p:txBody>
      </p:sp>
      <p:sp>
        <p:nvSpPr>
          <p:cNvPr id="1048723" name="页脚占位符 3"/>
          <p:cNvSpPr>
            <a:spLocks noGrp="1"/>
          </p:cNvSpPr>
          <p:nvPr>
            <p:ph type="ftr" sz="quarter" idx="11"/>
            <p:custDataLst>
              <p:tags r:id="rId7"/>
            </p:custDataLst>
          </p:nvPr>
        </p:nvSpPr>
        <p:spPr/>
        <p:txBody>
          <a:bodyPr/>
          <a:p>
            <a:endParaRPr altLang="en-US" lang="zh-CN"/>
          </a:p>
        </p:txBody>
      </p:sp>
      <p:sp>
        <p:nvSpPr>
          <p:cNvPr id="1048724" name="灯片编号占位符 4"/>
          <p:cNvSpPr>
            <a:spLocks noGrp="1"/>
          </p:cNvSpPr>
          <p:nvPr>
            <p:ph type="sldNum" sz="quarter" idx="12"/>
            <p:custDataLst>
              <p:tags r:id="rId8"/>
            </p:custDataLst>
          </p:nvPr>
        </p:nvSpPr>
        <p:spPr/>
        <p:txBody>
          <a:bodyPr/>
          <a:p>
            <a:fld id="{49AE70B2-8BF9-45C0-BB95-33D1B9D3A854}" type="slidenum">
              <a:rPr altLang="en-US" lang="zh-CN" smtClean="0"/>
            </a:fld>
            <a:endParaRPr altLang="en-US" lang="zh-CN"/>
          </a:p>
        </p:txBody>
      </p:sp>
      <p:sp>
        <p:nvSpPr>
          <p:cNvPr id="1048725" name="内容占位符 6"/>
          <p:cNvSpPr>
            <a:spLocks noGrp="1"/>
          </p:cNvSpPr>
          <p:nvPr>
            <p:ph sz="quarter" idx="13"/>
            <p:custDataLst>
              <p:tags r:id="rId9"/>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defRPr>
            </a:lvl1pPr>
            <a:lvl2pPr>
              <a:defRPr baseline="0">
                <a:solidFill>
                  <a:schemeClr val="tx1">
                    <a:lumMod val="85000"/>
                    <a:lumOff val="15000"/>
                  </a:schemeClr>
                </a:solidFill>
                <a:latin typeface="Arial" panose="020B0604020202020204" pitchFamily="34" charset="0"/>
              </a:defRPr>
            </a:lvl2pPr>
            <a:lvl3pPr>
              <a:defRPr baseline="0">
                <a:solidFill>
                  <a:schemeClr val="tx1">
                    <a:lumMod val="85000"/>
                    <a:lumOff val="15000"/>
                  </a:schemeClr>
                </a:solidFill>
                <a:latin typeface="Arial" panose="020B0604020202020204" pitchFamily="34" charset="0"/>
              </a:defRPr>
            </a:lvl3pPr>
            <a:lvl4pPr>
              <a:defRPr baseline="0">
                <a:solidFill>
                  <a:schemeClr val="tx1">
                    <a:lumMod val="85000"/>
                    <a:lumOff val="15000"/>
                  </a:schemeClr>
                </a:solidFill>
                <a:latin typeface="Arial" panose="020B0604020202020204" pitchFamily="34" charset="0"/>
              </a:defRPr>
            </a:lvl4pPr>
            <a:lvl5pPr>
              <a:defRPr baseline="0">
                <a:solidFill>
                  <a:schemeClr val="tx1">
                    <a:lumMod val="85000"/>
                    <a:lumOff val="15000"/>
                  </a:schemeClr>
                </a:solidFill>
                <a:latin typeface="Arial" panose="020B0604020202020204" pitchFamily="34" charset="0"/>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p:bgPr>
    </p:bg>
    <p:spTree>
      <p:nvGrpSpPr>
        <p:cNvPr id="99" name=""/>
        <p:cNvGrpSpPr/>
        <p:nvPr/>
      </p:nvGrpSpPr>
      <p:grpSpPr>
        <a:xfrm>
          <a:off x="0" y="0"/>
          <a:ext cx="0" cy="0"/>
          <a:chOff x="0" y="0"/>
          <a:chExt cx="0" cy="0"/>
        </a:xfrm>
      </p:grpSpPr>
      <p:pic>
        <p:nvPicPr>
          <p:cNvPr id="2097159" name="图片 5"/>
          <p:cNvPicPr>
            <a:picLocks noChangeAspect="1" noChangeArrowheads="1"/>
          </p:cNvPicPr>
          <p:nvPr userDrawn="1">
            <p:custDataLst>
              <p:tags r:id="rId1"/>
            </p:custDataLst>
          </p:nvPr>
        </p:nvPicPr>
        <p:blipFill rotWithShape="1">
          <a:blip xmlns:r="http://schemas.openxmlformats.org/officeDocument/2006/relationships" r:embed="rId2" cstate="print"/>
          <a:srcRect/>
          <a:stretch>
            <a:fillRect/>
          </a:stretch>
        </p:blipFill>
        <p:spPr>
          <a:xfrm rot="5400000">
            <a:off x="2664244" y="-2669757"/>
            <a:ext cx="6863513" cy="12192001"/>
          </a:xfrm>
          <a:prstGeom prst="rect"/>
          <a:noFill/>
          <a:ln>
            <a:noFill/>
          </a:ln>
        </p:spPr>
      </p:pic>
      <p:sp>
        <p:nvSpPr>
          <p:cNvPr id="1048663" name="矩形 6"/>
          <p:cNvSpPr/>
          <p:nvPr userDrawn="1">
            <p:custDataLst>
              <p:tags r:id="rId3"/>
            </p:custDataLst>
          </p:nvPr>
        </p:nvSpPr>
        <p:spPr>
          <a:xfrm rot="5400000">
            <a:off x="3575786" y="-1409081"/>
            <a:ext cx="5040428" cy="9675727"/>
          </a:xfrm>
          <a:prstGeom prst="rect"/>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sp>
      <p:sp>
        <p:nvSpPr>
          <p:cNvPr id="1048664" name="标题 1"/>
          <p:cNvSpPr>
            <a:spLocks noGrp="1"/>
          </p:cNvSpPr>
          <p:nvPr>
            <p:ph type="title" hasCustomPrompt="1"/>
            <p:custDataLst>
              <p:tags r:id="rId4"/>
            </p:custDataLst>
          </p:nvPr>
        </p:nvSpPr>
        <p:spPr>
          <a:xfrm>
            <a:off x="3308350" y="2234045"/>
            <a:ext cx="5575301" cy="1228003"/>
          </a:xfrm>
        </p:spPr>
        <p:txBody>
          <a:bodyPr anchor="b" anchorCtr="0" bIns="46990" lIns="90170" rIns="90170" rtlCol="0" tIns="46990" vert="horz">
            <a:normAutofit/>
          </a:bodyPr>
          <a:lstStyle>
            <a:lvl1pPr algn="ctr" defTabSz="914400" eaLnBrk="1" fontAlgn="auto" hangingPunct="1" latinLnBrk="0" marL="0" marR="0" rtl="0">
              <a:lnSpc>
                <a:spcPct val="100000"/>
              </a:lnSpc>
              <a:buNone/>
              <a:defRPr altLang="en-US" baseline="0" b="1" cap="none" dirty="0" sz="5400" i="0" kern="1200" kumimoji="0" lang="zh-CN" noProof="1" normalizeH="0" spc="600" strike="noStrike" u="none">
                <a:solidFill>
                  <a:schemeClr val="bg1"/>
                </a:solidFill>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048665" name="日期占位符 2"/>
          <p:cNvSpPr>
            <a:spLocks noGrp="1"/>
          </p:cNvSpPr>
          <p:nvPr>
            <p:ph type="dt" sz="half" idx="10"/>
            <p:custDataLst>
              <p:tags r:id="rId5"/>
            </p:custDataLst>
          </p:nvPr>
        </p:nvSpPr>
        <p:spPr/>
        <p:txBody>
          <a:bodyPr/>
          <a:p>
            <a:fld id="{760FBDFE-C587-4B4C-A407-44438C67B59E}" type="datetimeFigureOut">
              <a:rPr altLang="en-US" lang="zh-CN" smtClean="0"/>
            </a:fld>
            <a:endParaRPr altLang="en-US" lang="zh-CN"/>
          </a:p>
        </p:txBody>
      </p:sp>
      <p:sp>
        <p:nvSpPr>
          <p:cNvPr id="1048666" name="页脚占位符 3"/>
          <p:cNvSpPr>
            <a:spLocks noGrp="1"/>
          </p:cNvSpPr>
          <p:nvPr>
            <p:ph type="ftr" sz="quarter" idx="11"/>
            <p:custDataLst>
              <p:tags r:id="rId6"/>
            </p:custDataLst>
          </p:nvPr>
        </p:nvSpPr>
        <p:spPr/>
        <p:txBody>
          <a:bodyPr/>
          <a:p>
            <a:endParaRPr altLang="en-US" lang="zh-CN"/>
          </a:p>
        </p:txBody>
      </p:sp>
      <p:sp>
        <p:nvSpPr>
          <p:cNvPr id="1048667" name="灯片编号占位符 4"/>
          <p:cNvSpPr>
            <a:spLocks noGrp="1"/>
          </p:cNvSpPr>
          <p:nvPr>
            <p:ph type="sldNum" sz="quarter" idx="12"/>
            <p:custDataLst>
              <p:tags r:id="rId7"/>
            </p:custDataLst>
          </p:nvPr>
        </p:nvSpPr>
        <p:spPr/>
        <p:txBody>
          <a:bodyPr/>
          <a:p>
            <a:fld id="{49AE70B2-8BF9-45C0-BB95-33D1B9D3A854}" type="slidenum">
              <a:rPr altLang="en-US" lang="zh-CN" smtClean="0"/>
            </a:fld>
            <a:endParaRPr altLang="en-US" lang="zh-CN"/>
          </a:p>
        </p:txBody>
      </p:sp>
      <p:sp>
        <p:nvSpPr>
          <p:cNvPr id="1048668" name="文本占位符 11"/>
          <p:cNvSpPr>
            <a:spLocks noGrp="1"/>
          </p:cNvSpPr>
          <p:nvPr>
            <p:ph type="body" sz="quarter" idx="13" hasCustomPrompt="1"/>
            <p:custDataLst>
              <p:tags r:id="rId8"/>
            </p:custDataLst>
          </p:nvPr>
        </p:nvSpPr>
        <p:spPr>
          <a:xfrm>
            <a:off x="3308350" y="3568699"/>
            <a:ext cx="5575301" cy="940955"/>
          </a:xfrm>
        </p:spPr>
        <p:txBody>
          <a:bodyPr/>
          <a:lstStyle>
            <a:lvl1pPr algn="ctr" indent="0" marL="0">
              <a:buNone/>
              <a:defRPr baseline="0" sz="2000">
                <a:solidFill>
                  <a:schemeClr val="bg1"/>
                </a:solidFill>
                <a:latin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altLang="en-US" dirty="0" lang="zh-CN"/>
              <a:t>单击此处编辑文本</a:t>
            </a:r>
            <a:endParaRPr altLang="en-US" dirty="0"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p:bgPr>
    </p:bg>
    <p:spTree>
      <p:nvGrpSpPr>
        <p:cNvPr id="111" name=""/>
        <p:cNvGrpSpPr/>
        <p:nvPr/>
      </p:nvGrpSpPr>
      <p:grpSpPr>
        <a:xfrm>
          <a:off x="0" y="0"/>
          <a:ext cx="0" cy="0"/>
          <a:chOff x="0" y="0"/>
          <a:chExt cx="0" cy="0"/>
        </a:xfrm>
      </p:grpSpPr>
      <p:pic>
        <p:nvPicPr>
          <p:cNvPr id="2097170" name="图片 14"/>
          <p:cNvPicPr>
            <a:picLocks noChangeAspect="1"/>
          </p:cNvPicPr>
          <p:nvPr userDrawn="1">
            <p:custDataLst>
              <p:tags r:id="rId1"/>
            </p:custDataLst>
          </p:nvPr>
        </p:nvPicPr>
        <p:blipFill>
          <a:blip xmlns:r="http://schemas.openxmlformats.org/officeDocument/2006/relationships" r:embed="rId2" cstate="print"/>
          <a:stretch>
            <a:fillRect/>
          </a:stretch>
        </p:blipFill>
        <p:spPr>
          <a:xfrm flipH="1">
            <a:off x="11204717" y="5257800"/>
            <a:ext cx="729888" cy="1610156"/>
          </a:xfrm>
          <a:prstGeom prst="rect"/>
        </p:spPr>
      </p:pic>
      <p:sp>
        <p:nvSpPr>
          <p:cNvPr id="1048714" name="日期占位符 2"/>
          <p:cNvSpPr>
            <a:spLocks noGrp="1"/>
          </p:cNvSpPr>
          <p:nvPr>
            <p:ph type="dt" sz="half" idx="10"/>
            <p:custDataLst>
              <p:tags r:id="rId3"/>
            </p:custDataLst>
          </p:nvPr>
        </p:nvSpPr>
        <p:spPr/>
        <p:txBody>
          <a:bodyPr/>
          <a:p>
            <a:fld id="{760FBDFE-C587-4B4C-A407-44438C67B59E}" type="datetimeFigureOut">
              <a:rPr altLang="en-US" lang="zh-CN" smtClean="0"/>
            </a:fld>
            <a:endParaRPr altLang="en-US" lang="zh-CN"/>
          </a:p>
        </p:txBody>
      </p:sp>
      <p:sp>
        <p:nvSpPr>
          <p:cNvPr id="1048715" name="页脚占位符 3"/>
          <p:cNvSpPr>
            <a:spLocks noGrp="1"/>
          </p:cNvSpPr>
          <p:nvPr>
            <p:ph type="ftr" sz="quarter" idx="11"/>
            <p:custDataLst>
              <p:tags r:id="rId4"/>
            </p:custDataLst>
          </p:nvPr>
        </p:nvSpPr>
        <p:spPr/>
        <p:txBody>
          <a:bodyPr/>
          <a:p>
            <a:endParaRPr altLang="en-US" dirty="0" lang="zh-CN"/>
          </a:p>
        </p:txBody>
      </p:sp>
      <p:sp>
        <p:nvSpPr>
          <p:cNvPr id="1048716" name="灯片编号占位符 4"/>
          <p:cNvSpPr>
            <a:spLocks noGrp="1"/>
          </p:cNvSpPr>
          <p:nvPr>
            <p:ph type="sldNum" sz="quarter" idx="12"/>
            <p:custDataLst>
              <p:tags r:id="rId5"/>
            </p:custDataLst>
          </p:nvPr>
        </p:nvSpPr>
        <p:spPr/>
        <p:txBody>
          <a:bodyPr/>
          <a:p>
            <a:fld id="{49AE70B2-8BF9-45C0-BB95-33D1B9D3A854}" type="slidenum">
              <a:rPr altLang="en-US" lang="zh-CN" smtClean="0"/>
            </a:fld>
            <a:endParaRPr altLang="en-US" dirty="0"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p:bgPr>
    </p:bg>
    <p:spTree>
      <p:nvGrpSpPr>
        <p:cNvPr id="31" name=""/>
        <p:cNvGrpSpPr/>
        <p:nvPr/>
      </p:nvGrpSpPr>
      <p:grpSpPr>
        <a:xfrm>
          <a:off x="0" y="0"/>
          <a:ext cx="0" cy="0"/>
          <a:chOff x="0" y="0"/>
          <a:chExt cx="0" cy="0"/>
        </a:xfrm>
      </p:grpSpPr>
      <p:sp>
        <p:nvSpPr>
          <p:cNvPr id="1048582" name="矩形 5"/>
          <p:cNvSpPr/>
          <p:nvPr userDrawn="1">
            <p:custDataLst>
              <p:tags r:id="rId1"/>
            </p:custDataLst>
          </p:nvPr>
        </p:nvSpPr>
        <p:spPr>
          <a:xfrm>
            <a:off x="287973" y="247015"/>
            <a:ext cx="11616055" cy="6311900"/>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lvl="0"/>
            <a:endParaRPr altLang="zh-CN" dirty="0" lang="en-US">
              <a:sym typeface="+mn-ea"/>
            </a:endParaRPr>
          </a:p>
        </p:txBody>
      </p:sp>
      <p:grpSp>
        <p:nvGrpSpPr>
          <p:cNvPr id="32" name="组合 9"/>
          <p:cNvGrpSpPr/>
          <p:nvPr userDrawn="1">
            <p:custDataLst>
              <p:tags r:id="rId2"/>
            </p:custDataLst>
          </p:nvPr>
        </p:nvGrpSpPr>
        <p:grpSpPr>
          <a:xfrm>
            <a:off x="-101600" y="-69215"/>
            <a:ext cx="12193553" cy="6818930"/>
            <a:chOff x="-101600" y="-69215"/>
            <a:chExt cx="12193553" cy="6818930"/>
          </a:xfrm>
        </p:grpSpPr>
        <p:pic>
          <p:nvPicPr>
            <p:cNvPr id="2097152" name="图片 7"/>
            <p:cNvPicPr>
              <a:picLocks noChangeAspect="1"/>
            </p:cNvPicPr>
            <p:nvPr userDrawn="1">
              <p:custDataLst>
                <p:tags r:id="rId3"/>
              </p:custDataLst>
            </p:nvPr>
          </p:nvPicPr>
          <p:blipFill>
            <a:blip xmlns:r="http://schemas.openxmlformats.org/officeDocument/2006/relationships" r:embed="rId4" cstate="print"/>
            <a:stretch>
              <a:fillRect/>
            </a:stretch>
          </p:blipFill>
          <p:spPr>
            <a:xfrm>
              <a:off x="10258073" y="5544202"/>
              <a:ext cx="1833880" cy="1205513"/>
            </a:xfrm>
            <a:prstGeom prst="rect"/>
            <a:effectLst>
              <a:outerShdw algn="tl" blurRad="50800" dir="2700000" dist="38100" rotWithShape="0">
                <a:prstClr val="black">
                  <a:alpha val="40000"/>
                </a:prstClr>
              </a:outerShdw>
            </a:effectLst>
          </p:spPr>
        </p:pic>
        <p:pic>
          <p:nvPicPr>
            <p:cNvPr id="2097153" name="图片 8"/>
            <p:cNvPicPr>
              <a:picLocks noChangeAspect="1"/>
            </p:cNvPicPr>
            <p:nvPr userDrawn="1">
              <p:custDataLst>
                <p:tags r:id="rId5"/>
              </p:custDataLst>
            </p:nvPr>
          </p:nvPicPr>
          <p:blipFill>
            <a:blip xmlns:r="http://schemas.openxmlformats.org/officeDocument/2006/relationships" r:embed="rId6" cstate="print"/>
            <a:stretch>
              <a:fillRect/>
            </a:stretch>
          </p:blipFill>
          <p:spPr>
            <a:xfrm>
              <a:off x="-101600" y="-69215"/>
              <a:ext cx="1033616" cy="1582909"/>
            </a:xfrm>
            <a:prstGeom prst="rect"/>
          </p:spPr>
        </p:pic>
      </p:grpSp>
      <p:sp>
        <p:nvSpPr>
          <p:cNvPr id="1048583" name="标题 1"/>
          <p:cNvSpPr>
            <a:spLocks noGrp="1"/>
          </p:cNvSpPr>
          <p:nvPr>
            <p:ph type="title" hasCustomPrompt="1"/>
            <p:custDataLst>
              <p:tags r:id="rId7"/>
            </p:custDataLst>
          </p:nvPr>
        </p:nvSpPr>
        <p:spPr>
          <a:xfrm>
            <a:off x="1281600" y="1249200"/>
            <a:ext cx="9626400" cy="723600"/>
          </a:xfrm>
        </p:spPr>
        <p:txBody>
          <a:bodyPr anchor="ctr"/>
          <a:lstStyle>
            <a:lvl1pPr>
              <a:defRPr baseline="0" sz="3200">
                <a:solidFill>
                  <a:schemeClr val="tx1">
                    <a:lumMod val="85000"/>
                    <a:lumOff val="15000"/>
                  </a:schemeClr>
                </a:solidFill>
                <a:latin typeface="Arial" panose="020B0604020202020204" pitchFamily="34" charset="0"/>
                <a:ea typeface="微软雅黑" panose="020B0503020204020204" pitchFamily="34" charset="-122"/>
              </a:defRPr>
            </a:lvl1pPr>
          </a:lstStyle>
          <a:p>
            <a:r>
              <a:rPr altLang="en-US" dirty="0" lang="zh-CN"/>
              <a:t>单击此处编辑标题</a:t>
            </a:r>
            <a:endParaRPr altLang="en-US" dirty="0" lang="zh-CN"/>
          </a:p>
        </p:txBody>
      </p:sp>
      <p:sp>
        <p:nvSpPr>
          <p:cNvPr id="1048584"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585" name="日期占位符 2"/>
          <p:cNvSpPr>
            <a:spLocks noGrp="1"/>
          </p:cNvSpPr>
          <p:nvPr>
            <p:ph type="dt" sz="half" idx="10"/>
            <p:custDataLst>
              <p:tags r:id="rId9"/>
            </p:custDataLst>
          </p:nvPr>
        </p:nvSpPr>
        <p:spPr/>
        <p:txBody>
          <a:bodyPr/>
          <a:p>
            <a:fld id="{760FBDFE-C587-4B4C-A407-44438C67B59E}" type="datetimeFigureOut">
              <a:rPr altLang="en-US" lang="zh-CN" smtClean="0"/>
            </a:fld>
            <a:endParaRPr altLang="en-US" lang="zh-CN"/>
          </a:p>
        </p:txBody>
      </p:sp>
      <p:sp>
        <p:nvSpPr>
          <p:cNvPr id="1048586" name="页脚占位符 3"/>
          <p:cNvSpPr>
            <a:spLocks noGrp="1"/>
          </p:cNvSpPr>
          <p:nvPr>
            <p:ph type="ftr" sz="quarter" idx="11"/>
            <p:custDataLst>
              <p:tags r:id="rId10"/>
            </p:custDataLst>
          </p:nvPr>
        </p:nvSpPr>
        <p:spPr/>
        <p:txBody>
          <a:bodyPr/>
          <a:p>
            <a:endParaRPr altLang="en-US" dirty="0" lang="zh-CN"/>
          </a:p>
        </p:txBody>
      </p:sp>
      <p:sp>
        <p:nvSpPr>
          <p:cNvPr id="1048587" name="灯片编号占位符 4"/>
          <p:cNvSpPr>
            <a:spLocks noGrp="1"/>
          </p:cNvSpPr>
          <p:nvPr>
            <p:ph type="sldNum" sz="quarter" idx="12"/>
            <p:custDataLst>
              <p:tags r:id="rId11"/>
            </p:custDataLst>
          </p:nvPr>
        </p:nvSpPr>
        <p:spPr/>
        <p:txBody>
          <a:bodyPr/>
          <a:p>
            <a:fld id="{49AE70B2-8BF9-45C0-BB95-33D1B9D3A854}" type="slidenum">
              <a:rPr altLang="en-US" lang="zh-CN" smtClean="0"/>
            </a:fld>
            <a:endParaRPr altLang="en-US" dirty="0"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p:bgPr>
    </p:bg>
    <p:spTree>
      <p:nvGrpSpPr>
        <p:cNvPr id="61" name=""/>
        <p:cNvGrpSpPr/>
        <p:nvPr/>
      </p:nvGrpSpPr>
      <p:grpSpPr>
        <a:xfrm>
          <a:off x="0" y="0"/>
          <a:ext cx="0" cy="0"/>
          <a:chOff x="0" y="0"/>
          <a:chExt cx="0" cy="0"/>
        </a:xfrm>
      </p:grpSpPr>
      <p:sp>
        <p:nvSpPr>
          <p:cNvPr id="1048590" name="矩形 7"/>
          <p:cNvSpPr/>
          <p:nvPr userDrawn="1">
            <p:custDataLst>
              <p:tags r:id="rId1"/>
            </p:custDataLst>
          </p:nvPr>
        </p:nvSpPr>
        <p:spPr>
          <a:xfrm>
            <a:off x="1905" y="-4445"/>
            <a:ext cx="4899025" cy="6866255"/>
          </a:xfrm>
          <a:prstGeom prst="rect"/>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lvl="0"/>
            <a:endParaRPr altLang="zh-CN" dirty="0" lang="en-US">
              <a:sym typeface="+mn-ea"/>
            </a:endParaRPr>
          </a:p>
        </p:txBody>
      </p:sp>
      <p:pic>
        <p:nvPicPr>
          <p:cNvPr id="2097156" name="图片 17"/>
          <p:cNvPicPr>
            <a:picLocks noChangeAspect="1"/>
          </p:cNvPicPr>
          <p:nvPr userDrawn="1">
            <p:custDataLst>
              <p:tags r:id="rId2"/>
            </p:custDataLst>
          </p:nvPr>
        </p:nvPicPr>
        <p:blipFill>
          <a:blip xmlns:r="http://schemas.openxmlformats.org/officeDocument/2006/relationships" r:embed="rId3" cstate="print"/>
          <a:stretch>
            <a:fillRect/>
          </a:stretch>
        </p:blipFill>
        <p:spPr>
          <a:xfrm>
            <a:off x="0" y="5327124"/>
            <a:ext cx="2037720" cy="1339509"/>
          </a:xfrm>
          <a:prstGeom prst="rect"/>
          <a:effectLst>
            <a:outerShdw algn="tl" blurRad="50800" dir="2700000" dist="38100" rotWithShape="0">
              <a:prstClr val="black">
                <a:alpha val="40000"/>
              </a:prstClr>
            </a:outerShdw>
          </a:effectLst>
        </p:spPr>
      </p:pic>
      <p:sp>
        <p:nvSpPr>
          <p:cNvPr id="1048591" name="标题 1"/>
          <p:cNvSpPr>
            <a:spLocks noGrp="1"/>
          </p:cNvSpPr>
          <p:nvPr>
            <p:ph type="title" hasCustomPrompt="1"/>
            <p:custDataLst>
              <p:tags r:id="rId4"/>
            </p:custDataLst>
          </p:nvPr>
        </p:nvSpPr>
        <p:spPr>
          <a:xfrm>
            <a:off x="583200" y="770400"/>
            <a:ext cx="3960000" cy="882000"/>
          </a:xfrm>
        </p:spPr>
        <p:txBody>
          <a:bodyPr anchor="ctr"/>
          <a:lstStyle>
            <a:lvl1pPr>
              <a:defRPr baseline="0" sz="3600">
                <a:solidFill>
                  <a:schemeClr val="bg1"/>
                </a:solidFill>
                <a:latin typeface="Arial" panose="020B0604020202020204" pitchFamily="34" charset="0"/>
                <a:ea typeface="微软雅黑" panose="020B0503020204020204" pitchFamily="34" charset="-122"/>
              </a:defRPr>
            </a:lvl1pPr>
          </a:lstStyle>
          <a:p>
            <a:r>
              <a:rPr altLang="en-US" dirty="0" lang="zh-CN"/>
              <a:t>单击编辑标题</a:t>
            </a:r>
            <a:endParaRPr altLang="en-US" dirty="0" lang="zh-CN"/>
          </a:p>
        </p:txBody>
      </p:sp>
      <p:sp>
        <p:nvSpPr>
          <p:cNvPr id="1048592" name="日期占位符 2"/>
          <p:cNvSpPr>
            <a:spLocks noGrp="1"/>
          </p:cNvSpPr>
          <p:nvPr>
            <p:ph type="dt" sz="half" idx="10"/>
            <p:custDataLst>
              <p:tags r:id="rId5"/>
            </p:custDataLst>
          </p:nvPr>
        </p:nvSpPr>
        <p:spPr/>
        <p:txBody>
          <a:bodyPr/>
          <a:p>
            <a:fld id="{760FBDFE-C587-4B4C-A407-44438C67B59E}" type="datetimeFigureOut">
              <a:rPr altLang="en-US" lang="zh-CN" smtClean="0"/>
            </a:fld>
            <a:endParaRPr altLang="en-US" lang="zh-CN"/>
          </a:p>
        </p:txBody>
      </p:sp>
      <p:sp>
        <p:nvSpPr>
          <p:cNvPr id="1048593" name="页脚占位符 3"/>
          <p:cNvSpPr>
            <a:spLocks noGrp="1"/>
          </p:cNvSpPr>
          <p:nvPr>
            <p:ph type="ftr" sz="quarter" idx="11"/>
            <p:custDataLst>
              <p:tags r:id="rId6"/>
            </p:custDataLst>
          </p:nvPr>
        </p:nvSpPr>
        <p:spPr/>
        <p:txBody>
          <a:bodyPr/>
          <a:p>
            <a:endParaRPr altLang="en-US" dirty="0" lang="zh-CN"/>
          </a:p>
        </p:txBody>
      </p:sp>
      <p:sp>
        <p:nvSpPr>
          <p:cNvPr id="1048594" name="灯片编号占位符 4"/>
          <p:cNvSpPr>
            <a:spLocks noGrp="1"/>
          </p:cNvSpPr>
          <p:nvPr>
            <p:ph type="sldNum" sz="quarter" idx="12"/>
            <p:custDataLst>
              <p:tags r:id="rId7"/>
            </p:custDataLst>
          </p:nvPr>
        </p:nvSpPr>
        <p:spPr/>
        <p:txBody>
          <a:bodyPr/>
          <a:p>
            <a:fld id="{49AE70B2-8BF9-45C0-BB95-33D1B9D3A854}" type="slidenum">
              <a:rPr altLang="en-US" lang="zh-CN" smtClean="0"/>
            </a:fld>
            <a:endParaRPr altLang="en-US" dirty="0" lang="zh-CN"/>
          </a:p>
        </p:txBody>
      </p:sp>
      <p:sp>
        <p:nvSpPr>
          <p:cNvPr id="1048595"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596"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p:bgPr>
    </p:bg>
    <p:spTree>
      <p:nvGrpSpPr>
        <p:cNvPr id="106" name=""/>
        <p:cNvGrpSpPr/>
        <p:nvPr/>
      </p:nvGrpSpPr>
      <p:grpSpPr>
        <a:xfrm>
          <a:off x="0" y="0"/>
          <a:ext cx="0" cy="0"/>
          <a:chOff x="0" y="0"/>
          <a:chExt cx="0" cy="0"/>
        </a:xfrm>
      </p:grpSpPr>
      <p:sp>
        <p:nvSpPr>
          <p:cNvPr id="1048685" name="矩形 9"/>
          <p:cNvSpPr/>
          <p:nvPr userDrawn="1">
            <p:custDataLst>
              <p:tags r:id="rId1"/>
            </p:custDataLst>
          </p:nvPr>
        </p:nvSpPr>
        <p:spPr>
          <a:xfrm>
            <a:off x="0" y="0"/>
            <a:ext cx="12192000" cy="2664000"/>
          </a:xfrm>
          <a:prstGeom prst="rect"/>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lvl="0"/>
            <a:endParaRPr altLang="zh-CN" lang="en-US">
              <a:sym typeface="+mn-ea"/>
            </a:endParaRPr>
          </a:p>
        </p:txBody>
      </p:sp>
      <p:pic>
        <p:nvPicPr>
          <p:cNvPr id="2097165" name="图片 5"/>
          <p:cNvPicPr>
            <a:picLocks noChangeAspect="1"/>
          </p:cNvPicPr>
          <p:nvPr userDrawn="1">
            <p:custDataLst>
              <p:tags r:id="rId2"/>
            </p:custDataLst>
          </p:nvPr>
        </p:nvPicPr>
        <p:blipFill>
          <a:blip xmlns:r="http://schemas.openxmlformats.org/officeDocument/2006/relationships" r:embed="rId3" cstate="print"/>
          <a:stretch>
            <a:fillRect/>
          </a:stretch>
        </p:blipFill>
        <p:spPr>
          <a:xfrm>
            <a:off x="10757013" y="-111033"/>
            <a:ext cx="1434987" cy="2197580"/>
          </a:xfrm>
          <a:prstGeom prst="rect"/>
        </p:spPr>
      </p:pic>
      <p:sp>
        <p:nvSpPr>
          <p:cNvPr id="1048686" name="标题 1"/>
          <p:cNvSpPr>
            <a:spLocks noGrp="1"/>
          </p:cNvSpPr>
          <p:nvPr>
            <p:ph type="title"/>
            <p:custDataLst>
              <p:tags r:id="rId4"/>
            </p:custDataLst>
          </p:nvPr>
        </p:nvSpPr>
        <p:spPr>
          <a:xfrm>
            <a:off x="612000" y="781200"/>
            <a:ext cx="10976400" cy="626400"/>
          </a:xfrm>
        </p:spPr>
        <p:txBody>
          <a:bodyPr anchor="ctr"/>
          <a:lstStyle>
            <a:lvl1pPr algn="ctr">
              <a:defRPr baseline="0" sz="3600">
                <a:solidFill>
                  <a:schemeClr val="bg1"/>
                </a:solidFill>
                <a:latin typeface="Arial" panose="020B0604020202020204" pitchFamily="34" charset="0"/>
                <a:ea typeface="微软雅黑" panose="020B0503020204020204" pitchFamily="34" charset="-122"/>
              </a:defRPr>
            </a:lvl1pPr>
          </a:lstStyle>
          <a:p>
            <a:r>
              <a:rPr altLang="en-US" lang="zh-CN"/>
              <a:t>单击此处编辑母版标题样式</a:t>
            </a:r>
            <a:endParaRPr altLang="en-US" lang="zh-CN"/>
          </a:p>
        </p:txBody>
      </p:sp>
      <p:sp>
        <p:nvSpPr>
          <p:cNvPr id="1048687" name="日期占位符 2"/>
          <p:cNvSpPr>
            <a:spLocks noGrp="1"/>
          </p:cNvSpPr>
          <p:nvPr>
            <p:ph type="dt" sz="half" idx="10"/>
            <p:custDataLst>
              <p:tags r:id="rId5"/>
            </p:custDataLst>
          </p:nvPr>
        </p:nvSpPr>
        <p:spPr/>
        <p:txBody>
          <a:bodyPr/>
          <a:p>
            <a:fld id="{760FBDFE-C587-4B4C-A407-44438C67B59E}" type="datetimeFigureOut">
              <a:rPr altLang="en-US" lang="zh-CN" smtClean="0"/>
            </a:fld>
            <a:endParaRPr altLang="en-US" lang="zh-CN"/>
          </a:p>
        </p:txBody>
      </p:sp>
      <p:sp>
        <p:nvSpPr>
          <p:cNvPr id="1048688" name="页脚占位符 3"/>
          <p:cNvSpPr>
            <a:spLocks noGrp="1"/>
          </p:cNvSpPr>
          <p:nvPr>
            <p:ph type="ftr" sz="quarter" idx="11"/>
            <p:custDataLst>
              <p:tags r:id="rId6"/>
            </p:custDataLst>
          </p:nvPr>
        </p:nvSpPr>
        <p:spPr/>
        <p:txBody>
          <a:bodyPr/>
          <a:p>
            <a:endParaRPr altLang="en-US" dirty="0" lang="zh-CN"/>
          </a:p>
        </p:txBody>
      </p:sp>
      <p:sp>
        <p:nvSpPr>
          <p:cNvPr id="1048689" name="灯片编号占位符 4"/>
          <p:cNvSpPr>
            <a:spLocks noGrp="1"/>
          </p:cNvSpPr>
          <p:nvPr>
            <p:ph type="sldNum" sz="quarter" idx="12"/>
            <p:custDataLst>
              <p:tags r:id="rId7"/>
            </p:custDataLst>
          </p:nvPr>
        </p:nvSpPr>
        <p:spPr/>
        <p:txBody>
          <a:bodyPr/>
          <a:p>
            <a:fld id="{49AE70B2-8BF9-45C0-BB95-33D1B9D3A854}" type="slidenum">
              <a:rPr altLang="en-US" lang="zh-CN" smtClean="0"/>
            </a:fld>
            <a:endParaRPr altLang="en-US" dirty="0" lang="zh-CN"/>
          </a:p>
        </p:txBody>
      </p:sp>
      <p:sp>
        <p:nvSpPr>
          <p:cNvPr id="1048690"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pitchFamily="34" charset="-122"/>
              </a:defRPr>
            </a:lvl1pPr>
          </a:lstStyle>
          <a:p>
            <a:pPr lvl="0"/>
            <a:r>
              <a:rPr altLang="en-US" dirty="0" lang="zh-CN"/>
              <a:t>单击此处编辑母版文本样式</a:t>
            </a:r>
            <a:endParaRPr altLang="en-US" dirty="0" lang="zh-CN"/>
          </a:p>
        </p:txBody>
      </p:sp>
      <p:sp>
        <p:nvSpPr>
          <p:cNvPr id="1048691"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p:bgPr>
    </p:bg>
    <p:spTree>
      <p:nvGrpSpPr>
        <p:cNvPr id="119" name=""/>
        <p:cNvGrpSpPr/>
        <p:nvPr/>
      </p:nvGrpSpPr>
      <p:grpSpPr>
        <a:xfrm>
          <a:off x="0" y="0"/>
          <a:ext cx="0" cy="0"/>
          <a:chOff x="0" y="0"/>
          <a:chExt cx="0" cy="0"/>
        </a:xfrm>
      </p:grpSpPr>
      <p:sp>
        <p:nvSpPr>
          <p:cNvPr id="1048738" name="矩形 7"/>
          <p:cNvSpPr/>
          <p:nvPr userDrawn="1">
            <p:custDataLst>
              <p:tags r:id="rId1"/>
            </p:custDataLst>
          </p:nvPr>
        </p:nvSpPr>
        <p:spPr>
          <a:xfrm>
            <a:off x="0" y="5029201"/>
            <a:ext cx="12192000" cy="1828799"/>
          </a:xfrm>
          <a:prstGeom prst="rect"/>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lvl="0"/>
            <a:endParaRPr altLang="zh-CN" lang="en-US">
              <a:sym typeface="+mn-ea"/>
            </a:endParaRPr>
          </a:p>
        </p:txBody>
      </p:sp>
      <p:pic>
        <p:nvPicPr>
          <p:cNvPr id="2097178" name="图片 9"/>
          <p:cNvPicPr>
            <a:picLocks noChangeAspect="1"/>
          </p:cNvPicPr>
          <p:nvPr userDrawn="1">
            <p:custDataLst>
              <p:tags r:id="rId2"/>
            </p:custDataLst>
          </p:nvPr>
        </p:nvPicPr>
        <p:blipFill>
          <a:blip xmlns:r="http://schemas.openxmlformats.org/officeDocument/2006/relationships" r:embed="rId3" cstate="print"/>
          <a:stretch>
            <a:fillRect/>
          </a:stretch>
        </p:blipFill>
        <p:spPr>
          <a:xfrm>
            <a:off x="10541473" y="5682809"/>
            <a:ext cx="1538253" cy="1011181"/>
          </a:xfrm>
          <a:prstGeom prst="rect"/>
          <a:effectLst>
            <a:outerShdw algn="tl" blurRad="50800" dir="2700000" dist="38100" rotWithShape="0">
              <a:prstClr val="black">
                <a:alpha val="40000"/>
              </a:prstClr>
            </a:outerShdw>
          </a:effectLst>
        </p:spPr>
      </p:pic>
      <p:sp>
        <p:nvSpPr>
          <p:cNvPr id="1048739" name="标题 1"/>
          <p:cNvSpPr>
            <a:spLocks noGrp="1"/>
          </p:cNvSpPr>
          <p:nvPr>
            <p:ph type="title"/>
            <p:custDataLst>
              <p:tags r:id="rId4"/>
            </p:custDataLst>
          </p:nvPr>
        </p:nvSpPr>
        <p:spPr>
          <a:xfrm>
            <a:off x="604800" y="669600"/>
            <a:ext cx="10976400" cy="565200"/>
          </a:xfrm>
        </p:spPr>
        <p:txBody>
          <a:bodyPr anchor="ctr"/>
          <a:lstStyle>
            <a:lvl1pPr algn="ctr">
              <a:defRPr baseline="0" sz="3200">
                <a:solidFill>
                  <a:schemeClr val="tx1">
                    <a:lumMod val="85000"/>
                    <a:lumOff val="15000"/>
                  </a:schemeClr>
                </a:solidFill>
                <a:latin typeface="Arial" panose="020B0604020202020204" pitchFamily="34" charset="0"/>
                <a:ea typeface="微软雅黑" panose="020B0503020204020204" pitchFamily="34" charset="-122"/>
              </a:defRPr>
            </a:lvl1pPr>
          </a:lstStyle>
          <a:p>
            <a:r>
              <a:rPr altLang="en-US" dirty="0" lang="zh-CN"/>
              <a:t>单击此处编辑母版标题样式</a:t>
            </a:r>
            <a:endParaRPr altLang="en-US" dirty="0" lang="zh-CN"/>
          </a:p>
        </p:txBody>
      </p:sp>
      <p:sp>
        <p:nvSpPr>
          <p:cNvPr id="1048740" name="日期占位符 2"/>
          <p:cNvSpPr>
            <a:spLocks noGrp="1"/>
          </p:cNvSpPr>
          <p:nvPr>
            <p:ph type="dt" sz="half" idx="10"/>
            <p:custDataLst>
              <p:tags r:id="rId5"/>
            </p:custDataLst>
          </p:nvPr>
        </p:nvSpPr>
        <p:spPr/>
        <p:txBody>
          <a:bodyPr/>
          <a:p>
            <a:fld id="{760FBDFE-C587-4B4C-A407-44438C67B59E}" type="datetimeFigureOut">
              <a:rPr altLang="en-US" lang="zh-CN" smtClean="0"/>
            </a:fld>
            <a:endParaRPr altLang="en-US" lang="zh-CN"/>
          </a:p>
        </p:txBody>
      </p:sp>
      <p:sp>
        <p:nvSpPr>
          <p:cNvPr id="1048741" name="页脚占位符 3"/>
          <p:cNvSpPr>
            <a:spLocks noGrp="1"/>
          </p:cNvSpPr>
          <p:nvPr>
            <p:ph type="ftr" sz="quarter" idx="11"/>
            <p:custDataLst>
              <p:tags r:id="rId6"/>
            </p:custDataLst>
          </p:nvPr>
        </p:nvSpPr>
        <p:spPr/>
        <p:txBody>
          <a:bodyPr/>
          <a:p>
            <a:endParaRPr altLang="en-US" dirty="0" lang="zh-CN"/>
          </a:p>
        </p:txBody>
      </p:sp>
      <p:sp>
        <p:nvSpPr>
          <p:cNvPr id="1048742" name="灯片编号占位符 4"/>
          <p:cNvSpPr>
            <a:spLocks noGrp="1"/>
          </p:cNvSpPr>
          <p:nvPr>
            <p:ph type="sldNum" sz="quarter" idx="12"/>
            <p:custDataLst>
              <p:tags r:id="rId7"/>
            </p:custDataLst>
          </p:nvPr>
        </p:nvSpPr>
        <p:spPr/>
        <p:txBody>
          <a:bodyPr/>
          <a:p>
            <a:fld id="{49AE70B2-8BF9-45C0-BB95-33D1B9D3A854}" type="slidenum">
              <a:rPr altLang="en-US" lang="zh-CN" smtClean="0"/>
            </a:fld>
            <a:endParaRPr altLang="en-US" dirty="0" lang="zh-CN"/>
          </a:p>
        </p:txBody>
      </p:sp>
      <p:sp>
        <p:nvSpPr>
          <p:cNvPr id="1048743"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44" name="文本占位符 8"/>
          <p:cNvSpPr>
            <a:spLocks noGrp="1"/>
          </p:cNvSpPr>
          <p:nvPr>
            <p:ph type="body" sz="quarter" idx="14"/>
            <p:custDataLst>
              <p:tags r:id="rId9"/>
            </p:custDataLst>
          </p:nvPr>
        </p:nvSpPr>
        <p:spPr>
          <a:xfrm>
            <a:off x="594000" y="5180400"/>
            <a:ext cx="11001600" cy="1011600"/>
          </a:xfrm>
        </p:spPr>
        <p:txBody>
          <a:bodyPr/>
          <a:lstStyle>
            <a:lvl1pPr indent="0" marL="0">
              <a:buNone/>
              <a:defRPr baseline="0">
                <a:solidFill>
                  <a:schemeClr val="bg1"/>
                </a:solidFill>
                <a:latin typeface="Arial" panose="020B0604020202020204" pitchFamily="34" charset="0"/>
                <a:ea typeface="微软雅黑" panose="020B0503020204020204" pitchFamily="34" charset="-122"/>
              </a:defRPr>
            </a:lvl1pPr>
          </a:lstStyle>
          <a:p>
            <a:pPr lvl="0"/>
            <a:r>
              <a:rPr altLang="en-US" dirty="0" lang="zh-CN"/>
              <a:t>单击此处编辑母版文本样式</a:t>
            </a:r>
            <a:endParaRPr altLang="en-US" dirty="0"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p:bgPr>
    </p:bg>
    <p:spTree>
      <p:nvGrpSpPr>
        <p:cNvPr id="110" name=""/>
        <p:cNvGrpSpPr/>
        <p:nvPr/>
      </p:nvGrpSpPr>
      <p:grpSpPr>
        <a:xfrm>
          <a:off x="0" y="0"/>
          <a:ext cx="0" cy="0"/>
          <a:chOff x="0" y="0"/>
          <a:chExt cx="0" cy="0"/>
        </a:xfrm>
      </p:grpSpPr>
      <p:sp>
        <p:nvSpPr>
          <p:cNvPr id="1048705" name="矩形 9"/>
          <p:cNvSpPr/>
          <p:nvPr userDrawn="1">
            <p:custDataLst>
              <p:tags r:id="rId1"/>
            </p:custDataLst>
          </p:nvPr>
        </p:nvSpPr>
        <p:spPr>
          <a:xfrm>
            <a:off x="0" y="-16510"/>
            <a:ext cx="12192000" cy="914400"/>
          </a:xfrm>
          <a:prstGeom prst="rect"/>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lvl="0"/>
            <a:endParaRPr altLang="zh-CN" lang="en-US">
              <a:sym typeface="+mn-ea"/>
            </a:endParaRPr>
          </a:p>
        </p:txBody>
      </p:sp>
      <p:pic>
        <p:nvPicPr>
          <p:cNvPr id="2097169" name="图片 11"/>
          <p:cNvPicPr>
            <a:picLocks noChangeAspect="1"/>
          </p:cNvPicPr>
          <p:nvPr userDrawn="1">
            <p:custDataLst>
              <p:tags r:id="rId2"/>
            </p:custDataLst>
          </p:nvPr>
        </p:nvPicPr>
        <p:blipFill>
          <a:blip xmlns:r="http://schemas.openxmlformats.org/officeDocument/2006/relationships" r:embed="rId3" cstate="print"/>
          <a:stretch>
            <a:fillRect/>
          </a:stretch>
        </p:blipFill>
        <p:spPr>
          <a:xfrm>
            <a:off x="10541473" y="5682809"/>
            <a:ext cx="1538253" cy="1011181"/>
          </a:xfrm>
          <a:prstGeom prst="rect"/>
          <a:effectLst>
            <a:outerShdw algn="tl" blurRad="50800" dir="2700000" dist="38100" rotWithShape="0">
              <a:prstClr val="black">
                <a:alpha val="40000"/>
              </a:prstClr>
            </a:outerShdw>
          </a:effectLst>
        </p:spPr>
      </p:pic>
      <p:sp>
        <p:nvSpPr>
          <p:cNvPr id="1048706" name="标题 1"/>
          <p:cNvSpPr>
            <a:spLocks noGrp="1"/>
          </p:cNvSpPr>
          <p:nvPr>
            <p:ph type="title"/>
            <p:custDataLst>
              <p:tags r:id="rId4"/>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r>
              <a:rPr altLang="en-US" dirty="0" lang="zh-CN"/>
              <a:t>单击此处编辑母版标题样式</a:t>
            </a:r>
            <a:endParaRPr altLang="en-US" dirty="0" lang="zh-CN"/>
          </a:p>
        </p:txBody>
      </p:sp>
      <p:sp>
        <p:nvSpPr>
          <p:cNvPr id="1048707" name="日期占位符 2"/>
          <p:cNvSpPr>
            <a:spLocks noGrp="1"/>
          </p:cNvSpPr>
          <p:nvPr>
            <p:ph type="dt" sz="half" idx="10"/>
            <p:custDataLst>
              <p:tags r:id="rId5"/>
            </p:custDataLst>
          </p:nvPr>
        </p:nvSpPr>
        <p:spPr/>
        <p:txBody>
          <a:bodyPr/>
          <a:p>
            <a:fld id="{760FBDFE-C587-4B4C-A407-44438C67B59E}" type="datetimeFigureOut">
              <a:rPr altLang="en-US" lang="zh-CN" smtClean="0"/>
            </a:fld>
            <a:endParaRPr altLang="en-US" lang="zh-CN"/>
          </a:p>
        </p:txBody>
      </p:sp>
      <p:sp>
        <p:nvSpPr>
          <p:cNvPr id="1048708" name="页脚占位符 3"/>
          <p:cNvSpPr>
            <a:spLocks noGrp="1"/>
          </p:cNvSpPr>
          <p:nvPr>
            <p:ph type="ftr" sz="quarter" idx="11"/>
            <p:custDataLst>
              <p:tags r:id="rId6"/>
            </p:custDataLst>
          </p:nvPr>
        </p:nvSpPr>
        <p:spPr/>
        <p:txBody>
          <a:bodyPr/>
          <a:p>
            <a:endParaRPr altLang="en-US" dirty="0" lang="zh-CN"/>
          </a:p>
        </p:txBody>
      </p:sp>
      <p:sp>
        <p:nvSpPr>
          <p:cNvPr id="1048709" name="灯片编号占位符 4"/>
          <p:cNvSpPr>
            <a:spLocks noGrp="1"/>
          </p:cNvSpPr>
          <p:nvPr>
            <p:ph type="sldNum" sz="quarter" idx="12"/>
            <p:custDataLst>
              <p:tags r:id="rId7"/>
            </p:custDataLst>
          </p:nvPr>
        </p:nvSpPr>
        <p:spPr/>
        <p:txBody>
          <a:bodyPr/>
          <a:p>
            <a:fld id="{49AE70B2-8BF9-45C0-BB95-33D1B9D3A854}" type="slidenum">
              <a:rPr altLang="en-US" lang="zh-CN" smtClean="0"/>
            </a:fld>
            <a:endParaRPr altLang="en-US" dirty="0" lang="zh-CN"/>
          </a:p>
        </p:txBody>
      </p:sp>
      <p:sp>
        <p:nvSpPr>
          <p:cNvPr id="1048710"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11"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12"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altLang="en-US" dirty="0" lang="zh-CN"/>
              <a:t>单击此处编辑母版文本样式</a:t>
            </a:r>
            <a:endParaRPr altLang="en-US" dirty="0" lang="zh-CN"/>
          </a:p>
        </p:txBody>
      </p:sp>
      <p:sp>
        <p:nvSpPr>
          <p:cNvPr id="10487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altLang="en-US" dirty="0" lang="zh-CN"/>
              <a:t>单击此处编辑母版文本样式</a:t>
            </a:r>
            <a:endParaRPr altLang="en-US" dirty="0"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p:bgPr>
    </p:bg>
    <p:spTree>
      <p:nvGrpSpPr>
        <p:cNvPr id="101" name=""/>
        <p:cNvGrpSpPr/>
        <p:nvPr/>
      </p:nvGrpSpPr>
      <p:grpSpPr>
        <a:xfrm>
          <a:off x="0" y="0"/>
          <a:ext cx="0" cy="0"/>
          <a:chOff x="0" y="0"/>
          <a:chExt cx="0" cy="0"/>
        </a:xfrm>
      </p:grpSpPr>
      <p:sp>
        <p:nvSpPr>
          <p:cNvPr id="1048670" name="矩形 9"/>
          <p:cNvSpPr/>
          <p:nvPr userDrawn="1">
            <p:custDataLst>
              <p:tags r:id="rId1"/>
            </p:custDataLst>
          </p:nvPr>
        </p:nvSpPr>
        <p:spPr>
          <a:xfrm>
            <a:off x="0" y="959224"/>
            <a:ext cx="12192000" cy="4939553"/>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lvl="0"/>
            <a:endParaRPr altLang="zh-CN" lang="en-US">
              <a:sym typeface="+mn-ea"/>
            </a:endParaRPr>
          </a:p>
        </p:txBody>
      </p:sp>
      <p:grpSp>
        <p:nvGrpSpPr>
          <p:cNvPr id="102" name="组合 5"/>
          <p:cNvGrpSpPr/>
          <p:nvPr userDrawn="1">
            <p:custDataLst>
              <p:tags r:id="rId2"/>
            </p:custDataLst>
          </p:nvPr>
        </p:nvGrpSpPr>
        <p:grpSpPr>
          <a:xfrm>
            <a:off x="110180" y="2338217"/>
            <a:ext cx="11969666" cy="2181565"/>
            <a:chOff x="110180" y="2338217"/>
            <a:chExt cx="11969666" cy="2181565"/>
          </a:xfrm>
        </p:grpSpPr>
        <p:pic>
          <p:nvPicPr>
            <p:cNvPr id="2097160" name="图片 19"/>
            <p:cNvPicPr>
              <a:picLocks noChangeAspect="1"/>
            </p:cNvPicPr>
            <p:nvPr userDrawn="1">
              <p:custDataLst>
                <p:tags r:id="rId3"/>
              </p:custDataLst>
            </p:nvPr>
          </p:nvPicPr>
          <p:blipFill>
            <a:blip xmlns:r="http://schemas.openxmlformats.org/officeDocument/2006/relationships" r:embed="rId4" cstate="print"/>
            <a:stretch>
              <a:fillRect/>
            </a:stretch>
          </p:blipFill>
          <p:spPr>
            <a:xfrm>
              <a:off x="10778179" y="2338217"/>
              <a:ext cx="1301667" cy="2181565"/>
            </a:xfrm>
            <a:prstGeom prst="rect"/>
          </p:spPr>
        </p:pic>
        <p:pic>
          <p:nvPicPr>
            <p:cNvPr id="2097161" name="图片 8"/>
            <p:cNvPicPr>
              <a:picLocks noChangeAspect="1"/>
            </p:cNvPicPr>
            <p:nvPr userDrawn="1">
              <p:custDataLst>
                <p:tags r:id="rId5"/>
              </p:custDataLst>
            </p:nvPr>
          </p:nvPicPr>
          <p:blipFill>
            <a:blip xmlns:r="http://schemas.openxmlformats.org/officeDocument/2006/relationships" r:embed="rId4" cstate="print"/>
            <a:stretch>
              <a:fillRect/>
            </a:stretch>
          </p:blipFill>
          <p:spPr>
            <a:xfrm>
              <a:off x="110180" y="2338217"/>
              <a:ext cx="1301667" cy="2181565"/>
            </a:xfrm>
            <a:prstGeom prst="rect"/>
          </p:spPr>
        </p:pic>
      </p:grpSp>
      <p:sp>
        <p:nvSpPr>
          <p:cNvPr id="1048671" name="标题 1"/>
          <p:cNvSpPr>
            <a:spLocks noGrp="1"/>
          </p:cNvSpPr>
          <p:nvPr>
            <p:ph type="title" hasCustomPrompt="1"/>
            <p:custDataLst>
              <p:tags r:id="rId6"/>
            </p:custDataLst>
          </p:nvPr>
        </p:nvSpPr>
        <p:spPr>
          <a:xfrm>
            <a:off x="1522800" y="1339200"/>
            <a:ext cx="9144000" cy="2386800"/>
          </a:xfrm>
        </p:spPr>
        <p:txBody>
          <a:bodyPr anchor="b"/>
          <a:lstStyle>
            <a:lvl1pPr algn="ctr">
              <a:defRPr baseline="0" sz="6000">
                <a:solidFill>
                  <a:schemeClr val="tx1">
                    <a:lumMod val="85000"/>
                    <a:lumOff val="15000"/>
                  </a:schemeClr>
                </a:solidFill>
                <a:latin typeface="Arial" panose="020B0604020202020204" pitchFamily="34" charset="0"/>
                <a:ea typeface="微软雅黑" panose="020B0503020204020204" pitchFamily="34" charset="-122"/>
              </a:defRPr>
            </a:lvl1pPr>
          </a:lstStyle>
          <a:p>
            <a:r>
              <a:rPr altLang="en-US" dirty="0" lang="zh-CN"/>
              <a:t>单击此处编辑标题</a:t>
            </a:r>
            <a:endParaRPr altLang="en-US" dirty="0" lang="zh-CN"/>
          </a:p>
        </p:txBody>
      </p:sp>
      <p:sp>
        <p:nvSpPr>
          <p:cNvPr id="1048672" name="日期占位符 2"/>
          <p:cNvSpPr>
            <a:spLocks noGrp="1"/>
          </p:cNvSpPr>
          <p:nvPr>
            <p:ph type="dt" sz="half" idx="10"/>
            <p:custDataLst>
              <p:tags r:id="rId7"/>
            </p:custDataLst>
          </p:nvPr>
        </p:nvSpPr>
        <p:spPr/>
        <p:txBody>
          <a:bodyPr/>
          <a:p>
            <a:fld id="{760FBDFE-C587-4B4C-A407-44438C67B59E}" type="datetimeFigureOut">
              <a:rPr altLang="en-US" lang="zh-CN" smtClean="0"/>
            </a:fld>
            <a:endParaRPr altLang="en-US" lang="zh-CN"/>
          </a:p>
        </p:txBody>
      </p:sp>
      <p:sp>
        <p:nvSpPr>
          <p:cNvPr id="1048673" name="页脚占位符 3"/>
          <p:cNvSpPr>
            <a:spLocks noGrp="1"/>
          </p:cNvSpPr>
          <p:nvPr>
            <p:ph type="ftr" sz="quarter" idx="11"/>
            <p:custDataLst>
              <p:tags r:id="rId8"/>
            </p:custDataLst>
          </p:nvPr>
        </p:nvSpPr>
        <p:spPr/>
        <p:txBody>
          <a:bodyPr/>
          <a:p>
            <a:endParaRPr altLang="en-US" dirty="0" lang="zh-CN"/>
          </a:p>
        </p:txBody>
      </p:sp>
      <p:sp>
        <p:nvSpPr>
          <p:cNvPr id="1048674" name="灯片编号占位符 4"/>
          <p:cNvSpPr>
            <a:spLocks noGrp="1"/>
          </p:cNvSpPr>
          <p:nvPr>
            <p:ph type="sldNum" sz="quarter" idx="12"/>
            <p:custDataLst>
              <p:tags r:id="rId9"/>
            </p:custDataLst>
          </p:nvPr>
        </p:nvSpPr>
        <p:spPr/>
        <p:txBody>
          <a:bodyPr/>
          <a:p>
            <a:fld id="{49AE70B2-8BF9-45C0-BB95-33D1B9D3A854}" type="slidenum">
              <a:rPr altLang="en-US" lang="zh-CN" smtClean="0"/>
            </a:fld>
            <a:endParaRPr altLang="en-US" dirty="0" lang="zh-CN"/>
          </a:p>
        </p:txBody>
      </p:sp>
      <p:sp>
        <p:nvSpPr>
          <p:cNvPr id="1048675"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altLang="en-US" dirty="0" lang="zh-CN"/>
              <a:t>单击此处编辑母版文本样式</a:t>
            </a:r>
            <a:endParaRPr altLang="en-US" dirty="0"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bg>
      <p:bgPr>
        <a:solidFill>
          <a:schemeClr val="bg2"/>
        </a:solidFill>
      </p:bgPr>
    </p:bg>
    <p:spTree>
      <p:nvGrpSpPr>
        <p:cNvPr id="112" name=""/>
        <p:cNvGrpSpPr/>
        <p:nvPr/>
      </p:nvGrpSpPr>
      <p:grpSpPr>
        <a:xfrm>
          <a:off x="0" y="0"/>
          <a:ext cx="0" cy="0"/>
          <a:chOff x="0" y="0"/>
          <a:chExt cx="0" cy="0"/>
        </a:xfrm>
      </p:grpSpPr>
      <p:pic>
        <p:nvPicPr>
          <p:cNvPr id="2097171" name="图片 6"/>
          <p:cNvPicPr>
            <a:picLocks noChangeAspect="1"/>
          </p:cNvPicPr>
          <p:nvPr userDrawn="1">
            <p:custDataLst>
              <p:tags r:id="rId1"/>
            </p:custDataLst>
          </p:nvPr>
        </p:nvPicPr>
        <p:blipFill>
          <a:blip xmlns:r="http://schemas.openxmlformats.org/officeDocument/2006/relationships" r:embed="rId2" cstate="print"/>
          <a:stretch>
            <a:fillRect/>
          </a:stretch>
        </p:blipFill>
        <p:spPr>
          <a:xfrm>
            <a:off x="10541473" y="5682809"/>
            <a:ext cx="1538253" cy="1011181"/>
          </a:xfrm>
          <a:prstGeom prst="rect"/>
          <a:effectLst>
            <a:outerShdw algn="tl" blurRad="50800" dir="2700000" dist="38100" rotWithShape="0">
              <a:prstClr val="black">
                <a:alpha val="40000"/>
              </a:prstClr>
            </a:outerShdw>
          </a:effectLst>
        </p:spPr>
      </p:pic>
      <p:sp>
        <p:nvSpPr>
          <p:cNvPr id="1048717" name="标题 1"/>
          <p:cNvSpPr>
            <a:spLocks noGrp="1"/>
          </p:cNvSpPr>
          <p:nvPr>
            <p:ph type="title"/>
            <p:custDataLst>
              <p:tags r:id="rId3"/>
            </p:custDataLst>
          </p:nvPr>
        </p:nvSpPr>
        <p:spPr>
          <a:xfrm>
            <a:off x="669882" y="443234"/>
            <a:ext cx="10852237" cy="441964"/>
          </a:xfrm>
        </p:spPr>
        <p:txBody>
          <a:bodyPr anchor="t" anchorCtr="0" bIns="46990" lIns="90170" rIns="90170" rtlCol="0" tIns="46990" vert="horz">
            <a:normAutofit/>
          </a:bodyPr>
          <a:lstStyle>
            <a:lvl1pPr algn="l" defTabSz="914400" eaLnBrk="1" fontAlgn="auto" hangingPunct="1" latinLnBrk="0" marL="0" marR="0" rtl="0">
              <a:lnSpc>
                <a:spcPct val="100000"/>
              </a:lnSpc>
              <a:buNone/>
              <a:defRPr altLang="en-US" baseline="0" b="1" cap="none" dirty="0" sz="2400" i="0" kern="1200" kumimoji="0" lang="zh-CN" noProof="1" normalizeH="0" spc="200" strike="noStrike" u="none">
                <a:solidFill>
                  <a:schemeClr val="tx1">
                    <a:lumMod val="85000"/>
                    <a:lumOff val="15000"/>
                  </a:schemeClr>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1048718" name="内容占位符 2"/>
          <p:cNvSpPr>
            <a:spLocks noGrp="1"/>
          </p:cNvSpPr>
          <p:nvPr>
            <p:ph idx="1"/>
            <p:custDataLst>
              <p:tags r:id="rId4"/>
            </p:custDataLst>
          </p:nvPr>
        </p:nvSpPr>
        <p:spPr>
          <a:xfrm>
            <a:off x="669882" y="952508"/>
            <a:ext cx="10852237" cy="5388907"/>
          </a:xfrm>
        </p:spPr>
        <p:txBody>
          <a:bodyPr bIns="46990" lIns="90170" rIns="90170" rtlCol="0" tIns="46990" vert="horz">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719" name="日期占位符 3"/>
          <p:cNvSpPr>
            <a:spLocks noGrp="1"/>
          </p:cNvSpPr>
          <p:nvPr>
            <p:ph type="dt" sz="half" idx="10"/>
            <p:custDataLst>
              <p:tags r:id="rId5"/>
            </p:custDataLst>
          </p:nvPr>
        </p:nvSpPr>
        <p:spPr/>
        <p:txBody>
          <a:bodyPr/>
          <a:p>
            <a:fld id="{760FBDFE-C587-4B4C-A407-44438C67B59E}" type="datetimeFigureOut">
              <a:rPr altLang="en-US" lang="zh-CN" smtClean="0"/>
            </a:fld>
            <a:endParaRPr altLang="en-US" lang="zh-CN"/>
          </a:p>
        </p:txBody>
      </p:sp>
      <p:sp>
        <p:nvSpPr>
          <p:cNvPr id="1048720" name="页脚占位符 4"/>
          <p:cNvSpPr>
            <a:spLocks noGrp="1"/>
          </p:cNvSpPr>
          <p:nvPr>
            <p:ph type="ftr" sz="quarter" idx="11"/>
            <p:custDataLst>
              <p:tags r:id="rId6"/>
            </p:custDataLst>
          </p:nvPr>
        </p:nvSpPr>
        <p:spPr/>
        <p:txBody>
          <a:bodyPr/>
          <a:p>
            <a:endParaRPr altLang="en-US" lang="zh-CN"/>
          </a:p>
        </p:txBody>
      </p:sp>
      <p:sp>
        <p:nvSpPr>
          <p:cNvPr id="1048721" name="灯片编号占位符 5"/>
          <p:cNvSpPr>
            <a:spLocks noGrp="1"/>
          </p:cNvSpPr>
          <p:nvPr>
            <p:ph type="sldNum" sz="quarter" idx="12"/>
            <p:custDataLst>
              <p:tags r:id="rId7"/>
            </p:custDataLst>
          </p:nvPr>
        </p:nvSpPr>
        <p:spPr/>
        <p:txBody>
          <a:bodyPr/>
          <a:p>
            <a:fld id="{49AE70B2-8BF9-45C0-BB95-33D1B9D3A854}"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bg>
      <p:bgPr>
        <a:solidFill>
          <a:schemeClr val="bg2"/>
        </a:solidFill>
      </p:bgPr>
    </p:bg>
    <p:spTree>
      <p:nvGrpSpPr>
        <p:cNvPr id="107" name=""/>
        <p:cNvGrpSpPr/>
        <p:nvPr/>
      </p:nvGrpSpPr>
      <p:grpSpPr>
        <a:xfrm>
          <a:off x="0" y="0"/>
          <a:ext cx="0" cy="0"/>
          <a:chOff x="0" y="0"/>
          <a:chExt cx="0" cy="0"/>
        </a:xfrm>
      </p:grpSpPr>
      <p:pic>
        <p:nvPicPr>
          <p:cNvPr id="2097166" name="图片 6"/>
          <p:cNvPicPr>
            <a:picLocks noChangeAspect="1" noChangeArrowheads="1"/>
          </p:cNvPicPr>
          <p:nvPr userDrawn="1">
            <p:custDataLst>
              <p:tags r:id="rId1"/>
            </p:custDataLst>
          </p:nvPr>
        </p:nvPicPr>
        <p:blipFill rotWithShape="1">
          <a:blip xmlns:r="http://schemas.openxmlformats.org/officeDocument/2006/relationships" r:embed="rId2" cstate="print"/>
          <a:srcRect/>
          <a:stretch>
            <a:fillRect/>
          </a:stretch>
        </p:blipFill>
        <p:spPr>
          <a:xfrm rot="5400000">
            <a:off x="2667000" y="-2667000"/>
            <a:ext cx="6858000" cy="12192000"/>
          </a:xfrm>
          <a:prstGeom prst="rect"/>
          <a:noFill/>
          <a:ln>
            <a:noFill/>
          </a:ln>
        </p:spPr>
      </p:pic>
      <p:sp>
        <p:nvSpPr>
          <p:cNvPr id="1048692" name="标题 1"/>
          <p:cNvSpPr>
            <a:spLocks noGrp="1"/>
          </p:cNvSpPr>
          <p:nvPr>
            <p:ph type="title" hasCustomPrompt="1"/>
            <p:custDataLst>
              <p:tags r:id="rId3"/>
            </p:custDataLst>
          </p:nvPr>
        </p:nvSpPr>
        <p:spPr>
          <a:xfrm>
            <a:off x="7596417" y="1816100"/>
            <a:ext cx="872787" cy="4154560"/>
          </a:xfrm>
        </p:spPr>
        <p:txBody>
          <a:bodyPr anchor="b" anchorCtr="0" bIns="46990" lIns="90170" rIns="90170" tIns="46990" vert="eaVert">
            <a:normAutofit/>
          </a:bodyPr>
          <a:lstStyle>
            <a:lvl1pPr algn="ctr">
              <a:defRPr baseline="0" cap="none" sz="3600" kern="1200" normalizeH="0" spc="300" strike="noStrike" u="none">
                <a:solidFill>
                  <a:schemeClr val="bg1"/>
                </a:solidFill>
                <a:latin typeface="Arial" panose="020B0604020202020204" pitchFamily="34" charset="0"/>
                <a:ea typeface="汉仪旗黑-85S" panose="00020600040101010101" pitchFamily="18" charset="-122"/>
              </a:defRPr>
            </a:lvl1pPr>
          </a:lstStyle>
          <a:p>
            <a:r>
              <a:rPr altLang="en-US" dirty="0" lang="zh-CN"/>
              <a:t>单击此处编辑标题</a:t>
            </a:r>
            <a:endParaRPr altLang="en-US" dirty="0" lang="zh-CN"/>
          </a:p>
        </p:txBody>
      </p:sp>
      <p:sp>
        <p:nvSpPr>
          <p:cNvPr id="1048693" name="文本占位符 2"/>
          <p:cNvSpPr>
            <a:spLocks noGrp="1"/>
          </p:cNvSpPr>
          <p:nvPr>
            <p:ph type="body" idx="1"/>
            <p:custDataLst>
              <p:tags r:id="rId4"/>
            </p:custDataLst>
          </p:nvPr>
        </p:nvSpPr>
        <p:spPr>
          <a:xfrm>
            <a:off x="6857176" y="1816100"/>
            <a:ext cx="690245" cy="4154560"/>
          </a:xfrm>
        </p:spPr>
        <p:txBody>
          <a:bodyPr bIns="46990" lIns="90170" rIns="90170" tIns="46990" vert="eaVert">
            <a:normAutofit/>
          </a:bodyPr>
          <a:lstStyle>
            <a:lvl1pPr algn="ctr" eaLnBrk="1" fontAlgn="auto" hangingPunct="1" indent="0" latinLnBrk="0" marL="0">
              <a:buNone/>
              <a:defRPr altLang="en-US" baseline="0" b="0" cap="all"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dirty="0" lang="zh-CN"/>
              <a:t>单击此处编辑母版文本样式</a:t>
            </a:r>
            <a:endParaRPr altLang="en-US" dirty="0" lang="zh-CN"/>
          </a:p>
        </p:txBody>
      </p:sp>
      <p:sp>
        <p:nvSpPr>
          <p:cNvPr id="1048694" name="日期占位符 3"/>
          <p:cNvSpPr>
            <a:spLocks noGrp="1"/>
          </p:cNvSpPr>
          <p:nvPr>
            <p:ph type="dt" sz="half" idx="10"/>
            <p:custDataLst>
              <p:tags r:id="rId5"/>
            </p:custDataLst>
          </p:nvPr>
        </p:nvSpPr>
        <p:spPr/>
        <p:txBody>
          <a:bodyPr/>
          <a:p>
            <a:fld id="{760FBDFE-C587-4B4C-A407-44438C67B59E}" type="datetimeFigureOut">
              <a:rPr altLang="en-US" lang="zh-CN" smtClean="0"/>
            </a:fld>
            <a:endParaRPr altLang="en-US" lang="zh-CN"/>
          </a:p>
        </p:txBody>
      </p:sp>
      <p:sp>
        <p:nvSpPr>
          <p:cNvPr id="1048695" name="页脚占位符 4"/>
          <p:cNvSpPr>
            <a:spLocks noGrp="1"/>
          </p:cNvSpPr>
          <p:nvPr>
            <p:ph type="ftr" sz="quarter" idx="11"/>
            <p:custDataLst>
              <p:tags r:id="rId6"/>
            </p:custDataLst>
          </p:nvPr>
        </p:nvSpPr>
        <p:spPr/>
        <p:txBody>
          <a:bodyPr/>
          <a:p>
            <a:endParaRPr altLang="en-US" lang="zh-CN"/>
          </a:p>
        </p:txBody>
      </p:sp>
      <p:sp>
        <p:nvSpPr>
          <p:cNvPr id="1048696" name="灯片编号占位符 5"/>
          <p:cNvSpPr>
            <a:spLocks noGrp="1"/>
          </p:cNvSpPr>
          <p:nvPr>
            <p:ph type="sldNum" sz="quarter" idx="12"/>
            <p:custDataLst>
              <p:tags r:id="rId7"/>
            </p:custDataLst>
          </p:nvPr>
        </p:nvSpPr>
        <p:spPr/>
        <p:txBody>
          <a:bodyPr/>
          <a:p>
            <a:fld id="{49AE70B2-8BF9-45C0-BB95-33D1B9D3A854}"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bg>
      <p:bgPr>
        <a:solidFill>
          <a:schemeClr val="bg2"/>
        </a:solidFill>
      </p:bgPr>
    </p:bg>
    <p:spTree>
      <p:nvGrpSpPr>
        <p:cNvPr id="115" name=""/>
        <p:cNvGrpSpPr/>
        <p:nvPr/>
      </p:nvGrpSpPr>
      <p:grpSpPr>
        <a:xfrm>
          <a:off x="0" y="0"/>
          <a:ext cx="0" cy="0"/>
          <a:chOff x="0" y="0"/>
          <a:chExt cx="0" cy="0"/>
        </a:xfrm>
      </p:grpSpPr>
      <p:grpSp>
        <p:nvGrpSpPr>
          <p:cNvPr id="116" name="组合 7"/>
          <p:cNvGrpSpPr/>
          <p:nvPr userDrawn="1">
            <p:custDataLst>
              <p:tags r:id="rId1"/>
            </p:custDataLst>
          </p:nvPr>
        </p:nvGrpSpPr>
        <p:grpSpPr>
          <a:xfrm>
            <a:off x="-101600" y="-69215"/>
            <a:ext cx="12193553" cy="6818930"/>
            <a:chOff x="-101600" y="-69215"/>
            <a:chExt cx="12193553" cy="6818930"/>
          </a:xfrm>
        </p:grpSpPr>
        <p:pic>
          <p:nvPicPr>
            <p:cNvPr id="2097174" name="图片 8"/>
            <p:cNvPicPr>
              <a:picLocks noChangeAspect="1"/>
            </p:cNvPicPr>
            <p:nvPr userDrawn="1">
              <p:custDataLst>
                <p:tags r:id="rId2"/>
              </p:custDataLst>
            </p:nvPr>
          </p:nvPicPr>
          <p:blipFill>
            <a:blip xmlns:r="http://schemas.openxmlformats.org/officeDocument/2006/relationships" r:embed="rId3" cstate="print"/>
            <a:stretch>
              <a:fillRect/>
            </a:stretch>
          </p:blipFill>
          <p:spPr>
            <a:xfrm>
              <a:off x="10258073" y="5544202"/>
              <a:ext cx="1833880" cy="1205513"/>
            </a:xfrm>
            <a:prstGeom prst="rect"/>
            <a:effectLst>
              <a:outerShdw algn="tl" blurRad="50800" dir="2700000" dist="38100" rotWithShape="0">
                <a:prstClr val="black">
                  <a:alpha val="40000"/>
                </a:prstClr>
              </a:outerShdw>
            </a:effectLst>
          </p:spPr>
        </p:pic>
        <p:pic>
          <p:nvPicPr>
            <p:cNvPr id="2097175" name="图片 9"/>
            <p:cNvPicPr>
              <a:picLocks noChangeAspect="1"/>
            </p:cNvPicPr>
            <p:nvPr userDrawn="1">
              <p:custDataLst>
                <p:tags r:id="rId4"/>
              </p:custDataLst>
            </p:nvPr>
          </p:nvPicPr>
          <p:blipFill>
            <a:blip xmlns:r="http://schemas.openxmlformats.org/officeDocument/2006/relationships" r:embed="rId5" cstate="print"/>
            <a:stretch>
              <a:fillRect/>
            </a:stretch>
          </p:blipFill>
          <p:spPr>
            <a:xfrm>
              <a:off x="-101600" y="-69215"/>
              <a:ext cx="1033616" cy="1582909"/>
            </a:xfrm>
            <a:prstGeom prst="rect"/>
          </p:spPr>
        </p:pic>
      </p:grpSp>
      <p:sp>
        <p:nvSpPr>
          <p:cNvPr id="1048726" name="标题 1"/>
          <p:cNvSpPr>
            <a:spLocks noGrp="1"/>
          </p:cNvSpPr>
          <p:nvPr>
            <p:ph type="title"/>
            <p:custDataLst>
              <p:tags r:id="rId6"/>
            </p:custDataLst>
          </p:nvPr>
        </p:nvSpPr>
        <p:spPr>
          <a:xfrm>
            <a:off x="669882" y="443234"/>
            <a:ext cx="10852237" cy="441964"/>
          </a:xfrm>
        </p:spPr>
        <p:txBody>
          <a:bodyPr anchor="t" anchorCtr="0" bIns="46990" lIns="90170" rIns="90170" rtlCol="0" tIns="46990" vert="horz">
            <a:normAutofit/>
          </a:bodyPr>
          <a:lstStyle>
            <a:lvl1pPr algn="l" defTabSz="914400" eaLnBrk="1" fontAlgn="auto" hangingPunct="1" latinLnBrk="0" lvl="0" marL="0" marR="0" rtl="0">
              <a:lnSpc>
                <a:spcPct val="100000"/>
              </a:lnSpc>
              <a:buNone/>
              <a:defRPr altLang="en-US" baseline="0" b="1" cap="none" dirty="0" sz="2400" i="0" kern="1200" kumimoji="0" lang="zh-CN" noProof="1" normalizeH="0" spc="200" strike="noStrike" u="none">
                <a:solidFill>
                  <a:schemeClr val="tx1">
                    <a:lumMod val="85000"/>
                    <a:lumOff val="15000"/>
                  </a:schemeClr>
                </a:solidFill>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1048727" name="内容占位符 2"/>
          <p:cNvSpPr>
            <a:spLocks noGrp="1"/>
          </p:cNvSpPr>
          <p:nvPr>
            <p:ph sz="half" idx="1"/>
            <p:custDataLst>
              <p:tags r:id="rId7"/>
            </p:custDataLst>
          </p:nvPr>
        </p:nvSpPr>
        <p:spPr>
          <a:xfrm>
            <a:off x="669930" y="952508"/>
            <a:ext cx="5283242" cy="5388907"/>
          </a:xfrm>
        </p:spPr>
        <p:txBody>
          <a:bodyPr bIns="46990" lIns="90170" rIns="90170" rtlCol="0" tIns="46990" vert="horz">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1048728" name="内容占位符 3"/>
          <p:cNvSpPr>
            <a:spLocks noGrp="1"/>
          </p:cNvSpPr>
          <p:nvPr>
            <p:ph sz="half" idx="2"/>
            <p:custDataLst>
              <p:tags r:id="rId8"/>
            </p:custDataLst>
          </p:nvPr>
        </p:nvSpPr>
        <p:spPr>
          <a:xfrm>
            <a:off x="6238877" y="952508"/>
            <a:ext cx="5283242" cy="5388907"/>
          </a:xfrm>
        </p:spPr>
        <p:txBody>
          <a:bodyPr bIns="46990" lIns="90170" rIns="90170" tIns="46990">
            <a:normAutofit/>
          </a:bodyPr>
          <a:lstStyle>
            <a:lvl1pPr>
              <a:defRPr baseline="0" sz="1600">
                <a:solidFill>
                  <a:schemeClr val="tx1">
                    <a:lumMod val="85000"/>
                    <a:lumOff val="15000"/>
                  </a:schemeClr>
                </a:solidFill>
                <a:latin typeface="Arial" panose="020B0604020202020204" pitchFamily="34" charset="0"/>
                <a:ea typeface="微软雅黑" panose="020B0503020204020204" pitchFamily="34" charset="-122"/>
              </a:defRPr>
            </a:lvl1pPr>
            <a:lvl2pPr>
              <a:defRPr baseline="0" sz="1600">
                <a:solidFill>
                  <a:schemeClr val="tx1">
                    <a:lumMod val="85000"/>
                    <a:lumOff val="15000"/>
                  </a:schemeClr>
                </a:solidFill>
                <a:latin typeface="Arial" panose="020B0604020202020204" pitchFamily="34" charset="0"/>
                <a:ea typeface="微软雅黑" panose="020B0503020204020204" pitchFamily="34" charset="-122"/>
              </a:defRPr>
            </a:lvl2pPr>
            <a:lvl3pPr>
              <a:defRPr baseline="0" sz="1600">
                <a:solidFill>
                  <a:schemeClr val="tx1">
                    <a:lumMod val="85000"/>
                    <a:lumOff val="15000"/>
                  </a:schemeClr>
                </a:solidFill>
                <a:latin typeface="Arial" panose="020B0604020202020204" pitchFamily="34" charset="0"/>
                <a:ea typeface="微软雅黑" panose="020B0503020204020204" pitchFamily="34" charset="-122"/>
              </a:defRPr>
            </a:lvl3pPr>
            <a:lvl4pPr>
              <a:defRPr baseline="0" sz="1600">
                <a:solidFill>
                  <a:schemeClr val="tx1">
                    <a:lumMod val="85000"/>
                    <a:lumOff val="15000"/>
                  </a:schemeClr>
                </a:solidFill>
                <a:latin typeface="Arial" panose="020B0604020202020204" pitchFamily="34" charset="0"/>
                <a:ea typeface="微软雅黑" panose="020B0503020204020204" pitchFamily="34" charset="-122"/>
              </a:defRPr>
            </a:lvl4pPr>
            <a:lvl5pPr>
              <a:defRPr baseline="0" sz="160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29" name="日期占位符 4"/>
          <p:cNvSpPr>
            <a:spLocks noGrp="1"/>
          </p:cNvSpPr>
          <p:nvPr>
            <p:ph type="dt" sz="half" idx="10"/>
            <p:custDataLst>
              <p:tags r:id="rId9"/>
            </p:custDataLst>
          </p:nvPr>
        </p:nvSpPr>
        <p:spPr/>
        <p:txBody>
          <a:bodyPr/>
          <a:p>
            <a:fld id="{760FBDFE-C587-4B4C-A407-44438C67B59E}" type="datetimeFigureOut">
              <a:rPr altLang="en-US" lang="zh-CN" smtClean="0"/>
            </a:fld>
            <a:endParaRPr altLang="en-US" lang="zh-CN"/>
          </a:p>
        </p:txBody>
      </p:sp>
      <p:sp>
        <p:nvSpPr>
          <p:cNvPr id="1048730" name="页脚占位符 5"/>
          <p:cNvSpPr>
            <a:spLocks noGrp="1"/>
          </p:cNvSpPr>
          <p:nvPr>
            <p:ph type="ftr" sz="quarter" idx="11"/>
            <p:custDataLst>
              <p:tags r:id="rId10"/>
            </p:custDataLst>
          </p:nvPr>
        </p:nvSpPr>
        <p:spPr/>
        <p:txBody>
          <a:bodyPr/>
          <a:p>
            <a:endParaRPr altLang="en-US" lang="zh-CN"/>
          </a:p>
        </p:txBody>
      </p:sp>
      <p:sp>
        <p:nvSpPr>
          <p:cNvPr id="1048731" name="灯片编号占位符 6"/>
          <p:cNvSpPr>
            <a:spLocks noGrp="1"/>
          </p:cNvSpPr>
          <p:nvPr>
            <p:ph type="sldNum" sz="quarter" idx="12"/>
            <p:custDataLst>
              <p:tags r:id="rId11"/>
            </p:custDataLst>
          </p:nvPr>
        </p:nvSpPr>
        <p:spPr/>
        <p:txBody>
          <a:bodyPr/>
          <a:p>
            <a:fld id="{49AE70B2-8BF9-45C0-BB95-33D1B9D3A854}"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bg>
      <p:bgPr>
        <a:solidFill>
          <a:schemeClr val="bg2"/>
        </a:solidFill>
      </p:bgPr>
    </p:bg>
    <p:spTree>
      <p:nvGrpSpPr>
        <p:cNvPr id="108" name=""/>
        <p:cNvGrpSpPr/>
        <p:nvPr/>
      </p:nvGrpSpPr>
      <p:grpSpPr>
        <a:xfrm>
          <a:off x="0" y="0"/>
          <a:ext cx="0" cy="0"/>
          <a:chOff x="0" y="0"/>
          <a:chExt cx="0" cy="0"/>
        </a:xfrm>
      </p:grpSpPr>
      <p:grpSp>
        <p:nvGrpSpPr>
          <p:cNvPr id="109" name="组合 9"/>
          <p:cNvGrpSpPr/>
          <p:nvPr userDrawn="1">
            <p:custDataLst>
              <p:tags r:id="rId1"/>
            </p:custDataLst>
          </p:nvPr>
        </p:nvGrpSpPr>
        <p:grpSpPr>
          <a:xfrm>
            <a:off x="-101600" y="-69215"/>
            <a:ext cx="12193553" cy="6818930"/>
            <a:chOff x="-101600" y="-69215"/>
            <a:chExt cx="12193553" cy="6818930"/>
          </a:xfrm>
        </p:grpSpPr>
        <p:pic>
          <p:nvPicPr>
            <p:cNvPr id="2097167" name="图片 10"/>
            <p:cNvPicPr>
              <a:picLocks noChangeAspect="1"/>
            </p:cNvPicPr>
            <p:nvPr userDrawn="1">
              <p:custDataLst>
                <p:tags r:id="rId2"/>
              </p:custDataLst>
            </p:nvPr>
          </p:nvPicPr>
          <p:blipFill>
            <a:blip xmlns:r="http://schemas.openxmlformats.org/officeDocument/2006/relationships" r:embed="rId3" cstate="print"/>
            <a:stretch>
              <a:fillRect/>
            </a:stretch>
          </p:blipFill>
          <p:spPr>
            <a:xfrm>
              <a:off x="10258073" y="5544202"/>
              <a:ext cx="1833880" cy="1205513"/>
            </a:xfrm>
            <a:prstGeom prst="rect"/>
            <a:effectLst>
              <a:outerShdw algn="tl" blurRad="50800" dir="2700000" dist="38100" rotWithShape="0">
                <a:prstClr val="black">
                  <a:alpha val="40000"/>
                </a:prstClr>
              </a:outerShdw>
            </a:effectLst>
          </p:spPr>
        </p:pic>
        <p:pic>
          <p:nvPicPr>
            <p:cNvPr id="2097168" name="图片 11"/>
            <p:cNvPicPr>
              <a:picLocks noChangeAspect="1"/>
            </p:cNvPicPr>
            <p:nvPr userDrawn="1">
              <p:custDataLst>
                <p:tags r:id="rId4"/>
              </p:custDataLst>
            </p:nvPr>
          </p:nvPicPr>
          <p:blipFill>
            <a:blip xmlns:r="http://schemas.openxmlformats.org/officeDocument/2006/relationships" r:embed="rId5" cstate="print"/>
            <a:stretch>
              <a:fillRect/>
            </a:stretch>
          </p:blipFill>
          <p:spPr>
            <a:xfrm>
              <a:off x="-101600" y="-69215"/>
              <a:ext cx="1033616" cy="1582909"/>
            </a:xfrm>
            <a:prstGeom prst="rect"/>
          </p:spPr>
        </p:pic>
      </p:grpSp>
      <p:sp>
        <p:nvSpPr>
          <p:cNvPr id="1048697" name="标题 1"/>
          <p:cNvSpPr>
            <a:spLocks noGrp="1"/>
          </p:cNvSpPr>
          <p:nvPr>
            <p:ph type="title"/>
            <p:custDataLst>
              <p:tags r:id="rId6"/>
            </p:custDataLst>
          </p:nvPr>
        </p:nvSpPr>
        <p:spPr>
          <a:xfrm>
            <a:off x="669882" y="443234"/>
            <a:ext cx="10852237" cy="441964"/>
          </a:xfrm>
        </p:spPr>
        <p:txBody>
          <a:bodyPr anchor="t" anchorCtr="0" bIns="46990" lIns="90170" rIns="90170" rtlCol="0" tIns="46990" vert="horz">
            <a:normAutofit/>
          </a:bodyPr>
          <a:lstStyle>
            <a:lvl1pPr algn="l" defTabSz="914400" eaLnBrk="1" fontAlgn="auto" hangingPunct="1" latinLnBrk="0" lvl="0" marL="0" marR="0" rtl="0">
              <a:lnSpc>
                <a:spcPct val="100000"/>
              </a:lnSpc>
              <a:buNone/>
              <a:defRPr altLang="en-US" baseline="0" b="1" cap="none" dirty="0" sz="2400" i="0" kern="1200" kumimoji="0" lang="zh-CN" noProof="1" normalizeH="0" spc="200" strike="noStrike" u="none">
                <a:solidFill>
                  <a:schemeClr val="tx1">
                    <a:lumMod val="85000"/>
                    <a:lumOff val="15000"/>
                  </a:schemeClr>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1048698" name="文本占位符 2"/>
          <p:cNvSpPr>
            <a:spLocks noGrp="1"/>
          </p:cNvSpPr>
          <p:nvPr>
            <p:ph type="body" idx="1" hasCustomPrompt="1"/>
            <p:custDataLst>
              <p:tags r:id="rId7"/>
            </p:custDataLst>
          </p:nvPr>
        </p:nvSpPr>
        <p:spPr>
          <a:xfrm>
            <a:off x="669930" y="952508"/>
            <a:ext cx="5283242" cy="381003"/>
          </a:xfrm>
        </p:spPr>
        <p:txBody>
          <a:bodyPr anchor="t" anchorCtr="0" bIns="46990" lIns="90170" rIns="90170" tIns="46990">
            <a:normAutofit/>
          </a:bodyPr>
          <a:lstStyle>
            <a:lvl1pPr eaLnBrk="1" fontAlgn="auto" hangingPunct="1" indent="0" latinLnBrk="0" marL="0">
              <a:lnSpc>
                <a:spcPct val="100000"/>
              </a:lnSpc>
              <a:spcAft>
                <a:spcPts val="0"/>
              </a:spcAft>
              <a:buNone/>
              <a:defRPr baseline="0" b="0" cap="none" sz="2000" kern="1200" normalizeH="0" spc="200" strike="noStrike" u="none">
                <a:solidFill>
                  <a:schemeClr val="tx1">
                    <a:lumMod val="85000"/>
                    <a:lumOff val="15000"/>
                  </a:schemeClr>
                </a:solidFill>
                <a:latin typeface="Arial" panose="020B0604020202020204" pitchFamily="34" charset="0"/>
                <a:ea typeface="微软雅黑" panose="020B0503020204020204" pitchFamily="34" charset="-122"/>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dirty="0" lang="zh-CN"/>
              <a:t>单击此处编辑文本</a:t>
            </a:r>
            <a:endParaRPr altLang="en-US" dirty="0" lang="zh-CN"/>
          </a:p>
        </p:txBody>
      </p:sp>
      <p:sp>
        <p:nvSpPr>
          <p:cNvPr id="1048699" name="内容占位符 3"/>
          <p:cNvSpPr>
            <a:spLocks noGrp="1"/>
          </p:cNvSpPr>
          <p:nvPr>
            <p:ph sz="half" idx="2"/>
            <p:custDataLst>
              <p:tags r:id="rId8"/>
            </p:custDataLst>
          </p:nvPr>
        </p:nvSpPr>
        <p:spPr>
          <a:xfrm>
            <a:off x="669925" y="1406525"/>
            <a:ext cx="5283200" cy="4934752"/>
          </a:xfrm>
        </p:spPr>
        <p:txBody>
          <a:bodyPr bIns="46990" lIns="90170" rIns="90170" rtlCol="0" tIns="46990" vert="horz">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700" name="文本占位符 4"/>
          <p:cNvSpPr>
            <a:spLocks noGrp="1"/>
          </p:cNvSpPr>
          <p:nvPr>
            <p:ph type="body" sz="quarter" idx="3" hasCustomPrompt="1"/>
            <p:custDataLst>
              <p:tags r:id="rId9"/>
            </p:custDataLst>
          </p:nvPr>
        </p:nvSpPr>
        <p:spPr>
          <a:xfrm>
            <a:off x="6235750" y="952508"/>
            <a:ext cx="5283242" cy="381003"/>
          </a:xfrm>
        </p:spPr>
        <p:txBody>
          <a:bodyPr anchor="t" anchorCtr="0" bIns="46990" lIns="90170" rIns="90170" rtlCol="0" tIns="46990" vert="horz">
            <a:normAutofit/>
          </a:bodyPr>
          <a:lstStyle>
            <a:lvl1pPr algn="l" defTabSz="914400" eaLnBrk="1" fontAlgn="auto" hangingPunct="1" indent="0" latinLnBrk="0" lvl="0" marL="0" marR="0" rtl="0">
              <a:lnSpc>
                <a:spcPct val="100000"/>
              </a:lnSpc>
              <a:spcBef>
                <a:spcPts val="0"/>
              </a:spcBef>
              <a:spcAft>
                <a:spcPts val="0"/>
              </a:spcAft>
              <a:buFont typeface="Arial" panose="020B0604020202020204" pitchFamily="34" charset="0"/>
              <a:buNone/>
              <a:defRPr altLang="en-US" baseline="0" b="0" cap="none" dirty="0" sz="2000" i="0" kern="1200" kumimoji="0" lang="zh-CN" noProof="1" normalizeH="0" spc="20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sym typeface="+mn-ea"/>
              </a:rPr>
              <a:t>单击此处编辑文本</a:t>
            </a:r>
            <a:endParaRPr>
              <a:sym typeface="+mn-ea"/>
            </a:endParaRPr>
          </a:p>
        </p:txBody>
      </p:sp>
      <p:sp>
        <p:nvSpPr>
          <p:cNvPr id="1048701" name="内容占位符 5"/>
          <p:cNvSpPr>
            <a:spLocks noGrp="1"/>
          </p:cNvSpPr>
          <p:nvPr>
            <p:ph sz="quarter" idx="4"/>
            <p:custDataLst>
              <p:tags r:id="rId10"/>
            </p:custDataLst>
          </p:nvPr>
        </p:nvSpPr>
        <p:spPr>
          <a:xfrm>
            <a:off x="6235750" y="1406525"/>
            <a:ext cx="5283242" cy="4934752"/>
          </a:xfrm>
        </p:spPr>
        <p:txBody>
          <a:bodyPr bIns="46990" lIns="90170" rIns="90170" rtlCol="0" tIns="46990" vert="horz">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702" name="日期占位符 6"/>
          <p:cNvSpPr>
            <a:spLocks noGrp="1"/>
          </p:cNvSpPr>
          <p:nvPr>
            <p:ph type="dt" sz="half" idx="10"/>
            <p:custDataLst>
              <p:tags r:id="rId11"/>
            </p:custDataLst>
          </p:nvPr>
        </p:nvSpPr>
        <p:spPr/>
        <p:txBody>
          <a:bodyPr/>
          <a:p>
            <a:fld id="{760FBDFE-C587-4B4C-A407-44438C67B59E}" type="datetimeFigureOut">
              <a:rPr altLang="en-US" lang="zh-CN" smtClean="0"/>
            </a:fld>
            <a:endParaRPr altLang="en-US" lang="zh-CN"/>
          </a:p>
        </p:txBody>
      </p:sp>
      <p:sp>
        <p:nvSpPr>
          <p:cNvPr id="1048703" name="页脚占位符 7"/>
          <p:cNvSpPr>
            <a:spLocks noGrp="1"/>
          </p:cNvSpPr>
          <p:nvPr>
            <p:ph type="ftr" sz="quarter" idx="11"/>
            <p:custDataLst>
              <p:tags r:id="rId12"/>
            </p:custDataLst>
          </p:nvPr>
        </p:nvSpPr>
        <p:spPr/>
        <p:txBody>
          <a:bodyPr/>
          <a:p>
            <a:endParaRPr altLang="en-US" lang="zh-CN"/>
          </a:p>
        </p:txBody>
      </p:sp>
      <p:sp>
        <p:nvSpPr>
          <p:cNvPr id="1048704" name="灯片编号占位符 8"/>
          <p:cNvSpPr>
            <a:spLocks noGrp="1"/>
          </p:cNvSpPr>
          <p:nvPr>
            <p:ph type="sldNum" sz="quarter" idx="12"/>
            <p:custDataLst>
              <p:tags r:id="rId13"/>
            </p:custDataLst>
          </p:nvPr>
        </p:nvSpPr>
        <p:spPr/>
        <p:txBody>
          <a:bodyPr/>
          <a:p>
            <a:fld id="{49AE70B2-8BF9-45C0-BB95-33D1B9D3A854}"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bg>
      <p:bgPr>
        <a:solidFill>
          <a:schemeClr val="bg2"/>
        </a:solidFill>
      </p:bgPr>
    </p:bg>
    <p:spTree>
      <p:nvGrpSpPr>
        <p:cNvPr id="103" name=""/>
        <p:cNvGrpSpPr/>
        <p:nvPr/>
      </p:nvGrpSpPr>
      <p:grpSpPr>
        <a:xfrm>
          <a:off x="0" y="0"/>
          <a:ext cx="0" cy="0"/>
          <a:chOff x="0" y="0"/>
          <a:chExt cx="0" cy="0"/>
        </a:xfrm>
      </p:grpSpPr>
      <p:pic>
        <p:nvPicPr>
          <p:cNvPr id="2097162" name="图片 5"/>
          <p:cNvPicPr>
            <a:picLocks noChangeAspect="1" noChangeArrowheads="1"/>
          </p:cNvPicPr>
          <p:nvPr userDrawn="1">
            <p:custDataLst>
              <p:tags r:id="rId1"/>
            </p:custDataLst>
          </p:nvPr>
        </p:nvPicPr>
        <p:blipFill rotWithShape="1">
          <a:blip xmlns:r="http://schemas.openxmlformats.org/officeDocument/2006/relationships" r:embed="rId2" cstate="print"/>
          <a:srcRect/>
          <a:stretch>
            <a:fillRect/>
          </a:stretch>
        </p:blipFill>
        <p:spPr>
          <a:xfrm rot="5400000">
            <a:off x="2664244" y="-2669757"/>
            <a:ext cx="6863513" cy="12192001"/>
          </a:xfrm>
          <a:prstGeom prst="rect"/>
          <a:noFill/>
          <a:ln>
            <a:noFill/>
          </a:ln>
        </p:spPr>
      </p:pic>
      <p:sp>
        <p:nvSpPr>
          <p:cNvPr id="1048676" name="标题 1"/>
          <p:cNvSpPr>
            <a:spLocks noGrp="1"/>
          </p:cNvSpPr>
          <p:nvPr>
            <p:ph type="title"/>
            <p:custDataLst>
              <p:tags r:id="rId3"/>
            </p:custDataLst>
          </p:nvPr>
        </p:nvSpPr>
        <p:spPr/>
        <p:txBody>
          <a:bodyPr anchor="t" anchorCtr="0" bIns="46990" lIns="90170" rIns="90170" rtlCol="0" tIns="46990" vert="horz">
            <a:normAutofit/>
          </a:bodyPr>
          <a:lstStyle>
            <a:lvl1pPr algn="l" defTabSz="914400" eaLnBrk="1" fontAlgn="auto" hangingPunct="1" latinLnBrk="0" lvl="0" marL="0" marR="0" rtl="0">
              <a:lnSpc>
                <a:spcPct val="100000"/>
              </a:lnSpc>
              <a:buNone/>
              <a:defRPr altLang="en-US" baseline="0" b="1" cap="none" dirty="0" sz="2400" i="0" kern="1200" kumimoji="0" lang="zh-CN" noProof="1" normalizeH="0" spc="200" strike="noStrike" u="none">
                <a:solidFill>
                  <a:schemeClr val="bg1"/>
                </a:solidFill>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1048677" name="日期占位符 2"/>
          <p:cNvSpPr>
            <a:spLocks noGrp="1"/>
          </p:cNvSpPr>
          <p:nvPr>
            <p:ph type="dt" sz="half" idx="10"/>
            <p:custDataLst>
              <p:tags r:id="rId4"/>
            </p:custDataLst>
          </p:nvPr>
        </p:nvSpPr>
        <p:spPr/>
        <p:txBody>
          <a:bodyPr/>
          <a:p>
            <a:fld id="{760FBDFE-C587-4B4C-A407-44438C67B59E}" type="datetimeFigureOut">
              <a:rPr altLang="en-US" lang="zh-CN" smtClean="0"/>
            </a:fld>
            <a:endParaRPr altLang="en-US" lang="zh-CN"/>
          </a:p>
        </p:txBody>
      </p:sp>
      <p:sp>
        <p:nvSpPr>
          <p:cNvPr id="1048678" name="页脚占位符 3"/>
          <p:cNvSpPr>
            <a:spLocks noGrp="1"/>
          </p:cNvSpPr>
          <p:nvPr>
            <p:ph type="ftr" sz="quarter" idx="11"/>
            <p:custDataLst>
              <p:tags r:id="rId5"/>
            </p:custDataLst>
          </p:nvPr>
        </p:nvSpPr>
        <p:spPr/>
        <p:txBody>
          <a:bodyPr/>
          <a:p>
            <a:endParaRPr altLang="en-US" lang="zh-CN"/>
          </a:p>
        </p:txBody>
      </p:sp>
      <p:sp>
        <p:nvSpPr>
          <p:cNvPr id="1048679" name="灯片编号占位符 4"/>
          <p:cNvSpPr>
            <a:spLocks noGrp="1"/>
          </p:cNvSpPr>
          <p:nvPr>
            <p:ph type="sldNum" sz="quarter" idx="12"/>
            <p:custDataLst>
              <p:tags r:id="rId6"/>
            </p:custDataLst>
          </p:nvPr>
        </p:nvSpPr>
        <p:spPr/>
        <p:txBody>
          <a:bodyPr/>
          <a:p>
            <a:fld id="{49AE70B2-8BF9-45C0-BB95-33D1B9D3A854}"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bg>
      <p:bgPr>
        <a:solidFill>
          <a:schemeClr val="bg2"/>
        </a:solidFill>
      </p:bgPr>
    </p:bg>
    <p:spTree>
      <p:nvGrpSpPr>
        <p:cNvPr id="82" name=""/>
        <p:cNvGrpSpPr/>
        <p:nvPr/>
      </p:nvGrpSpPr>
      <p:grpSpPr>
        <a:xfrm>
          <a:off x="0" y="0"/>
          <a:ext cx="0" cy="0"/>
          <a:chOff x="0" y="0"/>
          <a:chExt cx="0" cy="0"/>
        </a:xfrm>
      </p:grpSpPr>
      <p:sp>
        <p:nvSpPr>
          <p:cNvPr id="1048642" name="日期占位符 1"/>
          <p:cNvSpPr>
            <a:spLocks noGrp="1"/>
          </p:cNvSpPr>
          <p:nvPr>
            <p:ph type="dt" sz="half" idx="10"/>
            <p:custDataLst>
              <p:tags r:id="rId1"/>
            </p:custDataLst>
          </p:nvPr>
        </p:nvSpPr>
        <p:spPr/>
        <p:txBody>
          <a:bodyPr/>
          <a:p>
            <a:fld id="{760FBDFE-C587-4B4C-A407-44438C67B59E}" type="datetimeFigureOut">
              <a:rPr altLang="en-US" lang="zh-CN" smtClean="0"/>
            </a:fld>
            <a:endParaRPr altLang="en-US" lang="zh-CN"/>
          </a:p>
        </p:txBody>
      </p:sp>
      <p:sp>
        <p:nvSpPr>
          <p:cNvPr id="1048643" name="页脚占位符 2"/>
          <p:cNvSpPr>
            <a:spLocks noGrp="1"/>
          </p:cNvSpPr>
          <p:nvPr>
            <p:ph type="ftr" sz="quarter" idx="11"/>
            <p:custDataLst>
              <p:tags r:id="rId2"/>
            </p:custDataLst>
          </p:nvPr>
        </p:nvSpPr>
        <p:spPr/>
        <p:txBody>
          <a:bodyPr/>
          <a:p>
            <a:endParaRPr altLang="en-US" lang="zh-CN"/>
          </a:p>
        </p:txBody>
      </p:sp>
      <p:sp>
        <p:nvSpPr>
          <p:cNvPr id="1048644" name="灯片编号占位符 3"/>
          <p:cNvSpPr>
            <a:spLocks noGrp="1"/>
          </p:cNvSpPr>
          <p:nvPr>
            <p:ph type="sldNum" sz="quarter" idx="12"/>
            <p:custDataLst>
              <p:tags r:id="rId3"/>
            </p:custDataLst>
          </p:nvPr>
        </p:nvSpPr>
        <p:spPr/>
        <p:txBody>
          <a:bodyPr/>
          <a:p>
            <a:fld id="{49AE70B2-8BF9-45C0-BB95-33D1B9D3A854}"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p:bgPr>
    </p:bg>
    <p:spTree>
      <p:nvGrpSpPr>
        <p:cNvPr id="117" name=""/>
        <p:cNvGrpSpPr/>
        <p:nvPr/>
      </p:nvGrpSpPr>
      <p:grpSpPr>
        <a:xfrm>
          <a:off x="0" y="0"/>
          <a:ext cx="0" cy="0"/>
          <a:chOff x="0" y="0"/>
          <a:chExt cx="0" cy="0"/>
        </a:xfrm>
      </p:grpSpPr>
      <p:grpSp>
        <p:nvGrpSpPr>
          <p:cNvPr id="118" name="组合 7"/>
          <p:cNvGrpSpPr/>
          <p:nvPr userDrawn="1">
            <p:custDataLst>
              <p:tags r:id="rId1"/>
            </p:custDataLst>
          </p:nvPr>
        </p:nvGrpSpPr>
        <p:grpSpPr>
          <a:xfrm>
            <a:off x="-101600" y="-69215"/>
            <a:ext cx="12193553" cy="6818930"/>
            <a:chOff x="-101600" y="-69215"/>
            <a:chExt cx="12193553" cy="6818930"/>
          </a:xfrm>
        </p:grpSpPr>
        <p:pic>
          <p:nvPicPr>
            <p:cNvPr id="2097176" name="图片 8"/>
            <p:cNvPicPr>
              <a:picLocks noChangeAspect="1"/>
            </p:cNvPicPr>
            <p:nvPr userDrawn="1">
              <p:custDataLst>
                <p:tags r:id="rId2"/>
              </p:custDataLst>
            </p:nvPr>
          </p:nvPicPr>
          <p:blipFill>
            <a:blip xmlns:r="http://schemas.openxmlformats.org/officeDocument/2006/relationships" r:embed="rId3" cstate="print"/>
            <a:stretch>
              <a:fillRect/>
            </a:stretch>
          </p:blipFill>
          <p:spPr>
            <a:xfrm>
              <a:off x="10258073" y="5544202"/>
              <a:ext cx="1833880" cy="1205513"/>
            </a:xfrm>
            <a:prstGeom prst="rect"/>
            <a:effectLst>
              <a:outerShdw algn="tl" blurRad="50800" dir="2700000" dist="38100" rotWithShape="0">
                <a:prstClr val="black">
                  <a:alpha val="40000"/>
                </a:prstClr>
              </a:outerShdw>
            </a:effectLst>
          </p:spPr>
        </p:pic>
        <p:pic>
          <p:nvPicPr>
            <p:cNvPr id="2097177" name="图片 9"/>
            <p:cNvPicPr>
              <a:picLocks noChangeAspect="1"/>
            </p:cNvPicPr>
            <p:nvPr userDrawn="1">
              <p:custDataLst>
                <p:tags r:id="rId4"/>
              </p:custDataLst>
            </p:nvPr>
          </p:nvPicPr>
          <p:blipFill>
            <a:blip xmlns:r="http://schemas.openxmlformats.org/officeDocument/2006/relationships" r:embed="rId5" cstate="print"/>
            <a:stretch>
              <a:fillRect/>
            </a:stretch>
          </p:blipFill>
          <p:spPr>
            <a:xfrm>
              <a:off x="-101600" y="-69215"/>
              <a:ext cx="1033616" cy="1582909"/>
            </a:xfrm>
            <a:prstGeom prst="rect"/>
          </p:spPr>
        </p:pic>
      </p:grpSp>
      <p:sp>
        <p:nvSpPr>
          <p:cNvPr id="1048732" name="标题 1"/>
          <p:cNvSpPr>
            <a:spLocks noGrp="1"/>
          </p:cNvSpPr>
          <p:nvPr>
            <p:ph type="title"/>
            <p:custDataLst>
              <p:tags r:id="rId6"/>
            </p:custDataLst>
          </p:nvPr>
        </p:nvSpPr>
        <p:spPr>
          <a:xfrm>
            <a:off x="669930" y="443234"/>
            <a:ext cx="10852237" cy="441964"/>
          </a:xfrm>
        </p:spPr>
        <p:txBody>
          <a:bodyPr anchor="t" anchorCtr="0" bIns="46990" lIns="90170" rIns="90170" rtlCol="0" tIns="46990" vert="horz">
            <a:normAutofit/>
          </a:bodyPr>
          <a:lstStyle>
            <a:lvl1pPr algn="l" defTabSz="914400" eaLnBrk="1" fontAlgn="auto" hangingPunct="1" latinLnBrk="0" lvl="0" marL="0" marR="0" rtl="0">
              <a:lnSpc>
                <a:spcPct val="100000"/>
              </a:lnSpc>
              <a:buNone/>
              <a:defRPr altLang="en-US" baseline="0" b="1" cap="none" dirty="0" sz="2400" i="0" kern="1200" kumimoji="0" lang="zh-CN" noProof="1" normalizeH="0" spc="200" strike="noStrike" u="none">
                <a:solidFill>
                  <a:schemeClr val="tx1">
                    <a:lumMod val="85000"/>
                    <a:lumOff val="15000"/>
                  </a:schemeClr>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1048733" name="图片占位符 2"/>
          <p:cNvSpPr>
            <a:spLocks noGrp="1"/>
          </p:cNvSpPr>
          <p:nvPr>
            <p:ph type="pic" idx="1"/>
            <p:custDataLst>
              <p:tags r:id="rId7"/>
            </p:custDataLst>
          </p:nvPr>
        </p:nvSpPr>
        <p:spPr>
          <a:xfrm>
            <a:off x="669930" y="952508"/>
            <a:ext cx="5283242" cy="5388907"/>
          </a:xfrm>
        </p:spPr>
        <p:txBody>
          <a:bodyPr bIns="46990" lIns="90170" rIns="90170" rtlCol="0" tIns="46990" vert="horz">
            <a:normAutofit/>
          </a:bodyPr>
          <a:lstStyle>
            <a:lvl1pPr algn="l" defTabSz="914400" eaLnBrk="1" fontAlgn="auto" hangingPunct="1" indent="0" latinLnBrk="0" lvl="0" marL="0" marR="0" rtl="0">
              <a:lnSpc>
                <a:spcPct val="130000"/>
              </a:lnSpc>
              <a:spcBef>
                <a:spcPts val="0"/>
              </a:spcBef>
              <a:spcAft>
                <a:spcPts val="1000"/>
              </a:spcAft>
              <a:buFont typeface="Arial" panose="020B0604020202020204" pitchFamily="34" charset="0"/>
              <a:buNone/>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tx1"/>
                </a:solidFill>
                <a:latin typeface="+mn-lt"/>
                <a:ea typeface="+mn-ea"/>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mn-lt"/>
                <a:ea typeface="+mn-ea"/>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mn-lt"/>
                <a:ea typeface="+mn-ea"/>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mn-lt"/>
                <a:ea typeface="+mn-ea"/>
                <a:cs typeface="+mn-cs"/>
                <a:sym typeface="+mn-ea"/>
              </a:defRPr>
            </a:lvl5pPr>
          </a:lstStyle>
          <a:p>
            <a:pPr lvl="0"/>
            <a:endParaRPr dirty="0">
              <a:sym typeface="+mn-ea"/>
            </a:endParaRPr>
          </a:p>
        </p:txBody>
      </p:sp>
      <p:sp>
        <p:nvSpPr>
          <p:cNvPr id="1048734" name="文本占位符 3"/>
          <p:cNvSpPr>
            <a:spLocks noGrp="1"/>
          </p:cNvSpPr>
          <p:nvPr>
            <p:ph type="body" sz="half" idx="2"/>
            <p:custDataLst>
              <p:tags r:id="rId8"/>
            </p:custDataLst>
          </p:nvPr>
        </p:nvSpPr>
        <p:spPr>
          <a:xfrm>
            <a:off x="6238925" y="952508"/>
            <a:ext cx="5283242" cy="5388907"/>
          </a:xfrm>
        </p:spPr>
        <p:txBody>
          <a:bodyPr bIns="46990" lIns="90170" rIns="90170" rtlCol="0" tIns="46990" vert="horz">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85000"/>
                    <a:lumOff val="15000"/>
                  </a:schemeClr>
                </a:solidFill>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1048735" name="日期占位符 4"/>
          <p:cNvSpPr>
            <a:spLocks noGrp="1"/>
          </p:cNvSpPr>
          <p:nvPr>
            <p:ph type="dt" sz="half" idx="10"/>
            <p:custDataLst>
              <p:tags r:id="rId9"/>
            </p:custDataLst>
          </p:nvPr>
        </p:nvSpPr>
        <p:spPr/>
        <p:txBody>
          <a:bodyPr/>
          <a:p>
            <a:fld id="{9EFD9D74-47D9-4702-A33C-335B63B48DBF}" type="datetimeFigureOut">
              <a:rPr altLang="en-US" lang="zh-CN" smtClean="0"/>
            </a:fld>
            <a:endParaRPr altLang="en-US" dirty="0" lang="zh-CN"/>
          </a:p>
        </p:txBody>
      </p:sp>
      <p:sp>
        <p:nvSpPr>
          <p:cNvPr id="1048736" name="页脚占位符 5"/>
          <p:cNvSpPr>
            <a:spLocks noGrp="1"/>
          </p:cNvSpPr>
          <p:nvPr>
            <p:ph type="ftr" sz="quarter" idx="11"/>
            <p:custDataLst>
              <p:tags r:id="rId10"/>
            </p:custDataLst>
          </p:nvPr>
        </p:nvSpPr>
        <p:spPr/>
        <p:txBody>
          <a:bodyPr/>
          <a:p>
            <a:endParaRPr altLang="en-US" dirty="0" lang="zh-CN"/>
          </a:p>
        </p:txBody>
      </p:sp>
      <p:sp>
        <p:nvSpPr>
          <p:cNvPr id="1048737" name="灯片编号占位符 6"/>
          <p:cNvSpPr>
            <a:spLocks noGrp="1"/>
          </p:cNvSpPr>
          <p:nvPr>
            <p:ph type="sldNum" sz="quarter" idx="12"/>
            <p:custDataLst>
              <p:tags r:id="rId11"/>
            </p:custDataLst>
          </p:nvPr>
        </p:nvSpPr>
        <p:spPr/>
        <p:txBody>
          <a:bodyPr/>
          <a:p>
            <a:fld id="{FABC47A4-756D-490B-A52F-7D9E2C9FC05F}"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vertTitleAndTx">
  <p:cSld name="竖排标题与文本">
    <p:bg>
      <p:bgPr>
        <a:solidFill>
          <a:schemeClr val="bg2"/>
        </a:solidFill>
      </p:bgPr>
    </p:bg>
    <p:spTree>
      <p:nvGrpSpPr>
        <p:cNvPr id="104" name=""/>
        <p:cNvGrpSpPr/>
        <p:nvPr/>
      </p:nvGrpSpPr>
      <p:grpSpPr>
        <a:xfrm>
          <a:off x="0" y="0"/>
          <a:ext cx="0" cy="0"/>
          <a:chOff x="0" y="0"/>
          <a:chExt cx="0" cy="0"/>
        </a:xfrm>
      </p:grpSpPr>
      <p:grpSp>
        <p:nvGrpSpPr>
          <p:cNvPr id="105" name="组合 6"/>
          <p:cNvGrpSpPr/>
          <p:nvPr userDrawn="1">
            <p:custDataLst>
              <p:tags r:id="rId1"/>
            </p:custDataLst>
          </p:nvPr>
        </p:nvGrpSpPr>
        <p:grpSpPr>
          <a:xfrm>
            <a:off x="-101600" y="-69215"/>
            <a:ext cx="12193553" cy="6818930"/>
            <a:chOff x="-101600" y="-69215"/>
            <a:chExt cx="12193553" cy="6818930"/>
          </a:xfrm>
        </p:grpSpPr>
        <p:pic>
          <p:nvPicPr>
            <p:cNvPr id="2097163" name="图片 7"/>
            <p:cNvPicPr>
              <a:picLocks noChangeAspect="1"/>
            </p:cNvPicPr>
            <p:nvPr userDrawn="1">
              <p:custDataLst>
                <p:tags r:id="rId2"/>
              </p:custDataLst>
            </p:nvPr>
          </p:nvPicPr>
          <p:blipFill>
            <a:blip xmlns:r="http://schemas.openxmlformats.org/officeDocument/2006/relationships" r:embed="rId3" cstate="print"/>
            <a:stretch>
              <a:fillRect/>
            </a:stretch>
          </p:blipFill>
          <p:spPr>
            <a:xfrm>
              <a:off x="10258073" y="5544202"/>
              <a:ext cx="1833880" cy="1205513"/>
            </a:xfrm>
            <a:prstGeom prst="rect"/>
            <a:effectLst>
              <a:outerShdw algn="tl" blurRad="50800" dir="2700000" dist="38100" rotWithShape="0">
                <a:prstClr val="black">
                  <a:alpha val="40000"/>
                </a:prstClr>
              </a:outerShdw>
            </a:effectLst>
          </p:spPr>
        </p:pic>
        <p:pic>
          <p:nvPicPr>
            <p:cNvPr id="2097164" name="图片 8"/>
            <p:cNvPicPr>
              <a:picLocks noChangeAspect="1"/>
            </p:cNvPicPr>
            <p:nvPr userDrawn="1">
              <p:custDataLst>
                <p:tags r:id="rId4"/>
              </p:custDataLst>
            </p:nvPr>
          </p:nvPicPr>
          <p:blipFill>
            <a:blip xmlns:r="http://schemas.openxmlformats.org/officeDocument/2006/relationships" r:embed="rId5" cstate="print"/>
            <a:stretch>
              <a:fillRect/>
            </a:stretch>
          </p:blipFill>
          <p:spPr>
            <a:xfrm>
              <a:off x="-101600" y="-69215"/>
              <a:ext cx="1033616" cy="1582909"/>
            </a:xfrm>
            <a:prstGeom prst="rect"/>
          </p:spPr>
        </p:pic>
      </p:grpSp>
      <p:sp>
        <p:nvSpPr>
          <p:cNvPr id="1048680" name="竖排标题 1"/>
          <p:cNvSpPr>
            <a:spLocks noGrp="1"/>
          </p:cNvSpPr>
          <p:nvPr>
            <p:ph type="title" orient="vert"/>
            <p:custDataLst>
              <p:tags r:id="rId6"/>
            </p:custDataLst>
          </p:nvPr>
        </p:nvSpPr>
        <p:spPr>
          <a:xfrm>
            <a:off x="10571135" y="952508"/>
            <a:ext cx="950984" cy="5388907"/>
          </a:xfrm>
        </p:spPr>
        <p:txBody>
          <a:bodyPr anchor="ctr" anchorCtr="0" bIns="46990" lIns="90170" rIns="90170" rtlCol="0" tIns="46990" vert="eaVert">
            <a:normAutofit/>
          </a:bodyPr>
          <a:lstStyle>
            <a:lvl1pPr algn="l" defTabSz="914400" eaLnBrk="1" fontAlgn="auto" hangingPunct="1" latinLnBrk="0" lvl="0" marL="0" marR="0" rtl="0">
              <a:lnSpc>
                <a:spcPct val="100000"/>
              </a:lnSpc>
              <a:spcAft>
                <a:spcPts val="0"/>
              </a:spcAft>
              <a:buNone/>
              <a:defRPr altLang="en-US" baseline="0" b="1" cap="none" dirty="0" sz="2400" i="0" kern="1200" kumimoji="0" lang="zh-CN" noProof="1" normalizeH="0" spc="200" strike="noStrike" u="none">
                <a:solidFill>
                  <a:schemeClr val="tx1">
                    <a:lumMod val="85000"/>
                    <a:lumOff val="15000"/>
                  </a:schemeClr>
                </a:solidFill>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1048681" name="竖排文字占位符 2"/>
          <p:cNvSpPr>
            <a:spLocks noGrp="1"/>
          </p:cNvSpPr>
          <p:nvPr>
            <p:ph type="body" orient="vert" idx="1"/>
            <p:custDataLst>
              <p:tags r:id="rId7"/>
            </p:custDataLst>
          </p:nvPr>
        </p:nvSpPr>
        <p:spPr>
          <a:xfrm>
            <a:off x="669925" y="952500"/>
            <a:ext cx="9828101" cy="5388907"/>
          </a:xfrm>
        </p:spPr>
        <p:txBody>
          <a:bodyPr bIns="46990" lIns="90170" rIns="90170" tIns="46990" vert="eaVert">
            <a:normAutofit/>
          </a:bodyPr>
          <a:lstStyle>
            <a:lvl1pPr eaLnBrk="1" fontAlgn="auto" hangingPunct="1" indent="0" latinLnBrk="0">
              <a:defRPr baseline="0">
                <a:solidFill>
                  <a:schemeClr val="tx1">
                    <a:lumMod val="85000"/>
                    <a:lumOff val="15000"/>
                  </a:schemeClr>
                </a:solidFill>
                <a:latin typeface="Arial" panose="020B0604020202020204" pitchFamily="34" charset="0"/>
                <a:ea typeface="微软雅黑" panose="020B0503020204020204" pitchFamily="34" charset="-122"/>
              </a:defRPr>
            </a:lvl1pPr>
            <a:lvl2pPr eaLnBrk="1" fontAlgn="auto" hangingPunct="1" indent="0" latinLnBrk="0">
              <a:defRPr baseline="0">
                <a:solidFill>
                  <a:schemeClr val="tx1">
                    <a:lumMod val="85000"/>
                    <a:lumOff val="15000"/>
                  </a:schemeClr>
                </a:solidFill>
                <a:latin typeface="Arial" panose="020B0604020202020204" pitchFamily="34" charset="0"/>
                <a:ea typeface="微软雅黑" panose="020B0503020204020204" pitchFamily="34" charset="-122"/>
              </a:defRPr>
            </a:lvl2pPr>
            <a:lvl3pPr eaLnBrk="1" fontAlgn="auto" hangingPunct="1" indent="0" latinLnBrk="0">
              <a:defRPr baseline="0">
                <a:solidFill>
                  <a:schemeClr val="tx1">
                    <a:lumMod val="85000"/>
                    <a:lumOff val="15000"/>
                  </a:schemeClr>
                </a:solidFill>
                <a:latin typeface="Arial" panose="020B0604020202020204" pitchFamily="34" charset="0"/>
                <a:ea typeface="微软雅黑" panose="020B0503020204020204" pitchFamily="34" charset="-122"/>
              </a:defRPr>
            </a:lvl3pPr>
            <a:lvl4pPr eaLnBrk="1" fontAlgn="auto" hangingPunct="1" indent="0" latinLnBrk="0">
              <a:defRPr baseline="0">
                <a:solidFill>
                  <a:schemeClr val="tx1">
                    <a:lumMod val="85000"/>
                    <a:lumOff val="15000"/>
                  </a:schemeClr>
                </a:solidFill>
                <a:latin typeface="Arial" panose="020B0604020202020204" pitchFamily="34" charset="0"/>
                <a:ea typeface="微软雅黑" panose="020B0503020204020204" pitchFamily="34" charset="-122"/>
              </a:defRPr>
            </a:lvl4pPr>
            <a:lvl5pPr eaLnBrk="1" fontAlgn="auto" hangingPunct="1" indent="0" latinLnBrk="0">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682" name="日期占位符 3"/>
          <p:cNvSpPr>
            <a:spLocks noGrp="1"/>
          </p:cNvSpPr>
          <p:nvPr>
            <p:ph type="dt" sz="half" idx="10"/>
            <p:custDataLst>
              <p:tags r:id="rId8"/>
            </p:custDataLst>
          </p:nvPr>
        </p:nvSpPr>
        <p:spPr/>
        <p:txBody>
          <a:bodyPr/>
          <a:p>
            <a:fld id="{760FBDFE-C587-4B4C-A407-44438C67B59E}" type="datetimeFigureOut">
              <a:rPr altLang="en-US" lang="zh-CN" smtClean="0"/>
            </a:fld>
            <a:endParaRPr altLang="en-US" lang="zh-CN"/>
          </a:p>
        </p:txBody>
      </p:sp>
      <p:sp>
        <p:nvSpPr>
          <p:cNvPr id="1048683" name="页脚占位符 4"/>
          <p:cNvSpPr>
            <a:spLocks noGrp="1"/>
          </p:cNvSpPr>
          <p:nvPr>
            <p:ph type="ftr" sz="quarter" idx="11"/>
            <p:custDataLst>
              <p:tags r:id="rId9"/>
            </p:custDataLst>
          </p:nvPr>
        </p:nvSpPr>
        <p:spPr/>
        <p:txBody>
          <a:bodyPr/>
          <a:p>
            <a:endParaRPr altLang="en-US" lang="zh-CN"/>
          </a:p>
        </p:txBody>
      </p:sp>
      <p:sp>
        <p:nvSpPr>
          <p:cNvPr id="1048684" name="灯片编号占位符 5"/>
          <p:cNvSpPr>
            <a:spLocks noGrp="1"/>
          </p:cNvSpPr>
          <p:nvPr>
            <p:ph type="sldNum" sz="quarter" idx="12"/>
            <p:custDataLst>
              <p:tags r:id="rId10"/>
            </p:custDataLst>
          </p:nvPr>
        </p:nvSpPr>
        <p:spPr/>
        <p:txBody>
          <a:bodyPr/>
          <a:p>
            <a:fld id="{49AE70B2-8BF9-45C0-BB95-33D1B9D3A854}"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ags" Target="../tags/tag136.xml"/><Relationship Id="rId20" Type="http://schemas.openxmlformats.org/officeDocument/2006/relationships/tags" Target="../tags/tag137.xml"/><Relationship Id="rId21" Type="http://schemas.openxmlformats.org/officeDocument/2006/relationships/tags" Target="../tags/tag138.xml"/><Relationship Id="rId22" Type="http://schemas.openxmlformats.org/officeDocument/2006/relationships/tags" Target="../tags/tag139.xml"/><Relationship Id="rId23" Type="http://schemas.openxmlformats.org/officeDocument/2006/relationships/tags" Target="../tags/tag140.xml"/><Relationship Id="rId24" Type="http://schemas.openxmlformats.org/officeDocument/2006/relationships/tags" Target="../tags/tag141.xml"/><Relationship Id="rId2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标题占位符 1"/>
          <p:cNvSpPr>
            <a:spLocks noGrp="1"/>
          </p:cNvSpPr>
          <p:nvPr>
            <p:ph type="title"/>
            <p:custDataLst>
              <p:tags r:id="rId19"/>
            </p:custDataLst>
          </p:nvPr>
        </p:nvSpPr>
        <p:spPr>
          <a:xfrm>
            <a:off x="669882" y="443230"/>
            <a:ext cx="10852237" cy="441964"/>
          </a:xfrm>
          <a:prstGeom prst="rect"/>
        </p:spPr>
        <p:txBody>
          <a:bodyPr anchor="t" anchorCtr="0" bIns="46990" lIns="90170" rIns="90170" rtlCol="0" tIns="46990" vert="horz">
            <a:normAutofit/>
          </a:bodyPr>
          <a:p>
            <a:r>
              <a:rPr altLang="en-US" dirty="0" lang="zh-CN"/>
              <a:t>单击此处编辑母版标题样式</a:t>
            </a:r>
            <a:endParaRPr altLang="en-US" dirty="0" lang="zh-CN"/>
          </a:p>
        </p:txBody>
      </p:sp>
      <p:sp>
        <p:nvSpPr>
          <p:cNvPr id="1048577" name="文本占位符 2"/>
          <p:cNvSpPr>
            <a:spLocks noGrp="1"/>
          </p:cNvSpPr>
          <p:nvPr>
            <p:ph type="body" idx="1"/>
            <p:custDataLst>
              <p:tags r:id="rId20"/>
            </p:custDataLst>
          </p:nvPr>
        </p:nvSpPr>
        <p:spPr>
          <a:xfrm>
            <a:off x="669882" y="952508"/>
            <a:ext cx="10852237" cy="5388907"/>
          </a:xfrm>
          <a:prstGeom prst="rect"/>
        </p:spPr>
        <p:txBody>
          <a:bodyPr bIns="46990" lIns="90170" rIns="90170" rtlCol="0" tIns="46990" vert="horz">
            <a:normAutofit/>
          </a:bodyPr>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578" name="日期占位符 3"/>
          <p:cNvSpPr>
            <a:spLocks noGrp="1"/>
          </p:cNvSpPr>
          <p:nvPr>
            <p:ph type="dt" sz="half" idx="2"/>
            <p:custDataLst>
              <p:tags r:id="rId21"/>
            </p:custDataLst>
          </p:nvPr>
        </p:nvSpPr>
        <p:spPr>
          <a:xfrm>
            <a:off x="879742" y="6349833"/>
            <a:ext cx="2700000" cy="316800"/>
          </a:xfrm>
          <a:prstGeom prst="rect"/>
        </p:spPr>
        <p:txBody>
          <a:bodyPr anchor="ctr" bIns="45720" lIns="91440" rIns="91440" rtlCol="0" tIns="45720" vert="horz">
            <a:normAutofit/>
          </a:bodyPr>
          <a:lstStyle>
            <a:lvl1pPr algn="l">
              <a:defRPr sz="1200">
                <a:solidFill>
                  <a:schemeClr val="tx1">
                    <a:tint val="75000"/>
                  </a:schemeClr>
                </a:solidFill>
              </a:defRPr>
            </a:lvl1pPr>
          </a:lstStyle>
          <a:p>
            <a:fld id="{760FBDFE-C587-4B4C-A407-44438C67B59E}" type="datetimeFigureOut">
              <a:rPr altLang="en-US" lang="zh-CN" smtClean="0"/>
            </a:fld>
            <a:endParaRPr altLang="en-US" lang="zh-CN"/>
          </a:p>
        </p:txBody>
      </p:sp>
      <p:sp>
        <p:nvSpPr>
          <p:cNvPr id="1048579" name="页脚占位符 4"/>
          <p:cNvSpPr>
            <a:spLocks noGrp="1"/>
          </p:cNvSpPr>
          <p:nvPr>
            <p:ph type="ftr" sz="quarter" idx="3"/>
            <p:custDataLst>
              <p:tags r:id="rId22"/>
            </p:custDataLst>
          </p:nvPr>
        </p:nvSpPr>
        <p:spPr>
          <a:xfrm>
            <a:off x="4116000" y="6349833"/>
            <a:ext cx="3960000" cy="316800"/>
          </a:xfrm>
          <a:prstGeom prst="rect"/>
        </p:spPr>
        <p:txBody>
          <a:bodyPr anchor="ctr" bIns="45720" lIns="91440" rIns="91440" rtlCol="0" tIns="45720" vert="horz">
            <a:normAutofit/>
          </a:bodyPr>
          <a:lstStyle>
            <a:lvl1pPr algn="ctr">
              <a:defRPr sz="1200">
                <a:solidFill>
                  <a:schemeClr val="tx1">
                    <a:tint val="75000"/>
                  </a:schemeClr>
                </a:solidFill>
              </a:defRPr>
            </a:lvl1pPr>
          </a:lstStyle>
          <a:p>
            <a:endParaRPr altLang="en-US" dirty="0" lang="zh-CN"/>
          </a:p>
        </p:txBody>
      </p:sp>
      <p:sp>
        <p:nvSpPr>
          <p:cNvPr id="1048580" name="灯片编号占位符 5"/>
          <p:cNvSpPr>
            <a:spLocks noGrp="1"/>
          </p:cNvSpPr>
          <p:nvPr>
            <p:ph type="sldNum" sz="quarter" idx="4"/>
            <p:custDataLst>
              <p:tags r:id="rId23"/>
            </p:custDataLst>
          </p:nvPr>
        </p:nvSpPr>
        <p:spPr>
          <a:xfrm>
            <a:off x="8610600" y="6349833"/>
            <a:ext cx="2700000" cy="316800"/>
          </a:xfrm>
          <a:prstGeom prst="rect"/>
        </p:spPr>
        <p:txBody>
          <a:bodyPr anchor="ctr" bIns="45720" lIns="91440" rIns="91440" rtlCol="0" tIns="45720" vert="horz">
            <a:normAutofit/>
          </a:bodyPr>
          <a:lstStyle>
            <a:lvl1pPr algn="r">
              <a:defRPr sz="1200">
                <a:solidFill>
                  <a:schemeClr val="tx1">
                    <a:tint val="75000"/>
                  </a:schemeClr>
                </a:solidFill>
              </a:defRPr>
            </a:lvl1pPr>
          </a:lstStyle>
          <a:p>
            <a:fld id="{49AE70B2-8BF9-45C0-BB95-33D1B9D3A854}" type="slidenum">
              <a:rPr altLang="en-US" lang="zh-CN" smtClean="0"/>
            </a:fld>
            <a:endParaRPr altLang="en-US" dirty="0" lang="zh-CN"/>
          </a:p>
        </p:txBody>
      </p:sp>
      <p:sp>
        <p:nvSpPr>
          <p:cNvPr id="1048581" name="KSO_TEMPLATE" hidden="1"/>
          <p:cNvSpPr/>
          <p:nvPr userDrawn="1">
            <p:custDataLst>
              <p:tags r:id="rId24"/>
            </p:custDataLst>
          </p:nvPr>
        </p:nvSpPr>
        <p:spPr>
          <a:xfrm>
            <a:off x="0" y="0"/>
            <a:ext cx="0" cy="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eaLnBrk="1" fontAlgn="auto" hangingPunct="1" latinLnBrk="0" rtl="0">
        <a:lnSpc>
          <a:spcPct val="100000"/>
        </a:lnSpc>
        <a:spcBef>
          <a:spcPct val="0"/>
        </a:spcBef>
        <a:buNone/>
        <a:defRPr b="1" cap="none" sz="2400" kern="1200" normalizeH="0" spc="200" strike="noStrike" u="none">
          <a:solidFill>
            <a:schemeClr val="tx1"/>
          </a:solidFill>
          <a:latin typeface="微软雅黑" panose="020B0503020204020204" pitchFamily="34" charset="-122"/>
          <a:ea typeface="微软雅黑" panose="020B0503020204020204" pitchFamily="34" charset="-122"/>
          <a:cs typeface="+mj-cs"/>
        </a:defRPr>
      </a:lvl1pPr>
    </p:titleStyle>
    <p:bodyStyle>
      <a:lvl1pPr algn="l" defTabSz="914400" eaLnBrk="1" fontAlgn="auto" hangingPunct="1" indent="-228600" latinLnBrk="0" marL="2286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solidFill>
          <a:latin typeface="微软雅黑" panose="020B0503020204020204" pitchFamily="34" charset="-122"/>
          <a:ea typeface="微软雅黑" panose="020B0503020204020204" pitchFamily="34" charset="-122"/>
          <a:cs typeface="+mn-cs"/>
        </a:defRPr>
      </a:lvl1pPr>
      <a:lvl2pPr algn="l" defTabSz="914400" eaLnBrk="1" fontAlgn="auto" hangingPunct="1" indent="-228600" latinLnBrk="0" marL="685800" rtl="0">
        <a:lnSpc>
          <a:spcPct val="130000"/>
        </a:lnSpc>
        <a:spcBef>
          <a:spcPts val="0"/>
        </a:spcBef>
        <a:spcAft>
          <a:spcPts val="1000"/>
        </a:spcAft>
        <a:buFont typeface="Arial" panose="020B0604020202020204" pitchFamily="34" charset="0"/>
        <a:buChar char="•"/>
        <a:tabLst>
          <a:tab algn="l" pos="1609725"/>
        </a:tabLst>
        <a:defRPr baseline="0" cap="none" sz="1600" kern="1200" normalizeH="0" spc="150" strike="noStrike" u="none">
          <a:solidFill>
            <a:schemeClr val="tx1"/>
          </a:solidFill>
          <a:latin typeface="微软雅黑" panose="020B0503020204020204" pitchFamily="34" charset="-122"/>
          <a:ea typeface="微软雅黑" panose="020B0503020204020204" pitchFamily="34" charset="-122"/>
          <a:cs typeface="+mn-cs"/>
        </a:defRPr>
      </a:lvl2pPr>
      <a:lvl3pPr algn="l" defTabSz="914400" eaLnBrk="1" fontAlgn="auto" hangingPunct="1" indent="-228600" latinLnBrk="0" marL="11430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solidFill>
          <a:latin typeface="微软雅黑" panose="020B0503020204020204" pitchFamily="34" charset="-122"/>
          <a:ea typeface="微软雅黑" panose="020B0503020204020204" pitchFamily="34" charset="-122"/>
          <a:cs typeface="+mn-cs"/>
        </a:defRPr>
      </a:lvl3pPr>
      <a:lvl4pPr algn="l" defTabSz="914400" eaLnBrk="1" fontAlgn="auto" hangingPunct="1" indent="-228600" latinLnBrk="0" marL="16002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solidFill>
          <a:latin typeface="微软雅黑" panose="020B0503020204020204" pitchFamily="34" charset="-122"/>
          <a:ea typeface="微软雅黑" panose="020B0503020204020204" pitchFamily="34" charset="-122"/>
          <a:cs typeface="+mn-cs"/>
        </a:defRPr>
      </a:lvl4pPr>
      <a:lvl5pPr algn="l" defTabSz="914400" eaLnBrk="1" fontAlgn="auto" hangingPunct="1" indent="-228600" latinLnBrk="0" marL="20574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tags" Target="../tags/tag142.xml"/><Relationship Id="rId2"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tags" Target="../tags/tag145.xml"/><Relationship Id="rId2" Type="http://schemas.openxmlformats.org/officeDocument/2006/relationships/tags" Target="../tags/tag146.xml"/><Relationship Id="rId3"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tags" Target="../tags/tag143.xml"/><Relationship Id="rId2" Type="http://schemas.openxmlformats.org/officeDocument/2006/relationships/tags" Target="../tags/tag144.xml"/><Relationship Id="rId3"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8" name=""/>
          <p:cNvSpPr>
            <a:spLocks noGrp="1"/>
          </p:cNvSpPr>
          <p:nvPr>
            <p:ph sz="quarter" idx="13"/>
          </p:nvPr>
        </p:nvSpPr>
        <p:spPr/>
        <p:txBody>
          <a:bodyPr/>
          <a:p>
            <a:endParaRPr lang="en-US"/>
          </a:p>
          <a:p>
            <a:endParaRPr lang="en-US"/>
          </a:p>
          <a:p>
            <a:pPr indent="0" marL="0">
              <a:buNone/>
            </a:pP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b="1" sz="2400" i="1" lang="en-US"/>
              <a:t> </a:t>
            </a:r>
            <a:r>
              <a:rPr altLang="zh-CN" b="1" sz="2400" i="1" lang="en-US"/>
              <a:t> </a:t>
            </a:r>
            <a:r>
              <a:rPr altLang="zh-CN" b="1" sz="2400" i="1" lang="en-US"/>
              <a:t> </a:t>
            </a:r>
            <a:r>
              <a:rPr altLang="zh-CN" b="1" sz="2400" i="1" lang="en-US"/>
              <a:t> </a:t>
            </a:r>
            <a:r>
              <a:rPr b="1" sz="2400" i="1" lang="en-US"/>
              <a:t> GHARDA  INSTITUTE OF</a:t>
            </a:r>
            <a:r>
              <a:rPr altLang="zh-CN" b="1" sz="2400" i="1" lang="en-US"/>
              <a:t> </a:t>
            </a:r>
            <a:r>
              <a:rPr b="1" sz="2400" i="1" lang="en-US"/>
              <a:t>TECHNOLOGY, LAVEL</a:t>
            </a:r>
            <a:endParaRPr b="1" sz="2400" i="1" lang="en-US"/>
          </a:p>
        </p:txBody>
      </p:sp>
      <p:pic>
        <p:nvPicPr>
          <p:cNvPr id="2097154" name=""/>
          <p:cNvPicPr>
            <a:picLocks/>
          </p:cNvPicPr>
          <p:nvPr/>
        </p:nvPicPr>
        <p:blipFill>
          <a:blip xmlns:r="http://schemas.openxmlformats.org/officeDocument/2006/relationships" r:embed="rId1"/>
          <a:stretch>
            <a:fillRect/>
          </a:stretch>
        </p:blipFill>
        <p:spPr>
          <a:xfrm rot="0">
            <a:off x="796637" y="415635"/>
            <a:ext cx="2770909" cy="727363"/>
          </a:xfrm>
          <a:prstGeom prst="rect"/>
        </p:spPr>
      </p:pic>
      <p:pic>
        <p:nvPicPr>
          <p:cNvPr id="2097155" name=""/>
          <p:cNvPicPr>
            <a:picLocks/>
          </p:cNvPicPr>
          <p:nvPr/>
        </p:nvPicPr>
        <p:blipFill>
          <a:blip xmlns:r="http://schemas.openxmlformats.org/officeDocument/2006/relationships" r:embed="rId2"/>
          <a:stretch>
            <a:fillRect/>
          </a:stretch>
        </p:blipFill>
        <p:spPr>
          <a:xfrm rot="0">
            <a:off x="9300166" y="415635"/>
            <a:ext cx="2484724" cy="606135"/>
          </a:xfrm>
          <a:prstGeom prst="rect"/>
        </p:spPr>
      </p:pic>
      <p:sp>
        <p:nvSpPr>
          <p:cNvPr id="1048589" name=""/>
          <p:cNvSpPr txBox="1"/>
          <p:nvPr/>
        </p:nvSpPr>
        <p:spPr>
          <a:xfrm>
            <a:off x="4987949" y="718701"/>
            <a:ext cx="4572000" cy="510540"/>
          </a:xfrm>
          <a:prstGeom prst="rect"/>
        </p:spPr>
        <p:txBody>
          <a:bodyPr rtlCol="0" wrap="square">
            <a:spAutoFit/>
          </a:bodyPr>
          <a:p>
            <a:r>
              <a:rPr b="1" sz="2800" i="1" lang="en-US">
                <a:solidFill>
                  <a:srgbClr val="000000"/>
                </a:solidFill>
              </a:rPr>
              <a:t>GHARDA FOUNDATION</a:t>
            </a:r>
            <a:endParaRPr b="1" sz="2800" i="1"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6" name=""/>
          <p:cNvSpPr txBox="1"/>
          <p:nvPr/>
        </p:nvSpPr>
        <p:spPr>
          <a:xfrm>
            <a:off x="5126183" y="670790"/>
            <a:ext cx="6632580" cy="5666740"/>
          </a:xfrm>
          <a:prstGeom prst="rect"/>
        </p:spPr>
        <p:txBody>
          <a:bodyPr rtlCol="0" wrap="square">
            <a:spAutoFit/>
          </a:bodyPr>
          <a:p>
            <a:r>
              <a:rPr altLang="zh-CN" b="1" sz="4000" i="1" lang="en-US" u="sng">
                <a:solidFill>
                  <a:srgbClr val="000000"/>
                </a:solidFill>
              </a:rPr>
              <a:t>W</a:t>
            </a:r>
            <a:r>
              <a:rPr altLang="zh-CN" b="1" sz="4000" i="1" lang="en-US" u="sng">
                <a:solidFill>
                  <a:srgbClr val="000000"/>
                </a:solidFill>
              </a:rPr>
              <a:t>H</a:t>
            </a:r>
            <a:r>
              <a:rPr altLang="zh-CN" b="1" sz="4000" i="1" lang="en-US" u="sng">
                <a:solidFill>
                  <a:srgbClr val="000000"/>
                </a:solidFill>
              </a:rPr>
              <a:t>A</a:t>
            </a:r>
            <a:r>
              <a:rPr altLang="zh-CN" b="1" sz="4000" i="1" lang="en-US" u="sng">
                <a:solidFill>
                  <a:srgbClr val="000000"/>
                </a:solidFill>
              </a:rPr>
              <a:t>T</a:t>
            </a:r>
            <a:r>
              <a:rPr altLang="zh-CN" b="1" sz="4000" i="1" lang="en-US" u="sng">
                <a:solidFill>
                  <a:srgbClr val="000000"/>
                </a:solidFill>
              </a:rPr>
              <a:t> </a:t>
            </a:r>
            <a:r>
              <a:rPr altLang="zh-CN" b="1" sz="4000" i="1" lang="en-US" u="sng">
                <a:solidFill>
                  <a:srgbClr val="000000"/>
                </a:solidFill>
              </a:rPr>
              <a:t>I</a:t>
            </a:r>
            <a:r>
              <a:rPr altLang="zh-CN" b="1" sz="4000" i="1" lang="en-US" u="sng">
                <a:solidFill>
                  <a:srgbClr val="000000"/>
                </a:solidFill>
              </a:rPr>
              <a:t>S</a:t>
            </a:r>
            <a:r>
              <a:rPr altLang="zh-CN" b="1" sz="4000" i="1" lang="en-US" u="sng">
                <a:solidFill>
                  <a:srgbClr val="000000"/>
                </a:solidFill>
              </a:rPr>
              <a:t> </a:t>
            </a:r>
            <a:r>
              <a:rPr altLang="zh-CN" b="1" sz="4000" i="1" lang="en-US" u="sng">
                <a:solidFill>
                  <a:srgbClr val="000000"/>
                </a:solidFill>
              </a:rPr>
              <a:t>G</a:t>
            </a:r>
            <a:r>
              <a:rPr altLang="zh-CN" b="1" sz="4000" i="1" lang="en-US" u="sng">
                <a:solidFill>
                  <a:srgbClr val="000000"/>
                </a:solidFill>
              </a:rPr>
              <a:t>O</a:t>
            </a:r>
            <a:r>
              <a:rPr altLang="zh-CN" b="1" sz="4000" i="1" lang="en-US" u="sng">
                <a:solidFill>
                  <a:srgbClr val="000000"/>
                </a:solidFill>
              </a:rPr>
              <a:t>O</a:t>
            </a:r>
            <a:r>
              <a:rPr altLang="zh-CN" b="1" sz="4000" i="1" lang="en-US" u="sng">
                <a:solidFill>
                  <a:srgbClr val="000000"/>
                </a:solidFill>
              </a:rPr>
              <a:t>G</a:t>
            </a:r>
            <a:r>
              <a:rPr altLang="zh-CN" b="1" sz="4000" i="1" lang="en-US" u="sng">
                <a:solidFill>
                  <a:srgbClr val="000000"/>
                </a:solidFill>
              </a:rPr>
              <a:t>L</a:t>
            </a:r>
            <a:r>
              <a:rPr altLang="zh-CN" b="1" sz="4000" i="1" lang="en-US" u="sng">
                <a:solidFill>
                  <a:srgbClr val="000000"/>
                </a:solidFill>
              </a:rPr>
              <a:t>E</a:t>
            </a:r>
            <a:r>
              <a:rPr altLang="zh-CN" b="1" sz="4000" i="1" lang="en-US" u="sng">
                <a:solidFill>
                  <a:srgbClr val="000000"/>
                </a:solidFill>
              </a:rPr>
              <a:t> </a:t>
            </a:r>
            <a:r>
              <a:rPr altLang="zh-CN" b="1" sz="4000" i="1" lang="en-US" u="sng">
                <a:solidFill>
                  <a:srgbClr val="000000"/>
                </a:solidFill>
              </a:rPr>
              <a:t>T</a:t>
            </a:r>
            <a:r>
              <a:rPr altLang="zh-CN" b="1" sz="4000" i="1" lang="en-US" u="sng">
                <a:solidFill>
                  <a:srgbClr val="000000"/>
                </a:solidFill>
              </a:rPr>
              <a:t>R</a:t>
            </a:r>
            <a:r>
              <a:rPr altLang="zh-CN" b="1" sz="4000" i="1" lang="en-US" u="sng">
                <a:solidFill>
                  <a:srgbClr val="000000"/>
                </a:solidFill>
              </a:rPr>
              <a:t>A</a:t>
            </a:r>
            <a:r>
              <a:rPr altLang="zh-CN" b="1" sz="4000" i="1" lang="en-US" u="sng">
                <a:solidFill>
                  <a:srgbClr val="000000"/>
                </a:solidFill>
              </a:rPr>
              <a:t>N</a:t>
            </a:r>
            <a:r>
              <a:rPr altLang="zh-CN" b="1" sz="4000" i="1" lang="en-US" u="sng">
                <a:solidFill>
                  <a:srgbClr val="000000"/>
                </a:solidFill>
              </a:rPr>
              <a:t>S</a:t>
            </a:r>
            <a:r>
              <a:rPr altLang="zh-CN" b="1" sz="4000" i="1" lang="en-US" u="sng">
                <a:solidFill>
                  <a:srgbClr val="000000"/>
                </a:solidFill>
              </a:rPr>
              <a:t>?</a:t>
            </a:r>
            <a:endParaRPr b="1" sz="4000" i="1" lang="en-US" u="sng">
              <a:solidFill>
                <a:srgbClr val="000000"/>
              </a:solidFill>
            </a:endParaRPr>
          </a:p>
          <a:p>
            <a:endParaRPr b="1" sz="4000" i="1" lang="en-US" u="sng">
              <a:solidFill>
                <a:srgbClr val="000000"/>
              </a:solidFill>
            </a:endParaRPr>
          </a:p>
          <a:p>
            <a:r>
              <a:rPr altLang="zh-CN" b="1" sz="3200" i="1" lang="en-US" u="none">
                <a:solidFill>
                  <a:srgbClr val="000000"/>
                </a:solidFill>
              </a:rPr>
              <a:t> </a:t>
            </a:r>
            <a:r>
              <a:rPr altLang="zh-CN" b="1" sz="3200" i="1" lang="en-US" u="none">
                <a:solidFill>
                  <a:srgbClr val="000000"/>
                </a:solidFill>
              </a:rPr>
              <a:t> </a:t>
            </a:r>
            <a:r>
              <a:rPr altLang="zh-CN" b="1" sz="3200" i="1" lang="en-US" u="none">
                <a:solidFill>
                  <a:srgbClr val="000000"/>
                </a:solidFill>
              </a:rPr>
              <a:t> </a:t>
            </a:r>
            <a:r>
              <a:rPr altLang="zh-CN" b="1" sz="3200" i="1" lang="en-US" u="none">
                <a:solidFill>
                  <a:srgbClr val="000000"/>
                </a:solidFill>
              </a:rPr>
              <a:t> </a:t>
            </a:r>
            <a:r>
              <a:rPr altLang="zh-CN" b="1" sz="3200" i="1" lang="en-US" u="none">
                <a:solidFill>
                  <a:srgbClr val="000000"/>
                </a:solidFill>
              </a:rPr>
              <a:t> </a:t>
            </a:r>
            <a:r>
              <a:rPr altLang="zh-CN" b="1" sz="3200" i="1" lang="en-US" u="none">
                <a:solidFill>
                  <a:srgbClr val="000000"/>
                </a:solidFill>
              </a:rPr>
              <a:t> </a:t>
            </a:r>
            <a:r>
              <a:rPr altLang="zh-CN" b="1" sz="3200" i="1" lang="en-US" u="none">
                <a:solidFill>
                  <a:srgbClr val="000000"/>
                </a:solidFill>
              </a:rPr>
              <a:t> </a:t>
            </a:r>
            <a:r>
              <a:rPr altLang="zh-CN" b="1" sz="3200" i="1" lang="en-US" u="none">
                <a:solidFill>
                  <a:srgbClr val="000000"/>
                </a:solidFill>
              </a:rPr>
              <a:t> </a:t>
            </a:r>
            <a:r>
              <a:rPr altLang="zh-CN" b="1" sz="4800" i="1" lang="en-US" u="none">
                <a:solidFill>
                  <a:srgbClr val="000000"/>
                </a:solidFill>
              </a:rPr>
              <a:t>I</a:t>
            </a:r>
            <a:r>
              <a:rPr altLang="zh-CN" b="1" sz="2000" i="1" lang="en-US" u="none">
                <a:solidFill>
                  <a:srgbClr val="000000"/>
                </a:solidFill>
              </a:rPr>
              <a:t>t</a:t>
            </a:r>
            <a:r>
              <a:rPr altLang="zh-CN" b="1" sz="2000" i="1" lang="en-US" u="none">
                <a:solidFill>
                  <a:srgbClr val="000000"/>
                </a:solidFill>
              </a:rPr>
              <a:t> </a:t>
            </a:r>
            <a:r>
              <a:rPr altLang="zh-CN" b="1" sz="2000" i="1" lang="en-US" u="none">
                <a:solidFill>
                  <a:srgbClr val="000000"/>
                </a:solidFill>
              </a:rPr>
              <a:t>i</a:t>
            </a:r>
            <a:r>
              <a:rPr altLang="zh-CN" b="1" sz="2000" i="1" lang="en-US" u="none">
                <a:solidFill>
                  <a:srgbClr val="000000"/>
                </a:solidFill>
              </a:rPr>
              <a:t>s</a:t>
            </a:r>
            <a:r>
              <a:rPr altLang="zh-CN" b="1" sz="2000" i="1" lang="en-US" u="none">
                <a:solidFill>
                  <a:srgbClr val="000000"/>
                </a:solidFill>
              </a:rPr>
              <a:t> </a:t>
            </a:r>
            <a:r>
              <a:rPr altLang="zh-CN" b="1" sz="2000" i="1" lang="en-US" u="none">
                <a:solidFill>
                  <a:srgbClr val="000000"/>
                </a:solidFill>
              </a:rPr>
              <a:t>a</a:t>
            </a:r>
            <a:r>
              <a:rPr altLang="zh-CN" b="1" sz="2000" i="1" lang="en-US" u="none">
                <a:solidFill>
                  <a:srgbClr val="000000"/>
                </a:solidFill>
              </a:rPr>
              <a:t> </a:t>
            </a:r>
            <a:r>
              <a:rPr altLang="zh-CN" b="1" sz="2000" i="1" lang="en-US" u="none">
                <a:solidFill>
                  <a:srgbClr val="000000"/>
                </a:solidFill>
              </a:rPr>
              <a:t>f</a:t>
            </a:r>
            <a:r>
              <a:rPr altLang="zh-CN" b="1" sz="2000" i="1" lang="en-US" u="none">
                <a:solidFill>
                  <a:srgbClr val="000000"/>
                </a:solidFill>
              </a:rPr>
              <a:t>r</a:t>
            </a:r>
            <a:r>
              <a:rPr altLang="zh-CN" b="1" sz="2000" i="1" lang="en-US" u="none">
                <a:solidFill>
                  <a:srgbClr val="000000"/>
                </a:solidFill>
              </a:rPr>
              <a:t>e</a:t>
            </a:r>
            <a:r>
              <a:rPr altLang="zh-CN" b="1" sz="2000" i="1" lang="en-US" u="none">
                <a:solidFill>
                  <a:srgbClr val="000000"/>
                </a:solidFill>
              </a:rPr>
              <a:t>e</a:t>
            </a:r>
            <a:r>
              <a:rPr altLang="zh-CN" b="1" sz="2000" i="1" lang="en-US" u="none">
                <a:solidFill>
                  <a:srgbClr val="000000"/>
                </a:solidFill>
              </a:rPr>
              <a:t> </a:t>
            </a:r>
            <a:r>
              <a:rPr altLang="zh-CN" b="1" sz="2000" i="1" lang="en-US" u="none">
                <a:solidFill>
                  <a:srgbClr val="000000"/>
                </a:solidFill>
              </a:rPr>
              <a:t>a</a:t>
            </a:r>
            <a:r>
              <a:rPr altLang="zh-CN" b="1" sz="2000" i="1" lang="en-US" u="none">
                <a:solidFill>
                  <a:srgbClr val="000000"/>
                </a:solidFill>
              </a:rPr>
              <a:t>n</a:t>
            </a:r>
            <a:r>
              <a:rPr b="1" sz="2000" i="1" lang="en-US" u="none">
                <a:solidFill>
                  <a:srgbClr val="000000"/>
                </a:solidFill>
              </a:rPr>
              <a:t>d unlimited python library that implemented Google Translate API.The Google Translate API supports a variety of languages.The most basic use of the Google Translate API is, of course, translating words or sentences from one language into another</a:t>
            </a:r>
            <a:r>
              <a:rPr altLang="zh-CN" b="1" sz="2000" i="1" lang="en-US" u="none">
                <a:solidFill>
                  <a:srgbClr val="000000"/>
                </a:solidFill>
              </a:rPr>
              <a:t>.Google Translate is a tool with an API that helps you perform a lot of different translation-related functions</a:t>
            </a:r>
            <a:r>
              <a:rPr altLang="zh-CN" b="1" sz="2000" i="1" lang="en-US" u="none">
                <a:solidFill>
                  <a:srgbClr val="000000"/>
                </a:solidFill>
              </a:rPr>
              <a:t>.</a:t>
            </a:r>
            <a:endParaRPr b="1" sz="4000" i="1" lang="en-US" u="sng">
              <a:solidFill>
                <a:srgbClr val="000000"/>
              </a:solidFill>
            </a:endParaRPr>
          </a:p>
          <a:p>
            <a:r>
              <a:rPr altLang="zh-CN" b="1" sz="2000" i="1" lang="en-US" u="none">
                <a:solidFill>
                  <a:srgbClr val="000000"/>
                </a:solidFill>
              </a:rPr>
              <a:t> </a:t>
            </a:r>
            <a:r>
              <a:rPr altLang="zh-CN" b="1" sz="2000" i="1" lang="en-US" u="none">
                <a:solidFill>
                  <a:srgbClr val="000000"/>
                </a:solidFill>
              </a:rPr>
              <a:t> </a:t>
            </a:r>
            <a:r>
              <a:rPr altLang="zh-CN" b="1" sz="2000" i="1" lang="en-US" u="none">
                <a:solidFill>
                  <a:srgbClr val="000000"/>
                </a:solidFill>
              </a:rPr>
              <a:t> </a:t>
            </a:r>
            <a:r>
              <a:rPr altLang="zh-CN" b="1" sz="2000" i="1" lang="en-US" u="none">
                <a:solidFill>
                  <a:srgbClr val="000000"/>
                </a:solidFill>
              </a:rPr>
              <a:t> </a:t>
            </a:r>
            <a:r>
              <a:rPr altLang="zh-CN" b="1" sz="2000" i="1" lang="en-US" u="none">
                <a:solidFill>
                  <a:srgbClr val="000000"/>
                </a:solidFill>
              </a:rPr>
              <a:t> </a:t>
            </a:r>
            <a:r>
              <a:rPr altLang="zh-CN" b="1" sz="2000" i="1" lang="en-US" u="none">
                <a:solidFill>
                  <a:srgbClr val="000000"/>
                </a:solidFill>
              </a:rPr>
              <a:t> </a:t>
            </a:r>
            <a:r>
              <a:rPr altLang="zh-CN" b="1" sz="2000" i="1" lang="en-US" u="none">
                <a:solidFill>
                  <a:srgbClr val="000000"/>
                </a:solidFill>
              </a:rPr>
              <a:t> </a:t>
            </a:r>
            <a:r>
              <a:rPr altLang="zh-CN" b="1" sz="2000" i="1" lang="en-US" u="none">
                <a:solidFill>
                  <a:srgbClr val="000000"/>
                </a:solidFill>
              </a:rPr>
              <a:t> </a:t>
            </a:r>
            <a:r>
              <a:rPr altLang="zh-CN" b="1" sz="2000" i="1" lang="en-US" u="none">
                <a:solidFill>
                  <a:srgbClr val="000000"/>
                </a:solidFill>
              </a:rPr>
              <a:t> </a:t>
            </a:r>
            <a:r>
              <a:rPr altLang="zh-CN" b="1" sz="2000" i="1" lang="en-US" u="none">
                <a:solidFill>
                  <a:srgbClr val="000000"/>
                </a:solidFill>
              </a:rPr>
              <a:t> </a:t>
            </a:r>
            <a:r>
              <a:rPr altLang="zh-CN" b="1" sz="2000" i="1" lang="en-US" u="none">
                <a:solidFill>
                  <a:srgbClr val="000000"/>
                </a:solidFill>
              </a:rPr>
              <a:t> </a:t>
            </a:r>
            <a:r>
              <a:rPr altLang="zh-CN" b="1" sz="2000" i="1" lang="en-US" u="none">
                <a:solidFill>
                  <a:srgbClr val="000000"/>
                </a:solidFill>
              </a:rPr>
              <a:t> </a:t>
            </a:r>
            <a:r>
              <a:rPr altLang="zh-CN" b="1" sz="2000" i="1" lang="en-US" u="none">
                <a:solidFill>
                  <a:srgbClr val="000000"/>
                </a:solidFill>
              </a:rPr>
              <a:t>A</a:t>
            </a:r>
            <a:r>
              <a:rPr altLang="zh-CN" b="1" sz="2000" i="1" lang="en-US" u="none">
                <a:solidFill>
                  <a:srgbClr val="000000"/>
                </a:solidFill>
              </a:rPr>
              <a:t>PI stands for Application Programming Interface. An API is a software intermediary that allows two applications to talk to each other. In other words, an API is the messenger that delivers your request to the provider that you're requesting it from and then delivers the response back to you.The API supports two endpoints, “detect” and “translate”. As the name suggests, one is for detecting the language, and the other is for translating from one language to another.</a:t>
            </a:r>
            <a:r>
              <a:rPr sz="2800" lang="en-US">
                <a:solidFill>
                  <a:srgbClr val="000000"/>
                </a:solidFill>
              </a:rPr>
              <a:t> </a:t>
            </a:r>
            <a:endParaRPr b="1" sz="4000" i="1" lang="en-US" u="sng">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7" name=""/>
          <p:cNvSpPr txBox="1"/>
          <p:nvPr/>
        </p:nvSpPr>
        <p:spPr>
          <a:xfrm>
            <a:off x="5062125" y="774171"/>
            <a:ext cx="5126801" cy="929640"/>
          </a:xfrm>
          <a:prstGeom prst="rect"/>
        </p:spPr>
        <p:txBody>
          <a:bodyPr rtlCol="0" wrap="square">
            <a:spAutoFit/>
          </a:bodyPr>
          <a:p>
            <a:r>
              <a:rPr altLang="zh-CN" b="1" sz="2800" i="1" lang="en-US">
                <a:solidFill>
                  <a:srgbClr val="000000"/>
                </a:solidFill>
              </a:rPr>
              <a:t>I</a:t>
            </a:r>
            <a:r>
              <a:rPr altLang="zh-CN" b="1" sz="2800" i="1" lang="en-US">
                <a:solidFill>
                  <a:srgbClr val="000000"/>
                </a:solidFill>
              </a:rPr>
              <a:t>n</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h</a:t>
            </a:r>
            <a:r>
              <a:rPr altLang="zh-CN" b="1" sz="2800" i="1" lang="en-US">
                <a:solidFill>
                  <a:srgbClr val="000000"/>
                </a:solidFill>
              </a:rPr>
              <a:t>i</a:t>
            </a:r>
            <a:r>
              <a:rPr altLang="zh-CN" b="1" sz="2800" i="1" lang="en-US">
                <a:solidFill>
                  <a:srgbClr val="000000"/>
                </a:solidFill>
              </a:rPr>
              <a:t>s</a:t>
            </a:r>
            <a:r>
              <a:rPr altLang="zh-CN" b="1" sz="2800" i="1" lang="en-US">
                <a:solidFill>
                  <a:srgbClr val="000000"/>
                </a:solidFill>
              </a:rPr>
              <a:t> </a:t>
            </a:r>
            <a:r>
              <a:rPr altLang="zh-CN" b="1" sz="2800" i="1" lang="en-US">
                <a:solidFill>
                  <a:srgbClr val="000000"/>
                </a:solidFill>
              </a:rPr>
              <a:t>p</a:t>
            </a:r>
            <a:r>
              <a:rPr altLang="zh-CN" b="1" sz="2800" i="1" lang="en-US">
                <a:solidFill>
                  <a:srgbClr val="000000"/>
                </a:solidFill>
              </a:rPr>
              <a:t>r</a:t>
            </a:r>
            <a:r>
              <a:rPr altLang="zh-CN" b="1" sz="2800" i="1" lang="en-US">
                <a:solidFill>
                  <a:srgbClr val="000000"/>
                </a:solidFill>
              </a:rPr>
              <a:t>o</a:t>
            </a:r>
            <a:r>
              <a:rPr altLang="zh-CN" b="1" sz="2800" i="1" lang="en-US">
                <a:solidFill>
                  <a:srgbClr val="000000"/>
                </a:solidFill>
              </a:rPr>
              <a:t>j</a:t>
            </a:r>
            <a:r>
              <a:rPr altLang="zh-CN" b="1" sz="2800" i="1" lang="en-US">
                <a:solidFill>
                  <a:srgbClr val="000000"/>
                </a:solidFill>
              </a:rPr>
              <a:t>e</a:t>
            </a:r>
            <a:r>
              <a:rPr altLang="zh-CN" b="1" sz="2800" i="1" lang="en-US">
                <a:solidFill>
                  <a:srgbClr val="000000"/>
                </a:solidFill>
              </a:rPr>
              <a:t>c</a:t>
            </a:r>
            <a:r>
              <a:rPr altLang="zh-CN" b="1" sz="2800" i="1" lang="en-US">
                <a:solidFill>
                  <a:srgbClr val="000000"/>
                </a:solidFill>
              </a:rPr>
              <a:t>t</a:t>
            </a:r>
            <a:r>
              <a:rPr altLang="zh-CN" b="1" sz="2800" i="1" lang="en-US">
                <a:solidFill>
                  <a:srgbClr val="000000"/>
                </a:solidFill>
              </a:rPr>
              <a:t> </a:t>
            </a:r>
            <a:r>
              <a:rPr altLang="zh-CN" b="1" sz="2800" i="1" lang="en-US">
                <a:solidFill>
                  <a:srgbClr val="000000"/>
                </a:solidFill>
              </a:rPr>
              <a:t>w</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c</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 </a:t>
            </a:r>
            <a:r>
              <a:rPr altLang="zh-CN" b="1" sz="2800" i="1" lang="en-US">
                <a:solidFill>
                  <a:srgbClr val="000000"/>
                </a:solidFill>
              </a:rPr>
              <a:t>u</a:t>
            </a:r>
            <a:r>
              <a:rPr altLang="zh-CN" b="1" sz="2800" i="1" lang="en-US">
                <a:solidFill>
                  <a:srgbClr val="000000"/>
                </a:solidFill>
              </a:rPr>
              <a:t>s</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t</a:t>
            </a:r>
            <a:r>
              <a:rPr b="1" sz="2800" i="1" lang="en-US">
                <a:solidFill>
                  <a:srgbClr val="000000"/>
                </a:solidFill>
              </a:rPr>
              <a:t>he keyword</a:t>
            </a:r>
            <a:r>
              <a:rPr b="1" sz="2800" i="0" lang="en-US">
                <a:solidFill>
                  <a:srgbClr val="000000"/>
                </a:solidFill>
              </a:rPr>
              <a:t> </a:t>
            </a:r>
            <a:r>
              <a:rPr b="1" sz="2800" i="0" lang="en-US" u="sng">
                <a:solidFill>
                  <a:srgbClr val="000000"/>
                </a:solidFill>
              </a:rPr>
              <a:t>import</a:t>
            </a:r>
            <a:r>
              <a:rPr b="1" sz="2800" i="0" lang="en-US">
                <a:solidFill>
                  <a:srgbClr val="000000"/>
                </a:solidFill>
              </a:rPr>
              <a:t> </a:t>
            </a:r>
            <a:r>
              <a:rPr b="1" sz="2800" i="1" lang="en-US">
                <a:solidFill>
                  <a:srgbClr val="000000"/>
                </a:solidFill>
              </a:rPr>
              <a:t>to import the googletrans</a:t>
            </a:r>
            <a:r>
              <a:rPr altLang="zh-CN" b="1" sz="2800" i="1" lang="en-US">
                <a:solidFill>
                  <a:srgbClr val="000000"/>
                </a:solidFill>
              </a:rPr>
              <a:t> </a:t>
            </a:r>
            <a:r>
              <a:rPr altLang="zh-CN" b="1" sz="2800" i="1" lang="en-US">
                <a:solidFill>
                  <a:srgbClr val="000000"/>
                </a:solidFill>
              </a:rPr>
              <a:t>l</a:t>
            </a:r>
            <a:r>
              <a:rPr altLang="zh-CN" b="1" sz="2800" i="1" lang="en-US">
                <a:solidFill>
                  <a:srgbClr val="000000"/>
                </a:solidFill>
              </a:rPr>
              <a:t>i</a:t>
            </a:r>
            <a:r>
              <a:rPr altLang="zh-CN" b="1" sz="2800" i="1" lang="en-US">
                <a:solidFill>
                  <a:srgbClr val="000000"/>
                </a:solidFill>
              </a:rPr>
              <a:t>b</a:t>
            </a:r>
            <a:r>
              <a:rPr altLang="zh-CN" b="1" sz="2800" i="1" lang="en-US">
                <a:solidFill>
                  <a:srgbClr val="000000"/>
                </a:solidFill>
              </a:rPr>
              <a:t>r</a:t>
            </a:r>
            <a:r>
              <a:rPr altLang="zh-CN" b="1" sz="2800" i="1" lang="en-US">
                <a:solidFill>
                  <a:srgbClr val="000000"/>
                </a:solidFill>
              </a:rPr>
              <a:t>a</a:t>
            </a:r>
            <a:r>
              <a:rPr altLang="zh-CN" b="1" sz="2800" i="1" lang="en-US">
                <a:solidFill>
                  <a:srgbClr val="000000"/>
                </a:solidFill>
              </a:rPr>
              <a:t>r</a:t>
            </a:r>
            <a:r>
              <a:rPr altLang="zh-CN" b="1" sz="2800" i="1" lang="en-US">
                <a:solidFill>
                  <a:srgbClr val="000000"/>
                </a:solidFill>
              </a:rPr>
              <a:t>y</a:t>
            </a:r>
            <a:r>
              <a:rPr altLang="zh-CN" b="1" sz="2800" i="1" lang="en-US">
                <a:solidFill>
                  <a:srgbClr val="000000"/>
                </a:solidFill>
              </a:rPr>
              <a:t>.</a:t>
            </a:r>
            <a:r>
              <a:rPr b="1" sz="2800" i="0" lang="en-US">
                <a:solidFill>
                  <a:srgbClr val="000000"/>
                </a:solidFill>
              </a:rPr>
              <a:t> </a:t>
            </a:r>
            <a:endParaRPr b="1" sz="2800" i="0" lang="en-US">
              <a:solidFill>
                <a:srgbClr val="000000"/>
              </a:solidFill>
            </a:endParaRPr>
          </a:p>
        </p:txBody>
      </p:sp>
      <p:sp>
        <p:nvSpPr>
          <p:cNvPr id="1048628" name=""/>
          <p:cNvSpPr txBox="1"/>
          <p:nvPr/>
        </p:nvSpPr>
        <p:spPr>
          <a:xfrm>
            <a:off x="5053734" y="2223354"/>
            <a:ext cx="5143581" cy="929640"/>
          </a:xfrm>
          <a:prstGeom prst="rect"/>
        </p:spPr>
        <p:txBody>
          <a:bodyPr rtlCol="0" wrap="square">
            <a:spAutoFit/>
          </a:bodyPr>
          <a:p>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d</a:t>
            </a:r>
            <a:r>
              <a:rPr altLang="zh-CN" b="1" sz="2800" i="1" lang="en-US">
                <a:solidFill>
                  <a:srgbClr val="000000"/>
                </a:solidFill>
              </a:rPr>
              <a:t> </a:t>
            </a:r>
            <a:r>
              <a:rPr altLang="zh-CN" b="1" sz="2800" i="1" lang="en-US">
                <a:solidFill>
                  <a:srgbClr val="000000"/>
                </a:solidFill>
              </a:rPr>
              <a:t>i</a:t>
            </a:r>
            <a:r>
              <a:rPr altLang="zh-CN" b="1" sz="2800" i="1" lang="en-US">
                <a:solidFill>
                  <a:srgbClr val="000000"/>
                </a:solidFill>
              </a:rPr>
              <a:t>m</a:t>
            </a:r>
            <a:r>
              <a:rPr altLang="zh-CN" b="1" sz="2800" i="1" lang="en-US">
                <a:solidFill>
                  <a:srgbClr val="000000"/>
                </a:solidFill>
              </a:rPr>
              <a:t>p</a:t>
            </a:r>
            <a:r>
              <a:rPr altLang="zh-CN" b="1" sz="2800" i="1" lang="en-US">
                <a:solidFill>
                  <a:srgbClr val="000000"/>
                </a:solidFill>
              </a:rPr>
              <a:t>o</a:t>
            </a:r>
            <a:r>
              <a:rPr altLang="zh-CN" b="1" sz="2800" i="1" lang="en-US">
                <a:solidFill>
                  <a:srgbClr val="000000"/>
                </a:solidFill>
              </a:rPr>
              <a:t>r</a:t>
            </a:r>
            <a:r>
              <a:rPr altLang="zh-CN" b="1" sz="2800" i="1" lang="en-US">
                <a:solidFill>
                  <a:srgbClr val="000000"/>
                </a:solidFill>
              </a:rPr>
              <a:t>t</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r</a:t>
            </a:r>
            <a:r>
              <a:rPr altLang="zh-CN" b="1" sz="2800" i="1" lang="en-US">
                <a:solidFill>
                  <a:srgbClr val="000000"/>
                </a:solidFill>
              </a:rPr>
              <a:t>a</a:t>
            </a:r>
            <a:r>
              <a:rPr altLang="zh-CN" b="1" sz="2800" i="1" lang="en-US">
                <a:solidFill>
                  <a:srgbClr val="000000"/>
                </a:solidFill>
              </a:rPr>
              <a:t>n</a:t>
            </a:r>
            <a:r>
              <a:rPr b="1" sz="2800" i="1" lang="en-US">
                <a:solidFill>
                  <a:srgbClr val="000000"/>
                </a:solidFill>
              </a:rPr>
              <a:t>slator, LANGUAGES modules from googletrans library.</a:t>
            </a:r>
            <a:endParaRPr b="1" sz="2800" i="1"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29" name=""/>
          <p:cNvSpPr txBox="1"/>
          <p:nvPr/>
        </p:nvSpPr>
        <p:spPr>
          <a:xfrm>
            <a:off x="5080259" y="382916"/>
            <a:ext cx="6841481" cy="4244340"/>
          </a:xfrm>
          <a:prstGeom prst="rect"/>
        </p:spPr>
        <p:txBody>
          <a:bodyPr rtlCol="0" wrap="square">
            <a:spAutoFit/>
          </a:bodyPr>
          <a:p>
            <a:r>
              <a:rPr altLang="zh-CN" b="1" sz="5400" i="1" lang="en-US" u="sng">
                <a:solidFill>
                  <a:srgbClr val="000000"/>
                </a:solidFill>
              </a:rPr>
              <a:t>W</a:t>
            </a:r>
            <a:r>
              <a:rPr altLang="zh-CN" b="1" sz="5400" i="1" lang="en-US" u="sng">
                <a:solidFill>
                  <a:srgbClr val="000000"/>
                </a:solidFill>
              </a:rPr>
              <a:t>h</a:t>
            </a:r>
            <a:r>
              <a:rPr altLang="zh-CN" b="1" sz="5400" i="1" lang="en-US" u="sng">
                <a:solidFill>
                  <a:srgbClr val="000000"/>
                </a:solidFill>
              </a:rPr>
              <a:t>a</a:t>
            </a:r>
            <a:r>
              <a:rPr altLang="zh-CN" b="1" sz="5400" i="1" lang="en-US" u="sng">
                <a:solidFill>
                  <a:srgbClr val="000000"/>
                </a:solidFill>
              </a:rPr>
              <a:t>t</a:t>
            </a:r>
            <a:r>
              <a:rPr altLang="zh-CN" b="1" sz="5400" i="1" lang="en-US" u="sng">
                <a:solidFill>
                  <a:srgbClr val="000000"/>
                </a:solidFill>
              </a:rPr>
              <a:t> </a:t>
            </a:r>
            <a:r>
              <a:rPr altLang="zh-CN" b="1" sz="5400" i="1" lang="en-US" u="sng">
                <a:solidFill>
                  <a:srgbClr val="000000"/>
                </a:solidFill>
              </a:rPr>
              <a:t>i</a:t>
            </a:r>
            <a:r>
              <a:rPr altLang="zh-CN" b="1" sz="5400" i="1" lang="en-US" u="sng">
                <a:solidFill>
                  <a:srgbClr val="000000"/>
                </a:solidFill>
              </a:rPr>
              <a:t>s</a:t>
            </a:r>
            <a:r>
              <a:rPr altLang="zh-CN" b="1" sz="5400" i="1" lang="en-US" u="sng">
                <a:solidFill>
                  <a:srgbClr val="000000"/>
                </a:solidFill>
              </a:rPr>
              <a:t> </a:t>
            </a:r>
            <a:r>
              <a:rPr altLang="zh-CN" b="1" sz="5400" i="1" lang="en-US" u="sng">
                <a:solidFill>
                  <a:srgbClr val="000000"/>
                </a:solidFill>
              </a:rPr>
              <a:t>T</a:t>
            </a:r>
            <a:r>
              <a:rPr altLang="zh-CN" b="1" sz="5400" i="1" lang="en-US" u="sng">
                <a:solidFill>
                  <a:srgbClr val="000000"/>
                </a:solidFill>
              </a:rPr>
              <a:t>k</a:t>
            </a:r>
            <a:r>
              <a:rPr altLang="zh-CN" b="1" sz="5400" i="1" lang="en-US" u="sng">
                <a:solidFill>
                  <a:srgbClr val="000000"/>
                </a:solidFill>
              </a:rPr>
              <a:t>i</a:t>
            </a:r>
            <a:r>
              <a:rPr altLang="zh-CN" b="1" sz="5400" i="1" lang="en-US" u="sng">
                <a:solidFill>
                  <a:srgbClr val="000000"/>
                </a:solidFill>
              </a:rPr>
              <a:t>n</a:t>
            </a:r>
            <a:r>
              <a:rPr altLang="zh-CN" b="1" sz="5400" i="1" lang="en-US" u="sng">
                <a:solidFill>
                  <a:srgbClr val="000000"/>
                </a:solidFill>
              </a:rPr>
              <a:t>t</a:t>
            </a:r>
            <a:r>
              <a:rPr altLang="zh-CN" b="1" sz="5400" i="1" lang="en-US" u="sng">
                <a:solidFill>
                  <a:srgbClr val="000000"/>
                </a:solidFill>
              </a:rPr>
              <a:t>e</a:t>
            </a:r>
            <a:r>
              <a:rPr altLang="zh-CN" b="1" sz="5400" i="1" lang="en-US" u="sng">
                <a:solidFill>
                  <a:srgbClr val="000000"/>
                </a:solidFill>
              </a:rPr>
              <a:t>r</a:t>
            </a:r>
            <a:r>
              <a:rPr altLang="zh-CN" b="1" sz="5400" i="1" lang="en-US" u="sng">
                <a:solidFill>
                  <a:srgbClr val="000000"/>
                </a:solidFill>
              </a:rPr>
              <a:t>?</a:t>
            </a:r>
            <a:endParaRPr b="1" sz="5400" i="1" lang="en-US" u="sng">
              <a:solidFill>
                <a:srgbClr val="000000"/>
              </a:solidFill>
            </a:endParaRPr>
          </a:p>
          <a:p>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endParaRPr b="1" sz="2800" i="1" lang="en-US">
              <a:solidFill>
                <a:srgbClr val="000000"/>
              </a:solidFill>
            </a:endParaRPr>
          </a:p>
          <a:p>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k</a:t>
            </a:r>
            <a:r>
              <a:rPr altLang="zh-CN" b="1" sz="2800" i="1" lang="en-US">
                <a:solidFill>
                  <a:srgbClr val="000000"/>
                </a:solidFill>
              </a:rPr>
              <a:t>i</a:t>
            </a:r>
            <a:r>
              <a:rPr b="1" sz="2800" i="1" lang="en-US">
                <a:solidFill>
                  <a:srgbClr val="000000"/>
                </a:solidFill>
              </a:rPr>
              <a:t>nter is the standard GUI library for Python. Python when combined with Tkinter provides a fast and easy way to create GUI applications.Python offers multiple options for developing GUI (Graphical User Interface). Out of all the GUI methods, tkinter is the most commonly used method.</a:t>
            </a:r>
            <a:r>
              <a:rPr altLang="zh-CN" b="1" sz="2800" i="1" lang="en-US">
                <a:solidFill>
                  <a:srgbClr val="000000"/>
                </a:solidFill>
              </a:rPr>
              <a:t>T</a:t>
            </a:r>
            <a:r>
              <a:rPr altLang="zh-CN" b="1" sz="2800" i="1" lang="en-US">
                <a:solidFill>
                  <a:srgbClr val="000000"/>
                </a:solidFill>
              </a:rPr>
              <a:t>k</a:t>
            </a:r>
            <a:r>
              <a:rPr altLang="zh-CN" b="1" sz="2800" i="1" lang="en-US">
                <a:solidFill>
                  <a:srgbClr val="000000"/>
                </a:solidFill>
              </a:rPr>
              <a:t>i</a:t>
            </a:r>
            <a:r>
              <a:rPr altLang="zh-CN" b="1" sz="2800" i="1" lang="en-US">
                <a:solidFill>
                  <a:srgbClr val="000000"/>
                </a:solidFill>
              </a:rPr>
              <a:t>n</a:t>
            </a:r>
            <a:r>
              <a:rPr altLang="zh-CN" b="1" sz="2800" i="1" lang="en-US">
                <a:solidFill>
                  <a:srgbClr val="000000"/>
                </a:solidFill>
              </a:rPr>
              <a:t>t</a:t>
            </a:r>
            <a:r>
              <a:rPr altLang="zh-CN" b="1" sz="2800" i="1" lang="en-US">
                <a:solidFill>
                  <a:srgbClr val="000000"/>
                </a:solidFill>
              </a:rPr>
              <a:t>e</a:t>
            </a:r>
            <a:r>
              <a:rPr altLang="zh-CN" b="1" sz="2800" i="1" lang="en-US">
                <a:solidFill>
                  <a:srgbClr val="000000"/>
                </a:solidFill>
              </a:rPr>
              <a:t>r</a:t>
            </a:r>
            <a:r>
              <a:rPr altLang="zh-CN" b="1" sz="2800" i="1" lang="en-US">
                <a:solidFill>
                  <a:srgbClr val="000000"/>
                </a:solidFill>
              </a:rPr>
              <a:t> </a:t>
            </a:r>
            <a:r>
              <a:rPr altLang="zh-CN" b="1" sz="2800" i="1" lang="en-US">
                <a:solidFill>
                  <a:srgbClr val="000000"/>
                </a:solidFill>
              </a:rPr>
              <a:t>i</a:t>
            </a:r>
            <a:r>
              <a:rPr altLang="zh-CN" b="1" sz="2800" i="1" lang="en-US">
                <a:solidFill>
                  <a:srgbClr val="000000"/>
                </a:solidFill>
              </a:rPr>
              <a:t>s</a:t>
            </a:r>
            <a:r>
              <a:rPr altLang="zh-CN" b="1" sz="2800" i="1" lang="en-US">
                <a:solidFill>
                  <a:srgbClr val="000000"/>
                </a:solidFill>
              </a:rPr>
              <a:t> </a:t>
            </a:r>
            <a:r>
              <a:rPr altLang="zh-CN" b="1" sz="2800" i="1" lang="en-US">
                <a:solidFill>
                  <a:srgbClr val="000000"/>
                </a:solidFill>
              </a:rPr>
              <a:t>a</a:t>
            </a:r>
            <a:r>
              <a:rPr altLang="zh-CN" b="1" sz="2800" i="1" lang="en-US">
                <a:solidFill>
                  <a:srgbClr val="000000"/>
                </a:solidFill>
              </a:rPr>
              <a:t> </a:t>
            </a:r>
            <a:r>
              <a:rPr altLang="zh-CN" b="1" sz="2800" i="1" lang="en-US">
                <a:solidFill>
                  <a:srgbClr val="000000"/>
                </a:solidFill>
              </a:rPr>
              <a:t>G</a:t>
            </a:r>
            <a:r>
              <a:rPr altLang="zh-CN" b="1" sz="2800" i="1" lang="en-US">
                <a:solidFill>
                  <a:srgbClr val="000000"/>
                </a:solidFill>
              </a:rPr>
              <a:t>U</a:t>
            </a:r>
            <a:r>
              <a:rPr altLang="zh-CN" b="1" sz="2800" i="1" lang="en-US">
                <a:solidFill>
                  <a:srgbClr val="000000"/>
                </a:solidFill>
              </a:rPr>
              <a:t>I</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o</a:t>
            </a:r>
            <a:r>
              <a:rPr altLang="zh-CN" b="1" sz="2800" i="1" lang="en-US">
                <a:solidFill>
                  <a:srgbClr val="000000"/>
                </a:solidFill>
              </a:rPr>
              <a:t>o</a:t>
            </a:r>
            <a:r>
              <a:rPr altLang="zh-CN" b="1" sz="2800" i="1" lang="en-US">
                <a:solidFill>
                  <a:srgbClr val="000000"/>
                </a:solidFill>
              </a:rPr>
              <a:t>l</a:t>
            </a:r>
            <a:r>
              <a:rPr altLang="zh-CN" b="1" sz="2800" i="1" lang="en-US">
                <a:solidFill>
                  <a:srgbClr val="000000"/>
                </a:solidFill>
              </a:rPr>
              <a:t>k</a:t>
            </a:r>
            <a:r>
              <a:rPr altLang="zh-CN" b="1" sz="2800" i="1" lang="en-US">
                <a:solidFill>
                  <a:srgbClr val="000000"/>
                </a:solidFill>
              </a:rPr>
              <a:t>i</a:t>
            </a:r>
            <a:r>
              <a:rPr altLang="zh-CN" b="1" sz="2800" i="1" lang="en-US">
                <a:solidFill>
                  <a:srgbClr val="000000"/>
                </a:solidFill>
              </a:rPr>
              <a:t>t</a:t>
            </a:r>
            <a:r>
              <a:rPr altLang="zh-CN" b="1" sz="2800" i="1" lang="en-US">
                <a:solidFill>
                  <a:srgbClr val="000000"/>
                </a:solidFill>
              </a:rPr>
              <a:t> </a:t>
            </a:r>
            <a:r>
              <a:rPr altLang="zh-CN" b="1" sz="2800" i="1" lang="en-US">
                <a:solidFill>
                  <a:srgbClr val="000000"/>
                </a:solidFill>
              </a:rPr>
              <a:t>f</a:t>
            </a:r>
            <a:r>
              <a:rPr altLang="zh-CN" b="1" sz="2800" i="1" lang="en-US">
                <a:solidFill>
                  <a:srgbClr val="000000"/>
                </a:solidFill>
              </a:rPr>
              <a:t>o</a:t>
            </a:r>
            <a:r>
              <a:rPr altLang="zh-CN" b="1" sz="2800" i="1" lang="en-US">
                <a:solidFill>
                  <a:srgbClr val="000000"/>
                </a:solidFill>
              </a:rPr>
              <a:t>r</a:t>
            </a:r>
            <a:r>
              <a:rPr altLang="zh-CN" b="1" sz="2800" i="1" lang="en-US">
                <a:solidFill>
                  <a:srgbClr val="000000"/>
                </a:solidFill>
              </a:rPr>
              <a:t> </a:t>
            </a:r>
            <a:r>
              <a:rPr altLang="zh-CN" b="1" sz="2800" i="1" lang="en-US">
                <a:solidFill>
                  <a:srgbClr val="000000"/>
                </a:solidFill>
              </a:rPr>
              <a:t>p</a:t>
            </a:r>
            <a:r>
              <a:rPr altLang="zh-CN" b="1" sz="2800" i="1" lang="en-US">
                <a:solidFill>
                  <a:srgbClr val="000000"/>
                </a:solidFill>
              </a:rPr>
              <a:t>y</a:t>
            </a:r>
            <a:r>
              <a:rPr altLang="zh-CN" b="1" sz="2800" i="1" lang="en-US">
                <a:solidFill>
                  <a:srgbClr val="000000"/>
                </a:solidFill>
              </a:rPr>
              <a:t>t</a:t>
            </a:r>
            <a:r>
              <a:rPr altLang="zh-CN" b="1" sz="2800" i="1" lang="en-US">
                <a:solidFill>
                  <a:srgbClr val="000000"/>
                </a:solidFill>
              </a:rPr>
              <a:t>h</a:t>
            </a:r>
            <a:r>
              <a:rPr altLang="zh-CN" b="1" sz="2800" i="1" lang="en-US">
                <a:solidFill>
                  <a:srgbClr val="000000"/>
                </a:solidFill>
              </a:rPr>
              <a:t>o</a:t>
            </a:r>
            <a:r>
              <a:rPr altLang="zh-CN" b="1" sz="2800" i="1" lang="en-US">
                <a:solidFill>
                  <a:srgbClr val="000000"/>
                </a:solidFill>
              </a:rPr>
              <a:t>n</a:t>
            </a:r>
            <a:r>
              <a:rPr altLang="zh-CN" b="1" sz="2800" i="1" lang="en-US">
                <a:solidFill>
                  <a:srgbClr val="000000"/>
                </a:solidFill>
              </a:rPr>
              <a:t> </a:t>
            </a:r>
            <a:r>
              <a:rPr altLang="zh-CN" b="1" sz="2800" i="1" lang="en-US">
                <a:solidFill>
                  <a:srgbClr val="000000"/>
                </a:solidFill>
              </a:rPr>
              <a:t>w</a:t>
            </a:r>
            <a:r>
              <a:rPr altLang="zh-CN" b="1" sz="2800" i="1" lang="en-US">
                <a:solidFill>
                  <a:srgbClr val="000000"/>
                </a:solidFill>
              </a:rPr>
              <a:t>h</a:t>
            </a:r>
            <a:r>
              <a:rPr altLang="zh-CN" b="1" sz="2800" i="1" lang="en-US">
                <a:solidFill>
                  <a:srgbClr val="000000"/>
                </a:solidFill>
              </a:rPr>
              <a:t>i</a:t>
            </a:r>
            <a:r>
              <a:rPr altLang="zh-CN" b="1" sz="2800" i="1" lang="en-US">
                <a:solidFill>
                  <a:srgbClr val="000000"/>
                </a:solidFill>
              </a:rPr>
              <a:t>c</a:t>
            </a:r>
            <a:r>
              <a:rPr altLang="zh-CN" b="1" sz="2800" i="1" lang="en-US">
                <a:solidFill>
                  <a:srgbClr val="000000"/>
                </a:solidFill>
              </a:rPr>
              <a:t>h</a:t>
            </a:r>
            <a:r>
              <a:rPr altLang="zh-CN" b="1" sz="2800" i="1" lang="en-US">
                <a:solidFill>
                  <a:srgbClr val="000000"/>
                </a:solidFill>
              </a:rPr>
              <a:t> </a:t>
            </a:r>
            <a:r>
              <a:rPr altLang="zh-CN" b="1" sz="2800" i="1" lang="en-US">
                <a:solidFill>
                  <a:srgbClr val="000000"/>
                </a:solidFill>
              </a:rPr>
              <a:t>i</a:t>
            </a:r>
            <a:r>
              <a:rPr altLang="zh-CN" b="1" sz="2800" i="1" lang="en-US">
                <a:solidFill>
                  <a:srgbClr val="000000"/>
                </a:solidFill>
              </a:rPr>
              <a:t>s</a:t>
            </a:r>
            <a:r>
              <a:rPr altLang="zh-CN" b="1" sz="2800" i="1" lang="en-US">
                <a:solidFill>
                  <a:srgbClr val="000000"/>
                </a:solidFill>
              </a:rPr>
              <a:t> </a:t>
            </a:r>
            <a:r>
              <a:rPr altLang="zh-CN" b="1" sz="2800" i="1" lang="en-US">
                <a:solidFill>
                  <a:srgbClr val="000000"/>
                </a:solidFill>
              </a:rPr>
              <a:t>o</a:t>
            </a:r>
            <a:r>
              <a:rPr altLang="zh-CN" b="1" sz="2800" i="1" lang="en-US">
                <a:solidFill>
                  <a:srgbClr val="000000"/>
                </a:solidFill>
              </a:rPr>
              <a:t>p</a:t>
            </a:r>
            <a:r>
              <a:rPr altLang="zh-CN" b="1" sz="2800" i="1" lang="en-US">
                <a:solidFill>
                  <a:srgbClr val="000000"/>
                </a:solidFill>
              </a:rPr>
              <a:t>e</a:t>
            </a:r>
            <a:r>
              <a:rPr altLang="zh-CN" b="1" sz="2800" i="1" lang="en-US">
                <a:solidFill>
                  <a:srgbClr val="000000"/>
                </a:solidFill>
              </a:rPr>
              <a:t>n</a:t>
            </a:r>
            <a:r>
              <a:rPr altLang="zh-CN" b="1" sz="2800" i="1" lang="en-US">
                <a:solidFill>
                  <a:srgbClr val="000000"/>
                </a:solidFill>
              </a:rPr>
              <a:t>-</a:t>
            </a:r>
            <a:r>
              <a:rPr altLang="zh-CN" b="1" sz="2800" i="1" lang="en-US">
                <a:solidFill>
                  <a:srgbClr val="000000"/>
                </a:solidFill>
              </a:rPr>
              <a:t>s</a:t>
            </a:r>
            <a:r>
              <a:rPr altLang="zh-CN" b="1" sz="2800" i="1" lang="en-US">
                <a:solidFill>
                  <a:srgbClr val="000000"/>
                </a:solidFill>
              </a:rPr>
              <a:t>o</a:t>
            </a:r>
            <a:r>
              <a:rPr altLang="zh-CN" b="1" sz="2800" i="1" lang="en-US">
                <a:solidFill>
                  <a:srgbClr val="000000"/>
                </a:solidFill>
              </a:rPr>
              <a:t>u</a:t>
            </a:r>
            <a:r>
              <a:rPr altLang="zh-CN" b="1" sz="2800" i="1" lang="en-US">
                <a:solidFill>
                  <a:srgbClr val="000000"/>
                </a:solidFill>
              </a:rPr>
              <a:t>r</a:t>
            </a:r>
            <a:r>
              <a:rPr altLang="zh-CN" b="1" sz="2800" i="1" lang="en-US">
                <a:solidFill>
                  <a:srgbClr val="000000"/>
                </a:solidFill>
              </a:rPr>
              <a:t>c</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d</a:t>
            </a:r>
            <a:r>
              <a:rPr altLang="zh-CN" b="1" sz="2800" i="1" lang="en-US">
                <a:solidFill>
                  <a:srgbClr val="000000"/>
                </a:solidFill>
              </a:rPr>
              <a:t> </a:t>
            </a:r>
            <a:r>
              <a:rPr altLang="zh-CN" b="1" sz="2800" i="1" lang="en-US">
                <a:solidFill>
                  <a:srgbClr val="000000"/>
                </a:solidFill>
              </a:rPr>
              <a:t>p</a:t>
            </a:r>
            <a:r>
              <a:rPr altLang="zh-CN" b="1" sz="2800" i="1" lang="en-US">
                <a:solidFill>
                  <a:srgbClr val="000000"/>
                </a:solidFill>
              </a:rPr>
              <a:t>o</a:t>
            </a:r>
            <a:r>
              <a:rPr altLang="zh-CN" b="1" sz="2800" i="1" lang="en-US">
                <a:solidFill>
                  <a:srgbClr val="000000"/>
                </a:solidFill>
              </a:rPr>
              <a:t>r</a:t>
            </a:r>
            <a:r>
              <a:rPr altLang="zh-CN" b="1" sz="2800" i="1" lang="en-US">
                <a:solidFill>
                  <a:srgbClr val="000000"/>
                </a:solidFill>
              </a:rPr>
              <a:t>t</a:t>
            </a:r>
            <a:r>
              <a:rPr altLang="zh-CN" b="1" sz="2800" i="1" lang="en-US">
                <a:solidFill>
                  <a:srgbClr val="000000"/>
                </a:solidFill>
              </a:rPr>
              <a:t>a</a:t>
            </a:r>
            <a:r>
              <a:rPr altLang="zh-CN" b="1" sz="2800" i="1" lang="en-US">
                <a:solidFill>
                  <a:srgbClr val="000000"/>
                </a:solidFill>
              </a:rPr>
              <a:t>b</a:t>
            </a:r>
            <a:r>
              <a:rPr altLang="zh-CN" b="1" sz="2800" i="1" lang="en-US">
                <a:solidFill>
                  <a:srgbClr val="000000"/>
                </a:solidFill>
              </a:rPr>
              <a:t>l</a:t>
            </a:r>
            <a:r>
              <a:rPr altLang="zh-CN" b="1" sz="2800" i="1" lang="en-US">
                <a:solidFill>
                  <a:srgbClr val="000000"/>
                </a:solidFill>
              </a:rPr>
              <a:t>e</a:t>
            </a:r>
            <a:r>
              <a:rPr altLang="zh-CN" b="1" sz="2800" i="1" lang="en-US">
                <a:solidFill>
                  <a:srgbClr val="000000"/>
                </a:solidFill>
              </a:rPr>
              <a:t>.</a:t>
            </a:r>
            <a:r>
              <a:rPr altLang="zh-CN" b="1" sz="2800" i="1" lang="en-US">
                <a:solidFill>
                  <a:srgbClr val="000000"/>
                </a:solidFill>
              </a:rPr>
              <a:t> </a:t>
            </a:r>
            <a:r>
              <a:rPr altLang="zh-CN" b="1" sz="2800" i="1" lang="en-US">
                <a:solidFill>
                  <a:srgbClr val="000000"/>
                </a:solidFill>
              </a:rPr>
              <a:t> </a:t>
            </a:r>
            <a:r>
              <a:rPr sz="2800" lang="en-US">
                <a:solidFill>
                  <a:srgbClr val="000000"/>
                </a:solidFill>
              </a:rPr>
              <a:t> </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0" name=""/>
          <p:cNvSpPr txBox="1"/>
          <p:nvPr/>
        </p:nvSpPr>
        <p:spPr>
          <a:xfrm>
            <a:off x="4623332" y="439103"/>
            <a:ext cx="7082737" cy="4968240"/>
          </a:xfrm>
          <a:prstGeom prst="rect"/>
        </p:spPr>
        <p:txBody>
          <a:bodyPr rtlCol="0" wrap="square">
            <a:spAutoFit/>
          </a:bodyPr>
          <a:p>
            <a:pPr indent="-457200" lvl="1" marL="914400">
              <a:buFont typeface="Arial"/>
              <a:buChar char="•"/>
            </a:pPr>
            <a:r>
              <a:rPr b="1" sz="2000" i="1" lang="en-US" u="sng">
                <a:solidFill>
                  <a:srgbClr val="000000"/>
                </a:solidFill>
              </a:rPr>
              <a:t>Creating a GUI application using Tkinter is an easy task. All you need to do is perform the following steps −</a:t>
            </a:r>
            <a:endParaRPr b="1" sz="2000" i="1" lang="en-US" u="sng">
              <a:solidFill>
                <a:srgbClr val="000000"/>
              </a:solidFill>
            </a:endParaRPr>
          </a:p>
          <a:p>
            <a:pPr indent="-457200" lvl="1" marL="914400">
              <a:buFont typeface="Arial"/>
              <a:buChar char="•"/>
            </a:pPr>
            <a:endParaRPr b="1" sz="2000" i="1" lang="en-US" u="sng">
              <a:solidFill>
                <a:srgbClr val="000000"/>
              </a:solidFill>
            </a:endParaRPr>
          </a:p>
          <a:p>
            <a:pPr indent="-457200" lvl="1" marL="914400">
              <a:buFont typeface="Arial"/>
              <a:buChar char="•"/>
            </a:pPr>
            <a:r>
              <a:rPr b="1" sz="2000" i="1" lang="en-US">
                <a:solidFill>
                  <a:srgbClr val="000000"/>
                </a:solidFill>
              </a:rPr>
              <a:t>Import the Tkinter module.</a:t>
            </a:r>
            <a:endParaRPr b="1" sz="2000" i="1" lang="en-US">
              <a:solidFill>
                <a:srgbClr val="000000"/>
              </a:solidFill>
            </a:endParaRPr>
          </a:p>
          <a:p>
            <a:pPr indent="-457200" lvl="1" marL="914400">
              <a:buFont typeface="Arial"/>
              <a:buChar char="•"/>
            </a:pPr>
            <a:endParaRPr b="1" sz="2000" i="1" lang="en-US">
              <a:solidFill>
                <a:srgbClr val="000000"/>
              </a:solidFill>
            </a:endParaRPr>
          </a:p>
          <a:p>
            <a:pPr indent="-457200" lvl="1" marL="914400">
              <a:buFont typeface="Arial"/>
              <a:buChar char="•"/>
            </a:pPr>
            <a:r>
              <a:rPr b="1" sz="2000" i="1" lang="en-US">
                <a:solidFill>
                  <a:srgbClr val="000000"/>
                </a:solidFill>
              </a:rPr>
              <a:t>As a next step, you initialize the window manager with the tkinter.Tk() method and assign it to a variable. This method creates a blank window with close, maximize, and minimize buttons on the top as a usual GUI should have.</a:t>
            </a:r>
            <a:endParaRPr b="1" sz="2000" i="1" lang="en-US">
              <a:solidFill>
                <a:srgbClr val="000000"/>
              </a:solidFill>
            </a:endParaRPr>
          </a:p>
          <a:p>
            <a:pPr indent="-457200" lvl="1" marL="914400">
              <a:buFont typeface="Arial"/>
              <a:buChar char="•"/>
            </a:pPr>
            <a:endParaRPr b="1" sz="2000" i="1" lang="en-US">
              <a:solidFill>
                <a:srgbClr val="000000"/>
              </a:solidFill>
            </a:endParaRPr>
          </a:p>
          <a:p>
            <a:pPr indent="-457200" lvl="1" marL="914400">
              <a:buFont typeface="Arial"/>
              <a:buChar char="•"/>
            </a:pPr>
            <a:r>
              <a:rPr altLang="zh-CN" b="1" sz="2000" i="1" lang="en-US">
                <a:solidFill>
                  <a:srgbClr val="000000"/>
                </a:solidFill>
              </a:rPr>
              <a:t>C</a:t>
            </a:r>
            <a:r>
              <a:rPr b="1" sz="2000" i="1" lang="en-US">
                <a:solidFill>
                  <a:srgbClr val="000000"/>
                </a:solidFill>
              </a:rPr>
              <a:t>reate the GUI application main window.</a:t>
            </a:r>
            <a:endParaRPr b="1" sz="2000" i="1" lang="en-US">
              <a:solidFill>
                <a:srgbClr val="000000"/>
              </a:solidFill>
            </a:endParaRPr>
          </a:p>
          <a:p>
            <a:pPr indent="-457200" lvl="1" marL="914400">
              <a:buFont typeface="Arial"/>
              <a:buChar char="•"/>
            </a:pPr>
            <a:endParaRPr b="1" sz="2000" i="1" lang="en-US">
              <a:solidFill>
                <a:srgbClr val="000000"/>
              </a:solidFill>
            </a:endParaRPr>
          </a:p>
          <a:p>
            <a:pPr indent="-457200" lvl="1" marL="914400">
              <a:buFont typeface="Arial"/>
              <a:buChar char="•"/>
            </a:pPr>
            <a:r>
              <a:rPr b="1" sz="2000" i="1" lang="en-US">
                <a:solidFill>
                  <a:srgbClr val="000000"/>
                </a:solidFill>
              </a:rPr>
              <a:t>Add one or more </a:t>
            </a:r>
            <a:r>
              <a:rPr b="1" sz="2000" i="1" lang="en-US">
                <a:solidFill>
                  <a:srgbClr val="000000"/>
                </a:solidFill>
              </a:rPr>
              <a:t>widgets to the GUI application.</a:t>
            </a:r>
            <a:endParaRPr b="1" sz="2000" i="1" lang="en-US">
              <a:solidFill>
                <a:srgbClr val="000000"/>
              </a:solidFill>
            </a:endParaRPr>
          </a:p>
          <a:p>
            <a:pPr indent="-457200" lvl="1" marL="914400">
              <a:buFont typeface="Arial"/>
              <a:buChar char="•"/>
            </a:pPr>
            <a:endParaRPr b="1" sz="2000" i="1" lang="en-US">
              <a:solidFill>
                <a:srgbClr val="000000"/>
              </a:solidFill>
            </a:endParaRPr>
          </a:p>
          <a:p>
            <a:pPr indent="-457200" lvl="1" marL="914400">
              <a:buFont typeface="Arial"/>
              <a:buChar char="•"/>
            </a:pPr>
            <a:r>
              <a:rPr b="1" sz="2000" i="1" lang="en-US">
                <a:solidFill>
                  <a:srgbClr val="000000"/>
                </a:solidFill>
              </a:rPr>
              <a:t>Enter the main event loop to take action against each event triggered by the user.</a:t>
            </a:r>
            <a:endParaRPr b="1" sz="2000" i="1" lang="en-US">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1" name=""/>
          <p:cNvSpPr txBox="1"/>
          <p:nvPr/>
        </p:nvSpPr>
        <p:spPr>
          <a:xfrm>
            <a:off x="5343315" y="366743"/>
            <a:ext cx="6286786" cy="2364740"/>
          </a:xfrm>
          <a:prstGeom prst="rect"/>
        </p:spPr>
        <p:txBody>
          <a:bodyPr rtlCol="0" wrap="square">
            <a:spAutoFit/>
          </a:bodyPr>
          <a:p>
            <a:r>
              <a:rPr b="1" sz="4000" i="1" lang="en-US" u="sng">
                <a:solidFill>
                  <a:srgbClr val="000000"/>
                </a:solidFill>
              </a:rPr>
              <a:t>Tkinter Widgets
</a:t>
            </a:r>
            <a:r>
              <a:rPr b="1" sz="2800" i="1" lang="en-US">
                <a:solidFill>
                  <a:srgbClr val="000000"/>
                </a:solidFill>
              </a:rPr>
              <a:t>Tkinter provides various controls, used in a GUI application. These controls are commonly called widgets</a:t>
            </a:r>
            <a:r>
              <a:rPr altLang="zh-CN" b="1" sz="2800" i="1" lang="en-US">
                <a:solidFill>
                  <a:srgbClr val="000000"/>
                </a:solidFill>
              </a:rPr>
              <a:t>.</a:t>
            </a:r>
            <a:endParaRPr b="1" sz="2800" i="1" lang="en-US">
              <a:solidFill>
                <a:srgbClr val="000000"/>
              </a:solidFill>
            </a:endParaRPr>
          </a:p>
          <a:p>
            <a:endParaRPr sz="2800" lang="en-US">
              <a:solidFill>
                <a:srgbClr val="000000"/>
              </a:solidFill>
            </a:endParaRPr>
          </a:p>
        </p:txBody>
      </p:sp>
      <p:sp>
        <p:nvSpPr>
          <p:cNvPr id="1048632" name=""/>
          <p:cNvSpPr txBox="1"/>
          <p:nvPr/>
        </p:nvSpPr>
        <p:spPr>
          <a:xfrm>
            <a:off x="5343315" y="2156459"/>
            <a:ext cx="4648620" cy="4701540"/>
          </a:xfrm>
          <a:prstGeom prst="rect"/>
        </p:spPr>
        <p:txBody>
          <a:bodyPr rtlCol="0" wrap="square">
            <a:spAutoFit/>
          </a:bodyPr>
          <a:p>
            <a:r>
              <a:rPr altLang="zh-CN" b="1" sz="2800" i="1" lang="en-US">
                <a:solidFill>
                  <a:srgbClr val="000000"/>
                </a:solidFill>
              </a:rPr>
              <a:t>B</a:t>
            </a:r>
            <a:r>
              <a:rPr altLang="zh-CN" b="1" sz="2800" i="1" lang="en-US">
                <a:solidFill>
                  <a:srgbClr val="000000"/>
                </a:solidFill>
              </a:rPr>
              <a:t>u</a:t>
            </a:r>
            <a:r>
              <a:rPr b="1" sz="2800" i="1" lang="en-US">
                <a:solidFill>
                  <a:srgbClr val="000000"/>
                </a:solidFill>
              </a:rPr>
              <a:t>tton</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b="1" sz="2800" i="1" lang="en-US">
                <a:solidFill>
                  <a:srgbClr val="000000"/>
                </a:solidFill>
              </a:rPr>
              <a:t>SpinBox</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endParaRPr b="1" sz="2800" i="1" lang="en-US">
              <a:solidFill>
                <a:srgbClr val="000000"/>
              </a:solidFill>
            </a:endParaRPr>
          </a:p>
          <a:p>
            <a:r>
              <a:rPr altLang="zh-CN" b="1" sz="2800" i="1" lang="en-US">
                <a:solidFill>
                  <a:srgbClr val="000000"/>
                </a:solidFill>
              </a:rPr>
              <a:t>C</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v</a:t>
            </a:r>
            <a:r>
              <a:rPr altLang="zh-CN" b="1" sz="2800" i="1" lang="en-US">
                <a:solidFill>
                  <a:srgbClr val="000000"/>
                </a:solidFill>
              </a:rPr>
              <a:t>a</a:t>
            </a:r>
            <a:r>
              <a:rPr altLang="zh-CN" b="1" sz="2800" i="1" lang="en-US">
                <a:solidFill>
                  <a:srgbClr val="000000"/>
                </a:solidFill>
              </a:rPr>
              <a:t>s</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P</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e</a:t>
            </a:r>
            <a:r>
              <a:rPr altLang="zh-CN" b="1" sz="2800" i="1" lang="en-US">
                <a:solidFill>
                  <a:srgbClr val="000000"/>
                </a:solidFill>
              </a:rPr>
              <a:t>d</a:t>
            </a:r>
            <a:r>
              <a:rPr altLang="zh-CN" b="1" sz="2800" i="1" lang="en-US">
                <a:solidFill>
                  <a:srgbClr val="000000"/>
                </a:solidFill>
              </a:rPr>
              <a:t>W</a:t>
            </a:r>
            <a:r>
              <a:rPr altLang="zh-CN" b="1" sz="2800" i="1" lang="en-US">
                <a:solidFill>
                  <a:srgbClr val="000000"/>
                </a:solidFill>
              </a:rPr>
              <a:t>i</a:t>
            </a:r>
            <a:r>
              <a:rPr altLang="zh-CN" b="1" sz="2800" i="1" lang="en-US">
                <a:solidFill>
                  <a:srgbClr val="000000"/>
                </a:solidFill>
              </a:rPr>
              <a:t>n</a:t>
            </a:r>
            <a:r>
              <a:rPr altLang="zh-CN" b="1" sz="2800" i="1" lang="en-US">
                <a:solidFill>
                  <a:srgbClr val="000000"/>
                </a:solidFill>
              </a:rPr>
              <a:t>d</a:t>
            </a:r>
            <a:r>
              <a:rPr altLang="zh-CN" b="1" sz="2800" i="1" lang="en-US">
                <a:solidFill>
                  <a:srgbClr val="000000"/>
                </a:solidFill>
              </a:rPr>
              <a:t>o</a:t>
            </a:r>
            <a:r>
              <a:rPr altLang="zh-CN" b="1" sz="2800" i="1" lang="en-US">
                <a:solidFill>
                  <a:srgbClr val="000000"/>
                </a:solidFill>
              </a:rPr>
              <a:t>w</a:t>
            </a:r>
            <a:endParaRPr b="1" sz="2800" i="1" lang="en-US">
              <a:solidFill>
                <a:srgbClr val="000000"/>
              </a:solidFill>
            </a:endParaRPr>
          </a:p>
          <a:p>
            <a:r>
              <a:rPr altLang="zh-CN" b="1" sz="2800" i="1" lang="en-US">
                <a:solidFill>
                  <a:srgbClr val="000000"/>
                </a:solidFill>
              </a:rPr>
              <a:t>C</a:t>
            </a:r>
            <a:r>
              <a:rPr altLang="zh-CN" b="1" sz="2800" i="1" lang="en-US">
                <a:solidFill>
                  <a:srgbClr val="000000"/>
                </a:solidFill>
              </a:rPr>
              <a:t>h</a:t>
            </a:r>
            <a:r>
              <a:rPr altLang="zh-CN" b="1" sz="2800" i="1" lang="en-US">
                <a:solidFill>
                  <a:srgbClr val="000000"/>
                </a:solidFill>
              </a:rPr>
              <a:t>e</a:t>
            </a:r>
            <a:r>
              <a:rPr altLang="zh-CN" b="1" sz="2800" i="1" lang="en-US">
                <a:solidFill>
                  <a:srgbClr val="000000"/>
                </a:solidFill>
              </a:rPr>
              <a:t>c</a:t>
            </a:r>
            <a:r>
              <a:rPr altLang="zh-CN" b="1" sz="2800" i="1" lang="en-US">
                <a:solidFill>
                  <a:srgbClr val="000000"/>
                </a:solidFill>
              </a:rPr>
              <a:t>k</a:t>
            </a:r>
            <a:r>
              <a:rPr altLang="zh-CN" b="1" sz="2800" i="1" lang="en-US">
                <a:solidFill>
                  <a:srgbClr val="000000"/>
                </a:solidFill>
              </a:rPr>
              <a:t>B</a:t>
            </a:r>
            <a:r>
              <a:rPr altLang="zh-CN" b="1" sz="2800" i="1" lang="en-US">
                <a:solidFill>
                  <a:srgbClr val="000000"/>
                </a:solidFill>
              </a:rPr>
              <a:t>u</a:t>
            </a:r>
            <a:r>
              <a:rPr altLang="zh-CN" b="1" sz="2800" i="1" lang="en-US">
                <a:solidFill>
                  <a:srgbClr val="000000"/>
                </a:solidFill>
              </a:rPr>
              <a:t>t</a:t>
            </a:r>
            <a:r>
              <a:rPr altLang="zh-CN" b="1" sz="2800" i="1" lang="en-US">
                <a:solidFill>
                  <a:srgbClr val="000000"/>
                </a:solidFill>
              </a:rPr>
              <a:t>t</a:t>
            </a:r>
            <a:r>
              <a:rPr altLang="zh-CN" b="1" sz="2800" i="1" lang="en-US">
                <a:solidFill>
                  <a:srgbClr val="000000"/>
                </a:solidFill>
              </a:rPr>
              <a:t>o</a:t>
            </a:r>
            <a:r>
              <a:rPr altLang="zh-CN" b="1" sz="2800" i="1" lang="en-US">
                <a:solidFill>
                  <a:srgbClr val="000000"/>
                </a:solidFill>
              </a:rPr>
              <a:t>n</a:t>
            </a:r>
            <a:endParaRPr b="1" sz="2800" i="1" lang="en-US">
              <a:solidFill>
                <a:srgbClr val="000000"/>
              </a:solidFill>
            </a:endParaRPr>
          </a:p>
          <a:p>
            <a:r>
              <a:rPr altLang="zh-CN" b="1" sz="2800" i="1" lang="en-US">
                <a:solidFill>
                  <a:srgbClr val="000000"/>
                </a:solidFill>
              </a:rPr>
              <a:t>E</a:t>
            </a:r>
            <a:r>
              <a:rPr altLang="zh-CN" b="1" sz="2800" i="1" lang="en-US">
                <a:solidFill>
                  <a:srgbClr val="000000"/>
                </a:solidFill>
              </a:rPr>
              <a:t>n</a:t>
            </a:r>
            <a:r>
              <a:rPr altLang="zh-CN" b="1" sz="2800" i="1" lang="en-US">
                <a:solidFill>
                  <a:srgbClr val="000000"/>
                </a:solidFill>
              </a:rPr>
              <a:t>t</a:t>
            </a:r>
            <a:r>
              <a:rPr altLang="zh-CN" b="1" sz="2800" i="1" lang="en-US">
                <a:solidFill>
                  <a:srgbClr val="000000"/>
                </a:solidFill>
              </a:rPr>
              <a:t>r</a:t>
            </a:r>
            <a:r>
              <a:rPr altLang="zh-CN" b="1" sz="2800" i="1" lang="en-US">
                <a:solidFill>
                  <a:srgbClr val="000000"/>
                </a:solidFill>
              </a:rPr>
              <a:t>y</a:t>
            </a:r>
            <a:endParaRPr b="1" sz="2800" i="1" lang="en-US">
              <a:solidFill>
                <a:srgbClr val="000000"/>
              </a:solidFill>
            </a:endParaRPr>
          </a:p>
          <a:p>
            <a:r>
              <a:rPr altLang="zh-CN" b="1" sz="2800" i="1" lang="en-US">
                <a:solidFill>
                  <a:srgbClr val="000000"/>
                </a:solidFill>
              </a:rPr>
              <a:t>F</a:t>
            </a:r>
            <a:r>
              <a:rPr altLang="zh-CN" b="1" sz="2800" i="1" lang="en-US">
                <a:solidFill>
                  <a:srgbClr val="000000"/>
                </a:solidFill>
              </a:rPr>
              <a:t>r</a:t>
            </a:r>
            <a:r>
              <a:rPr altLang="zh-CN" b="1" sz="2800" i="1" lang="en-US">
                <a:solidFill>
                  <a:srgbClr val="000000"/>
                </a:solidFill>
              </a:rPr>
              <a:t>a</a:t>
            </a:r>
            <a:r>
              <a:rPr altLang="zh-CN" b="1" sz="2800" i="1" lang="en-US">
                <a:solidFill>
                  <a:srgbClr val="000000"/>
                </a:solidFill>
              </a:rPr>
              <a:t>m</a:t>
            </a:r>
            <a:r>
              <a:rPr altLang="zh-CN" b="1" sz="2800" i="1" lang="en-US">
                <a:solidFill>
                  <a:srgbClr val="000000"/>
                </a:solidFill>
              </a:rPr>
              <a:t>e</a:t>
            </a:r>
            <a:endParaRPr b="1" sz="2800" i="1" lang="en-US">
              <a:solidFill>
                <a:srgbClr val="000000"/>
              </a:solidFill>
            </a:endParaRPr>
          </a:p>
          <a:p>
            <a:r>
              <a:rPr altLang="zh-CN" b="1" sz="2800" i="1" lang="en-US">
                <a:solidFill>
                  <a:srgbClr val="000000"/>
                </a:solidFill>
              </a:rPr>
              <a:t>L</a:t>
            </a:r>
            <a:r>
              <a:rPr altLang="zh-CN" b="1" sz="2800" i="1" lang="en-US">
                <a:solidFill>
                  <a:srgbClr val="000000"/>
                </a:solidFill>
              </a:rPr>
              <a:t>a</a:t>
            </a:r>
            <a:r>
              <a:rPr altLang="zh-CN" b="1" sz="2800" i="1" lang="en-US">
                <a:solidFill>
                  <a:srgbClr val="000000"/>
                </a:solidFill>
              </a:rPr>
              <a:t>b</a:t>
            </a:r>
            <a:r>
              <a:rPr altLang="zh-CN" b="1" sz="2800" i="1" lang="en-US">
                <a:solidFill>
                  <a:srgbClr val="000000"/>
                </a:solidFill>
              </a:rPr>
              <a:t>e</a:t>
            </a:r>
            <a:r>
              <a:rPr altLang="zh-CN" b="1" sz="2800" i="1" lang="en-US">
                <a:solidFill>
                  <a:srgbClr val="000000"/>
                </a:solidFill>
              </a:rPr>
              <a:t>l</a:t>
            </a:r>
            <a:endParaRPr b="1" sz="2800" i="1" lang="en-US">
              <a:solidFill>
                <a:srgbClr val="000000"/>
              </a:solidFill>
            </a:endParaRPr>
          </a:p>
          <a:p>
            <a:r>
              <a:rPr altLang="zh-CN" b="1" sz="2800" i="1" lang="en-US">
                <a:solidFill>
                  <a:srgbClr val="000000"/>
                </a:solidFill>
              </a:rPr>
              <a:t>L</a:t>
            </a:r>
            <a:r>
              <a:rPr altLang="zh-CN" b="1" sz="2800" i="1" lang="en-US">
                <a:solidFill>
                  <a:srgbClr val="000000"/>
                </a:solidFill>
              </a:rPr>
              <a:t>i</a:t>
            </a:r>
            <a:r>
              <a:rPr altLang="zh-CN" b="1" sz="2800" i="1" lang="en-US">
                <a:solidFill>
                  <a:srgbClr val="000000"/>
                </a:solidFill>
              </a:rPr>
              <a:t>s</a:t>
            </a:r>
            <a:r>
              <a:rPr altLang="zh-CN" b="1" sz="2800" i="1" lang="en-US">
                <a:solidFill>
                  <a:srgbClr val="000000"/>
                </a:solidFill>
              </a:rPr>
              <a:t>t</a:t>
            </a:r>
            <a:r>
              <a:rPr altLang="zh-CN" b="1" sz="2800" i="1" lang="en-US">
                <a:solidFill>
                  <a:srgbClr val="000000"/>
                </a:solidFill>
              </a:rPr>
              <a:t>b</a:t>
            </a:r>
            <a:r>
              <a:rPr altLang="zh-CN" b="1" sz="2800" i="1" lang="en-US">
                <a:solidFill>
                  <a:srgbClr val="000000"/>
                </a:solidFill>
              </a:rPr>
              <a:t>o</a:t>
            </a:r>
            <a:r>
              <a:rPr altLang="zh-CN" b="1" sz="2800" i="1" lang="en-US">
                <a:solidFill>
                  <a:srgbClr val="000000"/>
                </a:solidFill>
              </a:rPr>
              <a:t>x</a:t>
            </a:r>
            <a:endParaRPr b="1" sz="2800" i="1" lang="en-US">
              <a:solidFill>
                <a:srgbClr val="000000"/>
              </a:solidFill>
            </a:endParaRPr>
          </a:p>
          <a:p>
            <a:r>
              <a:rPr altLang="zh-CN" b="1" sz="2800" i="1" lang="en-US">
                <a:solidFill>
                  <a:srgbClr val="000000"/>
                </a:solidFill>
              </a:rPr>
              <a:t>M</a:t>
            </a:r>
            <a:r>
              <a:rPr altLang="zh-CN" b="1" sz="2800" i="1" lang="en-US">
                <a:solidFill>
                  <a:srgbClr val="000000"/>
                </a:solidFill>
              </a:rPr>
              <a:t>e</a:t>
            </a:r>
            <a:r>
              <a:rPr altLang="zh-CN" b="1" sz="2800" i="1" lang="en-US">
                <a:solidFill>
                  <a:srgbClr val="000000"/>
                </a:solidFill>
              </a:rPr>
              <a:t>n</a:t>
            </a:r>
            <a:r>
              <a:rPr altLang="zh-CN" b="1" sz="2800" i="1" lang="en-US">
                <a:solidFill>
                  <a:srgbClr val="000000"/>
                </a:solidFill>
              </a:rPr>
              <a:t>u</a:t>
            </a:r>
            <a:r>
              <a:rPr altLang="zh-CN" b="1" sz="2800" i="1" lang="en-US">
                <a:solidFill>
                  <a:srgbClr val="000000"/>
                </a:solidFill>
              </a:rPr>
              <a:t>B</a:t>
            </a:r>
            <a:r>
              <a:rPr altLang="zh-CN" b="1" sz="2800" i="1" lang="en-US">
                <a:solidFill>
                  <a:srgbClr val="000000"/>
                </a:solidFill>
              </a:rPr>
              <a:t>u</a:t>
            </a:r>
            <a:r>
              <a:rPr altLang="zh-CN" b="1" sz="2800" i="1" lang="en-US">
                <a:solidFill>
                  <a:srgbClr val="000000"/>
                </a:solidFill>
              </a:rPr>
              <a:t>t</a:t>
            </a:r>
            <a:r>
              <a:rPr altLang="zh-CN" b="1" sz="2800" i="1" lang="en-US">
                <a:solidFill>
                  <a:srgbClr val="000000"/>
                </a:solidFill>
              </a:rPr>
              <a:t>t</a:t>
            </a:r>
            <a:r>
              <a:rPr altLang="zh-CN" b="1" sz="2800" i="1" lang="en-US">
                <a:solidFill>
                  <a:srgbClr val="000000"/>
                </a:solidFill>
              </a:rPr>
              <a:t>o</a:t>
            </a:r>
            <a:r>
              <a:rPr altLang="zh-CN" b="1" sz="2800" i="1" lang="en-US">
                <a:solidFill>
                  <a:srgbClr val="000000"/>
                </a:solidFill>
              </a:rPr>
              <a:t>n</a:t>
            </a:r>
            <a:endParaRPr b="1" sz="2800" i="1" lang="en-US">
              <a:solidFill>
                <a:srgbClr val="000000"/>
              </a:solidFill>
            </a:endParaRPr>
          </a:p>
          <a:p>
            <a:r>
              <a:rPr altLang="zh-CN" b="1" sz="2800" i="1" lang="en-US">
                <a:solidFill>
                  <a:srgbClr val="000000"/>
                </a:solidFill>
              </a:rPr>
              <a:t>R</a:t>
            </a:r>
            <a:r>
              <a:rPr altLang="zh-CN" b="1" sz="2800" i="1" lang="en-US">
                <a:solidFill>
                  <a:srgbClr val="000000"/>
                </a:solidFill>
              </a:rPr>
              <a:t>a</a:t>
            </a:r>
            <a:r>
              <a:rPr altLang="zh-CN" b="1" sz="2800" i="1" lang="en-US">
                <a:solidFill>
                  <a:srgbClr val="000000"/>
                </a:solidFill>
              </a:rPr>
              <a:t>d</a:t>
            </a:r>
            <a:r>
              <a:rPr altLang="zh-CN" b="1" sz="2800" i="1" lang="en-US">
                <a:solidFill>
                  <a:srgbClr val="000000"/>
                </a:solidFill>
              </a:rPr>
              <a:t>i</a:t>
            </a:r>
            <a:r>
              <a:rPr altLang="zh-CN" b="1" sz="2800" i="1" lang="en-US">
                <a:solidFill>
                  <a:srgbClr val="000000"/>
                </a:solidFill>
              </a:rPr>
              <a:t>o</a:t>
            </a:r>
            <a:r>
              <a:rPr altLang="zh-CN" b="1" sz="2800" i="1" lang="en-US">
                <a:solidFill>
                  <a:srgbClr val="000000"/>
                </a:solidFill>
              </a:rPr>
              <a:t>B</a:t>
            </a:r>
            <a:r>
              <a:rPr altLang="zh-CN" b="1" sz="2800" i="1" lang="en-US">
                <a:solidFill>
                  <a:srgbClr val="000000"/>
                </a:solidFill>
              </a:rPr>
              <a:t>u</a:t>
            </a:r>
            <a:r>
              <a:rPr altLang="zh-CN" b="1" sz="2800" i="1" lang="en-US">
                <a:solidFill>
                  <a:srgbClr val="000000"/>
                </a:solidFill>
              </a:rPr>
              <a:t>t</a:t>
            </a:r>
            <a:r>
              <a:rPr altLang="zh-CN" b="1" sz="2800" i="1" lang="en-US">
                <a:solidFill>
                  <a:srgbClr val="000000"/>
                </a:solidFill>
              </a:rPr>
              <a:t>t</a:t>
            </a:r>
            <a:r>
              <a:rPr altLang="zh-CN" b="1" sz="2800" i="1" lang="en-US">
                <a:solidFill>
                  <a:srgbClr val="000000"/>
                </a:solidFill>
              </a:rPr>
              <a:t>o</a:t>
            </a:r>
            <a:r>
              <a:rPr altLang="zh-CN" b="1" sz="2800" i="1" lang="en-US">
                <a:solidFill>
                  <a:srgbClr val="000000"/>
                </a:solidFill>
              </a:rPr>
              <a:t>n</a:t>
            </a:r>
            <a:endParaRPr b="1" sz="2800" i="1" lang="en-US">
              <a:solidFill>
                <a:srgbClr val="000000"/>
              </a:solidFill>
            </a:endParaRPr>
          </a:p>
          <a:p>
            <a:r>
              <a:rPr altLang="zh-CN" b="1" sz="2800" i="1" lang="en-US">
                <a:solidFill>
                  <a:srgbClr val="000000"/>
                </a:solidFill>
              </a:rPr>
              <a:t>S</a:t>
            </a:r>
            <a:r>
              <a:rPr altLang="zh-CN" b="1" sz="2800" i="1" lang="en-US">
                <a:solidFill>
                  <a:srgbClr val="000000"/>
                </a:solidFill>
              </a:rPr>
              <a:t>c</a:t>
            </a:r>
            <a:r>
              <a:rPr altLang="zh-CN" b="1" sz="2800" i="1" lang="en-US">
                <a:solidFill>
                  <a:srgbClr val="000000"/>
                </a:solidFill>
              </a:rPr>
              <a:t>a</a:t>
            </a:r>
            <a:r>
              <a:rPr altLang="zh-CN" b="1" sz="2800" i="1" lang="en-US">
                <a:solidFill>
                  <a:srgbClr val="000000"/>
                </a:solidFill>
              </a:rPr>
              <a:t>l</a:t>
            </a:r>
            <a:r>
              <a:rPr altLang="zh-CN" b="1" sz="2800" i="1" lang="en-US">
                <a:solidFill>
                  <a:srgbClr val="000000"/>
                </a:solidFill>
              </a:rPr>
              <a:t>e</a:t>
            </a:r>
            <a:endParaRPr b="1" sz="2800" i="1" lang="en-US">
              <a:solidFill>
                <a:srgbClr val="000000"/>
              </a:solidFill>
            </a:endParaRPr>
          </a:p>
          <a:p>
            <a:r>
              <a:rPr altLang="zh-CN" b="1" sz="2800" i="1" lang="en-US">
                <a:solidFill>
                  <a:srgbClr val="000000"/>
                </a:solidFill>
              </a:rPr>
              <a:t>S</a:t>
            </a:r>
            <a:r>
              <a:rPr altLang="zh-CN" b="1" sz="2800" i="1" lang="en-US">
                <a:solidFill>
                  <a:srgbClr val="000000"/>
                </a:solidFill>
              </a:rPr>
              <a:t>c</a:t>
            </a:r>
            <a:r>
              <a:rPr altLang="zh-CN" b="1" sz="2800" i="1" lang="en-US">
                <a:solidFill>
                  <a:srgbClr val="000000"/>
                </a:solidFill>
              </a:rPr>
              <a:t>r</a:t>
            </a:r>
            <a:r>
              <a:rPr altLang="zh-CN" b="1" sz="2800" i="1" lang="en-US">
                <a:solidFill>
                  <a:srgbClr val="000000"/>
                </a:solidFill>
              </a:rPr>
              <a:t>o</a:t>
            </a:r>
            <a:r>
              <a:rPr altLang="zh-CN" b="1" sz="2800" i="1" lang="en-US">
                <a:solidFill>
                  <a:srgbClr val="000000"/>
                </a:solidFill>
              </a:rPr>
              <a:t>l</a:t>
            </a:r>
            <a:r>
              <a:rPr altLang="zh-CN" b="1" sz="2800" i="1" lang="en-US">
                <a:solidFill>
                  <a:srgbClr val="000000"/>
                </a:solidFill>
              </a:rPr>
              <a:t>l</a:t>
            </a:r>
            <a:r>
              <a:rPr altLang="zh-CN" b="1" sz="2800" i="1" lang="en-US">
                <a:solidFill>
                  <a:srgbClr val="000000"/>
                </a:solidFill>
              </a:rPr>
              <a:t>b</a:t>
            </a:r>
            <a:r>
              <a:rPr altLang="zh-CN" b="1" sz="2800" i="1" lang="en-US">
                <a:solidFill>
                  <a:srgbClr val="000000"/>
                </a:solidFill>
              </a:rPr>
              <a:t>a</a:t>
            </a:r>
            <a:r>
              <a:rPr altLang="zh-CN" b="1" sz="2800" i="1" lang="en-US">
                <a:solidFill>
                  <a:srgbClr val="000000"/>
                </a:solidFill>
              </a:rPr>
              <a:t>r</a:t>
            </a:r>
            <a:endParaRPr b="1" sz="2800" i="1"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33" name=""/>
          <p:cNvSpPr txBox="1"/>
          <p:nvPr/>
        </p:nvSpPr>
        <p:spPr>
          <a:xfrm>
            <a:off x="4848750" y="403859"/>
            <a:ext cx="7127012" cy="2275840"/>
          </a:xfrm>
          <a:prstGeom prst="rect"/>
        </p:spPr>
        <p:txBody>
          <a:bodyPr rtlCol="0" wrap="square">
            <a:spAutoFit/>
          </a:bodyPr>
          <a:p>
            <a:r>
              <a:rPr b="1" sz="4400" i="1" lang="en-US" u="sng">
                <a:solidFill>
                  <a:srgbClr val="000000"/>
                </a:solidFill>
              </a:rPr>
              <a:t>Geometry Management</a:t>
            </a:r>
            <a:endParaRPr sz="2800" lang="en-US">
              <a:solidFill>
                <a:srgbClr val="000000"/>
              </a:solidFill>
            </a:endParaRPr>
          </a:p>
          <a:p>
            <a:r>
              <a:rPr b="1" sz="2000" i="1" lang="en-US" u="sng">
                <a:solidFill>
                  <a:srgbClr val="000000"/>
                </a:solidFill>
              </a:rPr>
              <a:t>
</a:t>
            </a:r>
            <a:r>
              <a:rPr b="1" sz="2000" i="1" lang="en-US">
                <a:solidFill>
                  <a:srgbClr val="000000"/>
                </a:solidFill>
              </a:rPr>
              <a:t>All widgets in Tkinter have some geometry measurements. These geometry measurements allow you to organize the widgets and throughout the parent frames or parent widget area.For this purpose, Tkinter provides </a:t>
            </a:r>
            <a:r>
              <a:rPr altLang="zh-CN" b="1" sz="2000" i="1" lang="en-US">
                <a:solidFill>
                  <a:srgbClr val="000000"/>
                </a:solidFill>
              </a:rPr>
              <a:t>u</a:t>
            </a:r>
            <a:r>
              <a:rPr altLang="zh-CN" b="1" sz="2000" i="1" lang="en-US">
                <a:solidFill>
                  <a:srgbClr val="000000"/>
                </a:solidFill>
              </a:rPr>
              <a:t>s</a:t>
            </a:r>
            <a:r>
              <a:rPr altLang="zh-CN" b="1" sz="2000" i="1" lang="en-US">
                <a:solidFill>
                  <a:srgbClr val="000000"/>
                </a:solidFill>
              </a:rPr>
              <a:t> </a:t>
            </a:r>
            <a:r>
              <a:rPr b="1" sz="2000" i="1" lang="en-US">
                <a:solidFill>
                  <a:srgbClr val="000000"/>
                </a:solidFill>
              </a:rPr>
              <a:t>with three main geometry manager classes:</a:t>
            </a:r>
            <a:endParaRPr b="1" sz="2000" i="1" lang="en-US">
              <a:solidFill>
                <a:srgbClr val="000000"/>
              </a:solidFill>
            </a:endParaRPr>
          </a:p>
        </p:txBody>
      </p:sp>
      <p:sp>
        <p:nvSpPr>
          <p:cNvPr id="1048634" name=""/>
          <p:cNvSpPr txBox="1"/>
          <p:nvPr/>
        </p:nvSpPr>
        <p:spPr>
          <a:xfrm>
            <a:off x="4854559" y="2911332"/>
            <a:ext cx="7115394" cy="1958340"/>
          </a:xfrm>
          <a:prstGeom prst="rect"/>
        </p:spPr>
        <p:txBody>
          <a:bodyPr rtlCol="0" wrap="square">
            <a:spAutoFit/>
          </a:bodyPr>
          <a:p>
            <a:r>
              <a:rPr b="1" sz="1800" i="1" lang="en-US">
                <a:solidFill>
                  <a:srgbClr val="000000"/>
                </a:solidFill>
              </a:rPr>
              <a:t>pack(): It organizes the widgets in a block manner, and the complete available width is occupied by it. It's a conventional method to show the widgets in the window.
grid(): It organizes the widgets in a table-like structure. 
place(): Its purpose is to place the widgets at a specific position as instructed by the user in the parent widget.</a:t>
            </a:r>
            <a:endParaRPr b="1" sz="1800" i="1"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5" name=""/>
          <p:cNvSpPr txBox="1"/>
          <p:nvPr/>
        </p:nvSpPr>
        <p:spPr>
          <a:xfrm>
            <a:off x="5008899" y="652860"/>
            <a:ext cx="6087698" cy="624840"/>
          </a:xfrm>
          <a:prstGeom prst="rect"/>
        </p:spPr>
        <p:txBody>
          <a:bodyPr rtlCol="0" wrap="square">
            <a:spAutoFit/>
          </a:bodyPr>
          <a:p>
            <a:r>
              <a:rPr altLang="zh-CN" b="1" sz="3600" i="1" lang="en-US" u="sng">
                <a:solidFill>
                  <a:srgbClr val="000000"/>
                </a:solidFill>
              </a:rPr>
              <a:t>A</a:t>
            </a:r>
            <a:r>
              <a:rPr altLang="zh-CN" b="1" sz="3600" i="1" lang="en-US" u="sng">
                <a:solidFill>
                  <a:srgbClr val="000000"/>
                </a:solidFill>
              </a:rPr>
              <a:t>B</a:t>
            </a:r>
            <a:r>
              <a:rPr altLang="zh-CN" b="1" sz="3600" i="1" lang="en-US" u="sng">
                <a:solidFill>
                  <a:srgbClr val="000000"/>
                </a:solidFill>
              </a:rPr>
              <a:t>O</a:t>
            </a:r>
            <a:r>
              <a:rPr altLang="zh-CN" b="1" sz="3600" i="1" lang="en-US" u="sng">
                <a:solidFill>
                  <a:srgbClr val="000000"/>
                </a:solidFill>
              </a:rPr>
              <a:t>U</a:t>
            </a:r>
            <a:r>
              <a:rPr altLang="zh-CN" b="1" sz="3600" i="1" lang="en-US" u="sng">
                <a:solidFill>
                  <a:srgbClr val="000000"/>
                </a:solidFill>
              </a:rPr>
              <a:t>T</a:t>
            </a:r>
            <a:r>
              <a:rPr altLang="zh-CN" b="1" sz="3600" i="1" lang="en-US" u="sng">
                <a:solidFill>
                  <a:srgbClr val="000000"/>
                </a:solidFill>
              </a:rPr>
              <a:t> </a:t>
            </a:r>
            <a:r>
              <a:rPr altLang="zh-CN" b="1" sz="3600" i="1" lang="en-US" u="sng">
                <a:solidFill>
                  <a:srgbClr val="000000"/>
                </a:solidFill>
              </a:rPr>
              <a:t>P</a:t>
            </a:r>
            <a:r>
              <a:rPr altLang="zh-CN" b="1" sz="3600" i="1" lang="en-US" u="sng">
                <a:solidFill>
                  <a:srgbClr val="000000"/>
                </a:solidFill>
              </a:rPr>
              <a:t>I</a:t>
            </a:r>
            <a:r>
              <a:rPr altLang="zh-CN" b="1" sz="3600" i="1" lang="en-US" u="sng">
                <a:solidFill>
                  <a:srgbClr val="000000"/>
                </a:solidFill>
              </a:rPr>
              <a:t>L</a:t>
            </a:r>
            <a:r>
              <a:rPr altLang="zh-CN" b="1" sz="3600" i="1" lang="en-US" u="sng">
                <a:solidFill>
                  <a:srgbClr val="000000"/>
                </a:solidFill>
              </a:rPr>
              <a:t>L</a:t>
            </a:r>
            <a:r>
              <a:rPr altLang="zh-CN" b="1" sz="3600" i="1" lang="en-US" u="sng">
                <a:solidFill>
                  <a:srgbClr val="000000"/>
                </a:solidFill>
              </a:rPr>
              <a:t>O</a:t>
            </a:r>
            <a:r>
              <a:rPr altLang="zh-CN" b="1" sz="3600" i="1" lang="en-US" u="sng">
                <a:solidFill>
                  <a:srgbClr val="000000"/>
                </a:solidFill>
              </a:rPr>
              <a:t>W</a:t>
            </a:r>
            <a:r>
              <a:rPr altLang="zh-CN" b="1" sz="3600" i="1" lang="en-US" u="sng">
                <a:solidFill>
                  <a:srgbClr val="000000"/>
                </a:solidFill>
              </a:rPr>
              <a:t> </a:t>
            </a:r>
            <a:r>
              <a:rPr altLang="zh-CN" b="1" sz="3600" i="1" lang="en-US" u="sng">
                <a:solidFill>
                  <a:srgbClr val="000000"/>
                </a:solidFill>
              </a:rPr>
              <a:t>L</a:t>
            </a:r>
            <a:r>
              <a:rPr altLang="zh-CN" b="1" sz="3600" i="1" lang="en-US" u="sng">
                <a:solidFill>
                  <a:srgbClr val="000000"/>
                </a:solidFill>
              </a:rPr>
              <a:t>I</a:t>
            </a:r>
            <a:r>
              <a:rPr altLang="zh-CN" b="1" sz="3600" i="1" lang="en-US" u="sng">
                <a:solidFill>
                  <a:srgbClr val="000000"/>
                </a:solidFill>
              </a:rPr>
              <a:t>B</a:t>
            </a:r>
            <a:r>
              <a:rPr altLang="zh-CN" b="1" sz="3600" i="1" lang="en-US" u="sng">
                <a:solidFill>
                  <a:srgbClr val="000000"/>
                </a:solidFill>
              </a:rPr>
              <a:t>R</a:t>
            </a:r>
            <a:r>
              <a:rPr altLang="zh-CN" b="1" sz="3600" i="1" lang="en-US" u="sng">
                <a:solidFill>
                  <a:srgbClr val="000000"/>
                </a:solidFill>
              </a:rPr>
              <a:t>A</a:t>
            </a:r>
            <a:r>
              <a:rPr altLang="zh-CN" b="1" sz="3600" i="1" lang="en-US" u="sng">
                <a:solidFill>
                  <a:srgbClr val="000000"/>
                </a:solidFill>
              </a:rPr>
              <a:t>R</a:t>
            </a:r>
            <a:r>
              <a:rPr altLang="zh-CN" b="1" sz="3600" i="1" lang="en-US" u="sng">
                <a:solidFill>
                  <a:srgbClr val="000000"/>
                </a:solidFill>
              </a:rPr>
              <a:t>Y</a:t>
            </a:r>
            <a:r>
              <a:rPr altLang="zh-CN" b="1" sz="3600" i="1" lang="en-US" u="sng">
                <a:solidFill>
                  <a:srgbClr val="000000"/>
                </a:solidFill>
              </a:rPr>
              <a:t>:</a:t>
            </a:r>
            <a:r>
              <a:rPr altLang="zh-CN" b="1" sz="3600" i="1" lang="en-US" u="sng">
                <a:solidFill>
                  <a:srgbClr val="000000"/>
                </a:solidFill>
              </a:rPr>
              <a:t>-</a:t>
            </a:r>
            <a:endParaRPr b="1" sz="3600" i="1" lang="en-US" u="sng">
              <a:solidFill>
                <a:srgbClr val="000000"/>
              </a:solidFill>
            </a:endParaRPr>
          </a:p>
        </p:txBody>
      </p:sp>
      <p:sp>
        <p:nvSpPr>
          <p:cNvPr id="1048636" name=""/>
          <p:cNvSpPr txBox="1"/>
          <p:nvPr/>
        </p:nvSpPr>
        <p:spPr>
          <a:xfrm>
            <a:off x="5235670" y="1277699"/>
            <a:ext cx="6633213" cy="4701540"/>
          </a:xfrm>
          <a:prstGeom prst="rect"/>
        </p:spPr>
        <p:txBody>
          <a:bodyPr rtlCol="0" wrap="square">
            <a:spAutoFit/>
          </a:bodyPr>
          <a:p>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P</a:t>
            </a:r>
            <a:r>
              <a:rPr altLang="zh-CN" b="1" sz="2800" i="1" lang="en-US">
                <a:solidFill>
                  <a:srgbClr val="000000"/>
                </a:solidFill>
              </a:rPr>
              <a:t>i</a:t>
            </a:r>
            <a:r>
              <a:rPr altLang="zh-CN" b="1" sz="2800" i="1" lang="en-US">
                <a:solidFill>
                  <a:srgbClr val="000000"/>
                </a:solidFill>
              </a:rPr>
              <a:t>l</a:t>
            </a:r>
            <a:r>
              <a:rPr altLang="zh-CN" b="1" sz="2800" i="1" lang="en-US">
                <a:solidFill>
                  <a:srgbClr val="000000"/>
                </a:solidFill>
              </a:rPr>
              <a:t>l</a:t>
            </a:r>
            <a:r>
              <a:rPr altLang="zh-CN" b="1" sz="2800" i="1" lang="en-US">
                <a:solidFill>
                  <a:srgbClr val="000000"/>
                </a:solidFill>
              </a:rPr>
              <a:t>o</a:t>
            </a:r>
            <a:r>
              <a:rPr altLang="zh-CN" b="1" sz="2800" i="1" lang="en-US">
                <a:solidFill>
                  <a:srgbClr val="000000"/>
                </a:solidFill>
              </a:rPr>
              <a:t>w</a:t>
            </a:r>
            <a:r>
              <a:rPr altLang="zh-CN" b="1" sz="2800" i="1" lang="en-US">
                <a:solidFill>
                  <a:srgbClr val="000000"/>
                </a:solidFill>
              </a:rPr>
              <a:t> </a:t>
            </a:r>
            <a:r>
              <a:rPr b="1" sz="2800" i="1" lang="en-US">
                <a:solidFill>
                  <a:srgbClr val="000000"/>
                </a:solidFill>
              </a:rPr>
              <a:t>is built on top of PIL (Python Image Library). PIL is one of the important modules for image processing in Python.Pillow module gives more functionalities, runs on all major operating system and support for python . It supports wide variety of images such as “jpeg”, “png”, “bmp”, “gif”, “ppm”, “tiff”. You can do almost anything on digital images using pillow module.</a:t>
            </a:r>
            <a:endParaRPr b="1" sz="2800" i="1" lang="en-US">
              <a:solidFill>
                <a:srgbClr val="000000"/>
              </a:solidFill>
            </a:endParaRPr>
          </a:p>
          <a:p>
            <a:r>
              <a:rPr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o</a:t>
            </a:r>
            <a:r>
              <a:rPr b="1" sz="2800" i="1" lang="en-US">
                <a:solidFill>
                  <a:srgbClr val="000000"/>
                </a:solidFill>
              </a:rPr>
              <a:t> load the image, we simply import the image module from the pillow and call the Image.open(), passing the image filename.</a:t>
            </a:r>
            <a:endParaRPr b="1" sz="2800" i="1" lang="en-US">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7" name=""/>
          <p:cNvSpPr>
            <a:spLocks noGrp="1"/>
          </p:cNvSpPr>
          <p:nvPr>
            <p:ph type="title" hasCustomPrompt="1"/>
          </p:nvPr>
        </p:nvSpPr>
        <p:spPr/>
        <p:txBody>
          <a:bodyPr>
            <a:noAutofit/>
          </a:bodyPr>
          <a:p>
            <a:r>
              <a:rPr altLang="zh-CN" sz="3600" i="1" lang="en-US" u="sng"/>
              <a:t>P</a:t>
            </a:r>
            <a:r>
              <a:rPr altLang="zh-CN" sz="3600" i="1" lang="en-US" u="sng"/>
              <a:t>R</a:t>
            </a:r>
            <a:r>
              <a:rPr altLang="zh-CN" sz="3600" i="1" lang="en-US" u="sng"/>
              <a:t>O</a:t>
            </a:r>
            <a:r>
              <a:rPr altLang="zh-CN" sz="3600" i="1" lang="en-US" u="sng"/>
              <a:t>J</a:t>
            </a:r>
            <a:r>
              <a:rPr altLang="zh-CN" sz="3600" i="1" lang="en-US" u="sng"/>
              <a:t>E</a:t>
            </a:r>
            <a:r>
              <a:rPr altLang="zh-CN" sz="3600" i="1" lang="en-US" u="sng"/>
              <a:t>C</a:t>
            </a:r>
            <a:r>
              <a:rPr altLang="zh-CN" sz="3600" i="1" lang="en-US" u="sng"/>
              <a:t>T</a:t>
            </a:r>
            <a:r>
              <a:rPr altLang="zh-CN" sz="3600" i="1" lang="en-US" u="sng"/>
              <a:t> </a:t>
            </a:r>
            <a:r>
              <a:rPr altLang="zh-CN" sz="3600" i="1" lang="en-US" u="sng"/>
              <a:t>S</a:t>
            </a:r>
            <a:r>
              <a:rPr altLang="zh-CN" sz="3600" i="1" lang="en-US" u="sng"/>
              <a:t>O</a:t>
            </a:r>
            <a:r>
              <a:rPr altLang="zh-CN" sz="3600" i="1" lang="en-US" u="sng"/>
              <a:t>U</a:t>
            </a:r>
            <a:r>
              <a:rPr altLang="zh-CN" sz="3600" i="1" lang="en-US" u="sng"/>
              <a:t>R</a:t>
            </a:r>
            <a:r>
              <a:rPr altLang="zh-CN" sz="3600" i="1" lang="en-US" u="sng"/>
              <a:t>C</a:t>
            </a:r>
            <a:r>
              <a:rPr altLang="zh-CN" sz="3600" i="1" lang="en-US" u="sng"/>
              <a:t>E</a:t>
            </a:r>
            <a:r>
              <a:rPr altLang="zh-CN" sz="3600" i="1" lang="en-US" u="sng"/>
              <a:t> </a:t>
            </a:r>
            <a:r>
              <a:rPr altLang="zh-CN" sz="3600" i="1" lang="en-US" u="sng"/>
              <a:t>C</a:t>
            </a:r>
            <a:r>
              <a:rPr altLang="zh-CN" sz="3600" i="1" lang="en-US" u="sng"/>
              <a:t>O</a:t>
            </a:r>
            <a:r>
              <a:rPr altLang="zh-CN" sz="3600" i="1" lang="en-US" u="sng"/>
              <a:t>D</a:t>
            </a:r>
            <a:r>
              <a:rPr altLang="zh-CN" sz="3600" i="1" lang="en-US" u="sng"/>
              <a:t>E</a:t>
            </a:r>
            <a:r>
              <a:rPr altLang="zh-CN" sz="3600" i="1" lang="en-US" u="sng"/>
              <a:t>:</a:t>
            </a:r>
            <a:r>
              <a:rPr altLang="zh-CN" sz="3600" i="1" lang="en-US" u="sng"/>
              <a:t>-</a:t>
            </a:r>
            <a:endParaRPr sz="3600" i="1" lang="en-US" u="sng"/>
          </a:p>
        </p:txBody>
      </p:sp>
      <p:sp>
        <p:nvSpPr>
          <p:cNvPr id="1048638" name=""/>
          <p:cNvSpPr txBox="1"/>
          <p:nvPr/>
        </p:nvSpPr>
        <p:spPr>
          <a:xfrm>
            <a:off x="5022700" y="659129"/>
            <a:ext cx="7169300" cy="6187440"/>
          </a:xfrm>
          <a:prstGeom prst="rect"/>
        </p:spPr>
        <p:txBody>
          <a:bodyPr rtlCol="0" wrap="square">
            <a:spAutoFit/>
          </a:bodyPr>
          <a:p>
            <a:r>
              <a:rPr b="1" sz="2000" i="0" lang="en-US">
                <a:solidFill>
                  <a:srgbClr val="000000"/>
                </a:solidFill>
              </a:rPr>
              <a:t>from tkinter import *
from tkinter import ttk</a:t>
            </a:r>
            <a:endParaRPr b="1" sz="2000" i="0" lang="en-US">
              <a:solidFill>
                <a:srgbClr val="000000"/>
              </a:solidFill>
            </a:endParaRPr>
          </a:p>
          <a:p>
            <a:r>
              <a:rPr altLang="zh-CN" b="1" sz="2000" i="0" lang="en-US">
                <a:solidFill>
                  <a:srgbClr val="000000"/>
                </a:solidFill>
              </a:rPr>
              <a:t>f</a:t>
            </a:r>
            <a:r>
              <a:rPr altLang="zh-CN" b="1" sz="2000" i="0" lang="en-US">
                <a:solidFill>
                  <a:srgbClr val="000000"/>
                </a:solidFill>
              </a:rPr>
              <a:t>r</a:t>
            </a:r>
            <a:r>
              <a:rPr altLang="zh-CN" b="1" sz="2000" i="0" lang="en-US">
                <a:solidFill>
                  <a:srgbClr val="000000"/>
                </a:solidFill>
              </a:rPr>
              <a:t>o</a:t>
            </a:r>
            <a:r>
              <a:rPr altLang="zh-CN" b="1" sz="2000" i="0" lang="en-US">
                <a:solidFill>
                  <a:srgbClr val="000000"/>
                </a:solidFill>
              </a:rPr>
              <a:t>m</a:t>
            </a:r>
            <a:r>
              <a:rPr altLang="zh-CN" b="1" sz="2000" i="0" lang="en-US">
                <a:solidFill>
                  <a:srgbClr val="000000"/>
                </a:solidFill>
              </a:rPr>
              <a:t> </a:t>
            </a:r>
            <a:r>
              <a:rPr altLang="zh-CN" b="1" sz="2000" i="0" lang="en-US">
                <a:solidFill>
                  <a:srgbClr val="000000"/>
                </a:solidFill>
              </a:rPr>
              <a:t>P</a:t>
            </a:r>
            <a:r>
              <a:rPr altLang="zh-CN" b="1" sz="2000" i="0" lang="en-US">
                <a:solidFill>
                  <a:srgbClr val="000000"/>
                </a:solidFill>
              </a:rPr>
              <a:t>I</a:t>
            </a:r>
            <a:r>
              <a:rPr altLang="zh-CN" b="1" sz="2000" i="0" lang="en-US">
                <a:solidFill>
                  <a:srgbClr val="000000"/>
                </a:solidFill>
              </a:rPr>
              <a:t>L</a:t>
            </a:r>
            <a:r>
              <a:rPr altLang="zh-CN" b="1" sz="2000" i="0" lang="en-US">
                <a:solidFill>
                  <a:srgbClr val="000000"/>
                </a:solidFill>
              </a:rPr>
              <a:t> </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p</a:t>
            </a:r>
            <a:r>
              <a:rPr altLang="zh-CN" b="1" sz="2000" i="0" lang="en-US">
                <a:solidFill>
                  <a:srgbClr val="000000"/>
                </a:solidFill>
              </a:rPr>
              <a:t>o</a:t>
            </a:r>
            <a:r>
              <a:rPr altLang="zh-CN" b="1" sz="2000" i="0" lang="en-US">
                <a:solidFill>
                  <a:srgbClr val="000000"/>
                </a:solidFill>
              </a:rPr>
              <a:t>r</a:t>
            </a:r>
            <a:r>
              <a:rPr altLang="zh-CN" b="1" sz="2000" i="0" lang="en-US">
                <a:solidFill>
                  <a:srgbClr val="000000"/>
                </a:solidFill>
              </a:rPr>
              <a:t>t</a:t>
            </a:r>
            <a:r>
              <a:rPr altLang="zh-CN" b="1" sz="2000" i="0" lang="en-US">
                <a:solidFill>
                  <a:srgbClr val="000000"/>
                </a:solidFill>
              </a:rPr>
              <a:t> </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T</a:t>
            </a:r>
            <a:r>
              <a:rPr altLang="zh-CN" b="1" sz="2000" i="0" lang="en-US">
                <a:solidFill>
                  <a:srgbClr val="000000"/>
                </a:solidFill>
              </a:rPr>
              <a:t>k</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D</a:t>
            </a:r>
            <a:r>
              <a:rPr altLang="zh-CN" b="1" sz="2000" i="0" lang="en-US">
                <a:solidFill>
                  <a:srgbClr val="000000"/>
                </a:solidFill>
              </a:rPr>
              <a:t>r</a:t>
            </a:r>
            <a:r>
              <a:rPr altLang="zh-CN" b="1" sz="2000" i="0" lang="en-US">
                <a:solidFill>
                  <a:srgbClr val="000000"/>
                </a:solidFill>
              </a:rPr>
              <a:t>a</a:t>
            </a:r>
            <a:r>
              <a:rPr altLang="zh-CN" b="1" sz="2000" i="0" lang="en-US">
                <a:solidFill>
                  <a:srgbClr val="000000"/>
                </a:solidFill>
              </a:rPr>
              <a:t>w</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F</a:t>
            </a:r>
            <a:r>
              <a:rPr altLang="zh-CN" b="1" sz="2000" i="0" lang="en-US">
                <a:solidFill>
                  <a:srgbClr val="000000"/>
                </a:solidFill>
              </a:rPr>
              <a:t>o</a:t>
            </a:r>
            <a:r>
              <a:rPr altLang="zh-CN" b="1" sz="2000" i="0" lang="en-US">
                <a:solidFill>
                  <a:srgbClr val="000000"/>
                </a:solidFill>
              </a:rPr>
              <a:t>n</a:t>
            </a:r>
            <a:r>
              <a:rPr altLang="zh-CN" b="1" sz="2000" i="0" lang="en-US">
                <a:solidFill>
                  <a:srgbClr val="000000"/>
                </a:solidFill>
              </a:rPr>
              <a:t>t</a:t>
            </a:r>
            <a:r>
              <a:rPr b="1" sz="2000" i="0" lang="en-US">
                <a:solidFill>
                  <a:srgbClr val="000000"/>
                </a:solidFill>
              </a:rPr>
              <a:t>
from googletrans import Translator , LANGUAGES
</a:t>
            </a:r>
            <a:r>
              <a:rPr altLang="zh-CN" b="1" sz="2000" i="0" lang="en-US">
                <a:solidFill>
                  <a:srgbClr val="000000"/>
                </a:solidFill>
              </a:rPr>
              <a:t>r</a:t>
            </a:r>
            <a:r>
              <a:rPr altLang="zh-CN" b="1" sz="2000" i="0" lang="en-US">
                <a:solidFill>
                  <a:srgbClr val="000000"/>
                </a:solidFill>
              </a:rPr>
              <a:t>o</a:t>
            </a:r>
            <a:r>
              <a:rPr altLang="zh-CN" b="1" sz="2000" i="0" lang="en-US">
                <a:solidFill>
                  <a:srgbClr val="000000"/>
                </a:solidFill>
              </a:rPr>
              <a:t>o</a:t>
            </a:r>
            <a:r>
              <a:rPr b="1" sz="2000" i="0" lang="en-US">
                <a:solidFill>
                  <a:srgbClr val="000000"/>
                </a:solidFill>
              </a:rPr>
              <a:t>t = Tk()
root.geometry('10</a:t>
            </a:r>
            <a:r>
              <a:rPr altLang="zh-CN" b="1" sz="2000" i="0" lang="en-US">
                <a:solidFill>
                  <a:srgbClr val="000000"/>
                </a:solidFill>
              </a:rPr>
              <a:t>9</a:t>
            </a:r>
            <a:r>
              <a:rPr b="1" sz="2000" i="0" lang="en-US">
                <a:solidFill>
                  <a:srgbClr val="000000"/>
                </a:solidFill>
              </a:rPr>
              <a:t>0x</a:t>
            </a:r>
            <a:r>
              <a:rPr altLang="zh-CN" b="1" sz="2000" i="0" lang="en-US">
                <a:solidFill>
                  <a:srgbClr val="000000"/>
                </a:solidFill>
              </a:rPr>
              <a:t>5</a:t>
            </a:r>
            <a:r>
              <a:rPr b="1" sz="2000" i="0" lang="en-US">
                <a:solidFill>
                  <a:srgbClr val="000000"/>
                </a:solidFill>
              </a:rPr>
              <a:t>00')
root.resizable(0,0)</a:t>
            </a:r>
            <a:r>
              <a:rPr b="1" sz="2000" i="0" lang="en-US">
                <a:solidFill>
                  <a:srgbClr val="000000"/>
                </a:solidFill>
              </a:rPr>
              <a:t>
</a:t>
            </a:r>
            <a:endParaRPr b="1" sz="2000" i="0" lang="en-US">
              <a:solidFill>
                <a:srgbClr val="000000"/>
              </a:solidFill>
            </a:endParaRPr>
          </a:p>
          <a:p>
            <a:r>
              <a:rPr altLang="zh-CN" b="1" sz="2000" i="0" lang="en-US">
                <a:solidFill>
                  <a:srgbClr val="000000"/>
                </a:solidFill>
              </a:rPr>
              <a:t>r</a:t>
            </a:r>
            <a:r>
              <a:rPr altLang="zh-CN" b="1" sz="2000" i="0" lang="en-US">
                <a:solidFill>
                  <a:srgbClr val="000000"/>
                </a:solidFill>
              </a:rPr>
              <a:t>o</a:t>
            </a:r>
            <a:r>
              <a:rPr altLang="zh-CN" b="1" sz="2000" i="0" lang="en-US">
                <a:solidFill>
                  <a:srgbClr val="000000"/>
                </a:solidFill>
              </a:rPr>
              <a:t>o</a:t>
            </a:r>
            <a:r>
              <a:rPr altLang="zh-CN" b="1" sz="2000" i="0" lang="en-US">
                <a:solidFill>
                  <a:srgbClr val="000000"/>
                </a:solidFill>
              </a:rPr>
              <a:t>t</a:t>
            </a:r>
            <a:r>
              <a:rPr altLang="zh-CN" b="1" sz="2000" i="0" lang="en-US">
                <a:solidFill>
                  <a:srgbClr val="000000"/>
                </a:solidFill>
              </a:rPr>
              <a:t>.</a:t>
            </a:r>
            <a:r>
              <a:rPr altLang="zh-CN" b="1" sz="2000" i="0" lang="en-US">
                <a:solidFill>
                  <a:srgbClr val="000000"/>
                </a:solidFill>
              </a:rPr>
              <a:t>t</a:t>
            </a:r>
            <a:r>
              <a:rPr altLang="zh-CN" b="1" sz="2000" i="0" lang="en-US">
                <a:solidFill>
                  <a:srgbClr val="000000"/>
                </a:solidFill>
              </a:rPr>
              <a:t>i</a:t>
            </a:r>
            <a:r>
              <a:rPr altLang="zh-CN" b="1" sz="2000" i="0" lang="en-US">
                <a:solidFill>
                  <a:srgbClr val="000000"/>
                </a:solidFill>
              </a:rPr>
              <a:t>t</a:t>
            </a:r>
            <a:r>
              <a:rPr altLang="zh-CN" b="1" sz="2000" i="0" lang="en-US">
                <a:solidFill>
                  <a:srgbClr val="000000"/>
                </a:solidFill>
              </a:rPr>
              <a:t>l</a:t>
            </a:r>
            <a:r>
              <a:rPr altLang="zh-CN" b="1" sz="2000" i="0" lang="en-US">
                <a:solidFill>
                  <a:srgbClr val="000000"/>
                </a:solidFill>
              </a:rPr>
              <a:t>e</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L</a:t>
            </a:r>
            <a:r>
              <a:rPr altLang="zh-CN" b="1" sz="2000" i="0" lang="en-US">
                <a:solidFill>
                  <a:srgbClr val="000000"/>
                </a:solidFill>
              </a:rPr>
              <a:t>a</a:t>
            </a:r>
            <a:r>
              <a:rPr altLang="zh-CN" b="1" sz="2000" i="0" lang="en-US">
                <a:solidFill>
                  <a:srgbClr val="000000"/>
                </a:solidFill>
              </a:rPr>
              <a:t>n</a:t>
            </a:r>
            <a:r>
              <a:rPr altLang="zh-CN" b="1" sz="2000" i="0" lang="en-US">
                <a:solidFill>
                  <a:srgbClr val="000000"/>
                </a:solidFill>
              </a:rPr>
              <a:t>g</a:t>
            </a:r>
            <a:r>
              <a:rPr altLang="zh-CN" b="1" sz="2000" i="0" lang="en-US">
                <a:solidFill>
                  <a:srgbClr val="000000"/>
                </a:solidFill>
              </a:rPr>
              <a:t>u</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 </a:t>
            </a:r>
            <a:r>
              <a:rPr altLang="zh-CN" b="1" sz="2000" i="0" lang="en-US">
                <a:solidFill>
                  <a:srgbClr val="000000"/>
                </a:solidFill>
              </a:rPr>
              <a:t>T</a:t>
            </a:r>
            <a:r>
              <a:rPr altLang="zh-CN" b="1" sz="2000" i="0" lang="en-US">
                <a:solidFill>
                  <a:srgbClr val="000000"/>
                </a:solidFill>
              </a:rPr>
              <a:t>r</a:t>
            </a:r>
            <a:r>
              <a:rPr altLang="zh-CN" b="1" sz="2000" i="0" lang="en-US">
                <a:solidFill>
                  <a:srgbClr val="000000"/>
                </a:solidFill>
              </a:rPr>
              <a:t>a</a:t>
            </a:r>
            <a:r>
              <a:rPr altLang="zh-CN" b="1" sz="2000" i="0" lang="en-US">
                <a:solidFill>
                  <a:srgbClr val="000000"/>
                </a:solidFill>
              </a:rPr>
              <a:t>n</a:t>
            </a:r>
            <a:r>
              <a:rPr altLang="zh-CN" b="1" sz="2000" i="0" lang="en-US">
                <a:solidFill>
                  <a:srgbClr val="000000"/>
                </a:solidFill>
              </a:rPr>
              <a:t>s</a:t>
            </a:r>
            <a:r>
              <a:rPr altLang="zh-CN" b="1" sz="2000" i="0" lang="en-US">
                <a:solidFill>
                  <a:srgbClr val="000000"/>
                </a:solidFill>
              </a:rPr>
              <a:t>l</a:t>
            </a:r>
            <a:r>
              <a:rPr altLang="zh-CN" b="1" sz="2000" i="0" lang="en-US">
                <a:solidFill>
                  <a:srgbClr val="000000"/>
                </a:solidFill>
              </a:rPr>
              <a:t>a</a:t>
            </a:r>
            <a:r>
              <a:rPr altLang="zh-CN" b="1" sz="2000" i="0" lang="en-US">
                <a:solidFill>
                  <a:srgbClr val="000000"/>
                </a:solidFill>
              </a:rPr>
              <a:t>t</a:t>
            </a:r>
            <a:r>
              <a:rPr altLang="zh-CN" b="1" sz="2000" i="0" lang="en-US">
                <a:solidFill>
                  <a:srgbClr val="000000"/>
                </a:solidFill>
              </a:rPr>
              <a:t>o</a:t>
            </a:r>
            <a:r>
              <a:rPr altLang="zh-CN" b="1" sz="2000" i="0" lang="en-US">
                <a:solidFill>
                  <a:srgbClr val="000000"/>
                </a:solidFill>
              </a:rPr>
              <a:t>r</a:t>
            </a:r>
            <a:r>
              <a:rPr altLang="zh-CN" b="1" sz="2000" i="0" lang="en-US">
                <a:solidFill>
                  <a:srgbClr val="000000"/>
                </a:solidFill>
              </a:rPr>
              <a:t>"</a:t>
            </a:r>
            <a:r>
              <a:rPr altLang="zh-CN" b="1" sz="2000" i="0" lang="en-US">
                <a:solidFill>
                  <a:srgbClr val="000000"/>
                </a:solidFill>
              </a:rPr>
              <a:t>)</a:t>
            </a:r>
            <a:r>
              <a:rPr b="1" sz="2000" i="0" lang="en-US">
                <a:solidFill>
                  <a:srgbClr val="000000"/>
                </a:solidFill>
              </a:rPr>
              <a:t>
</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a:t>
            </a:r>
            <a:r>
              <a:rPr altLang="zh-CN" b="1" sz="2000" i="0" lang="en-US">
                <a:solidFill>
                  <a:srgbClr val="000000"/>
                </a:solidFill>
              </a:rPr>
              <a:t>o</a:t>
            </a:r>
            <a:r>
              <a:rPr altLang="zh-CN" b="1" sz="2000" i="0" lang="en-US">
                <a:solidFill>
                  <a:srgbClr val="000000"/>
                </a:solidFill>
              </a:rPr>
              <a:t>p</a:t>
            </a:r>
            <a:r>
              <a:rPr altLang="zh-CN" b="1" sz="2000" i="0" lang="en-US">
                <a:solidFill>
                  <a:srgbClr val="000000"/>
                </a:solidFill>
              </a:rPr>
              <a:t>e</a:t>
            </a:r>
            <a:r>
              <a:rPr altLang="zh-CN" b="1" sz="2000" i="0" lang="en-US">
                <a:solidFill>
                  <a:srgbClr val="000000"/>
                </a:solidFill>
              </a:rPr>
              <a:t>n</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C</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P</a:t>
            </a:r>
            <a:r>
              <a:rPr altLang="zh-CN" b="1" sz="2000" i="0" lang="en-US">
                <a:solidFill>
                  <a:srgbClr val="000000"/>
                </a:solidFill>
              </a:rPr>
              <a:t>y</a:t>
            </a:r>
            <a:r>
              <a:rPr altLang="zh-CN" b="1" sz="2000" i="0" lang="en-US">
                <a:solidFill>
                  <a:srgbClr val="000000"/>
                </a:solidFill>
              </a:rPr>
              <a:t>t</a:t>
            </a:r>
            <a:r>
              <a:rPr altLang="zh-CN" b="1" sz="2000" i="0" lang="en-US">
                <a:solidFill>
                  <a:srgbClr val="000000"/>
                </a:solidFill>
              </a:rPr>
              <a:t>h</a:t>
            </a:r>
            <a:r>
              <a:rPr altLang="zh-CN" b="1" sz="2000" i="0" lang="en-US">
                <a:solidFill>
                  <a:srgbClr val="000000"/>
                </a:solidFill>
              </a:rPr>
              <a:t>o</a:t>
            </a:r>
            <a:r>
              <a:rPr altLang="zh-CN" b="1" sz="2000" i="0" lang="en-US">
                <a:solidFill>
                  <a:srgbClr val="000000"/>
                </a:solidFill>
              </a:rPr>
              <a:t>n</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P</a:t>
            </a:r>
            <a:r>
              <a:rPr altLang="zh-CN" b="1" sz="2000" i="0" lang="en-US">
                <a:solidFill>
                  <a:srgbClr val="000000"/>
                </a:solidFill>
              </a:rPr>
              <a:t>i</a:t>
            </a:r>
            <a:r>
              <a:rPr altLang="zh-CN" b="1" sz="2000" i="0" lang="en-US">
                <a:solidFill>
                  <a:srgbClr val="000000"/>
                </a:solidFill>
              </a:rPr>
              <a:t>c</a:t>
            </a:r>
            <a:r>
              <a:rPr altLang="zh-CN" b="1" sz="2000" i="0" lang="en-US">
                <a:solidFill>
                  <a:srgbClr val="000000"/>
                </a:solidFill>
              </a:rPr>
              <a:t>t</a:t>
            </a:r>
            <a:r>
              <a:rPr altLang="zh-CN" b="1" sz="2000" i="0" lang="en-US">
                <a:solidFill>
                  <a:srgbClr val="000000"/>
                </a:solidFill>
              </a:rPr>
              <a:t>u</a:t>
            </a:r>
            <a:r>
              <a:rPr altLang="zh-CN" b="1" sz="2000" i="0" lang="en-US">
                <a:solidFill>
                  <a:srgbClr val="000000"/>
                </a:solidFill>
              </a:rPr>
              <a:t>r</a:t>
            </a:r>
            <a:r>
              <a:rPr altLang="zh-CN" b="1" sz="2000" i="0" lang="en-US">
                <a:solidFill>
                  <a:srgbClr val="000000"/>
                </a:solidFill>
              </a:rPr>
              <a:t>e</a:t>
            </a:r>
            <a:r>
              <a:rPr altLang="zh-CN" b="1" sz="2000" i="0" lang="en-US">
                <a:solidFill>
                  <a:srgbClr val="000000"/>
                </a:solidFill>
              </a:rPr>
              <a:t>s</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4</a:t>
            </a:r>
            <a:r>
              <a:rPr altLang="zh-CN" b="1" sz="2000" i="0" lang="en-US">
                <a:solidFill>
                  <a:srgbClr val="000000"/>
                </a:solidFill>
              </a:rPr>
              <a:t>9</a:t>
            </a:r>
            <a:r>
              <a:rPr altLang="zh-CN" b="1" sz="2000" i="0" lang="en-US">
                <a:solidFill>
                  <a:srgbClr val="000000"/>
                </a:solidFill>
              </a:rPr>
              <a:t>0</a:t>
            </a:r>
            <a:r>
              <a:rPr altLang="zh-CN" b="1" sz="2000" i="0" lang="en-US">
                <a:solidFill>
                  <a:srgbClr val="000000"/>
                </a:solidFill>
              </a:rPr>
              <a:t>1</a:t>
            </a:r>
            <a:r>
              <a:rPr altLang="zh-CN" b="1" sz="2000" i="0" lang="en-US">
                <a:solidFill>
                  <a:srgbClr val="000000"/>
                </a:solidFill>
              </a:rPr>
              <a:t>6</a:t>
            </a:r>
            <a:r>
              <a:rPr altLang="zh-CN" b="1" sz="2000" i="0" lang="en-US">
                <a:solidFill>
                  <a:srgbClr val="000000"/>
                </a:solidFill>
              </a:rPr>
              <a:t>4</a:t>
            </a:r>
            <a:r>
              <a:rPr altLang="zh-CN" b="1" sz="2000" i="0" lang="en-US">
                <a:solidFill>
                  <a:srgbClr val="000000"/>
                </a:solidFill>
              </a:rPr>
              <a:t>.</a:t>
            </a:r>
            <a:r>
              <a:rPr altLang="zh-CN" b="1" sz="2000" i="0" lang="en-US">
                <a:solidFill>
                  <a:srgbClr val="000000"/>
                </a:solidFill>
              </a:rPr>
              <a:t>j</a:t>
            </a:r>
            <a:r>
              <a:rPr altLang="zh-CN" b="1" sz="2000" i="0" lang="en-US">
                <a:solidFill>
                  <a:srgbClr val="000000"/>
                </a:solidFill>
              </a:rPr>
              <a:t>p</a:t>
            </a:r>
            <a:r>
              <a:rPr altLang="zh-CN" b="1" sz="2000" i="0" lang="en-US">
                <a:solidFill>
                  <a:srgbClr val="000000"/>
                </a:solidFill>
              </a:rPr>
              <a:t>g</a:t>
            </a:r>
            <a:r>
              <a:rPr altLang="zh-CN" b="1" sz="2000" i="0" lang="en-US">
                <a:solidFill>
                  <a:srgbClr val="000000"/>
                </a:solidFill>
              </a:rPr>
              <a:t>"</a:t>
            </a:r>
            <a:r>
              <a:rPr altLang="zh-CN" b="1" sz="2000" i="0" lang="en-US">
                <a:solidFill>
                  <a:srgbClr val="000000"/>
                </a:solidFill>
              </a:rPr>
              <a:t>)</a:t>
            </a:r>
            <a:endParaRPr b="1" sz="2000" i="0" lang="en-US">
              <a:solidFill>
                <a:srgbClr val="000000"/>
              </a:solidFill>
            </a:endParaRPr>
          </a:p>
          <a:p>
            <a:r>
              <a:rPr altLang="zh-CN" b="1" sz="2000" i="0" lang="en-US">
                <a:solidFill>
                  <a:srgbClr val="000000"/>
                </a:solidFill>
              </a:rPr>
              <a:t>f</a:t>
            </a:r>
            <a:r>
              <a:rPr altLang="zh-CN" b="1" sz="2000" i="0" lang="en-US">
                <a:solidFill>
                  <a:srgbClr val="000000"/>
                </a:solidFill>
              </a:rPr>
              <a:t>o</a:t>
            </a:r>
            <a:r>
              <a:rPr altLang="zh-CN" b="1" sz="2000" i="0" lang="en-US">
                <a:solidFill>
                  <a:srgbClr val="000000"/>
                </a:solidFill>
              </a:rPr>
              <a:t>n</a:t>
            </a:r>
            <a:r>
              <a:rPr altLang="zh-CN" b="1" sz="2000" i="0" lang="en-US">
                <a:solidFill>
                  <a:srgbClr val="000000"/>
                </a:solidFill>
              </a:rPr>
              <a:t>t</a:t>
            </a:r>
            <a:r>
              <a:rPr altLang="zh-CN" b="1" sz="2000" i="0" lang="en-US">
                <a:solidFill>
                  <a:srgbClr val="000000"/>
                </a:solidFill>
              </a:rPr>
              <a:t>1</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F</a:t>
            </a:r>
            <a:r>
              <a:rPr altLang="zh-CN" b="1" sz="2000" i="0" lang="en-US">
                <a:solidFill>
                  <a:srgbClr val="000000"/>
                </a:solidFill>
              </a:rPr>
              <a:t>o</a:t>
            </a:r>
            <a:r>
              <a:rPr altLang="zh-CN" b="1" sz="2000" i="0" lang="en-US">
                <a:solidFill>
                  <a:srgbClr val="000000"/>
                </a:solidFill>
              </a:rPr>
              <a:t>n</a:t>
            </a:r>
            <a:r>
              <a:rPr altLang="zh-CN" b="1" sz="2000" i="0" lang="en-US">
                <a:solidFill>
                  <a:srgbClr val="000000"/>
                </a:solidFill>
              </a:rPr>
              <a:t>t</a:t>
            </a:r>
            <a:r>
              <a:rPr altLang="zh-CN" b="1" sz="2000" i="0" lang="en-US">
                <a:solidFill>
                  <a:srgbClr val="000000"/>
                </a:solidFill>
              </a:rPr>
              <a:t>.</a:t>
            </a:r>
            <a:r>
              <a:rPr altLang="zh-CN" b="1" sz="2000" i="0" lang="en-US">
                <a:solidFill>
                  <a:srgbClr val="000000"/>
                </a:solidFill>
              </a:rPr>
              <a:t>t</a:t>
            </a:r>
            <a:r>
              <a:rPr altLang="zh-CN" b="1" sz="2000" i="0" lang="en-US">
                <a:solidFill>
                  <a:srgbClr val="000000"/>
                </a:solidFill>
              </a:rPr>
              <a:t>r</a:t>
            </a:r>
            <a:r>
              <a:rPr altLang="zh-CN" b="1" sz="2000" i="0" lang="en-US">
                <a:solidFill>
                  <a:srgbClr val="000000"/>
                </a:solidFill>
              </a:rPr>
              <a:t>u</a:t>
            </a:r>
            <a:r>
              <a:rPr altLang="zh-CN" b="1" sz="2000" i="0" lang="en-US">
                <a:solidFill>
                  <a:srgbClr val="000000"/>
                </a:solidFill>
              </a:rPr>
              <a:t>e</a:t>
            </a:r>
            <a:r>
              <a:rPr altLang="zh-CN" b="1" sz="2000" i="0" lang="en-US">
                <a:solidFill>
                  <a:srgbClr val="000000"/>
                </a:solidFill>
              </a:rPr>
              <a:t>t</a:t>
            </a:r>
            <a:r>
              <a:rPr altLang="zh-CN" b="1" sz="2000" i="0" lang="en-US">
                <a:solidFill>
                  <a:srgbClr val="000000"/>
                </a:solidFill>
              </a:rPr>
              <a:t>y</a:t>
            </a:r>
            <a:r>
              <a:rPr altLang="zh-CN" b="1" sz="2000" i="0" lang="en-US">
                <a:solidFill>
                  <a:srgbClr val="000000"/>
                </a:solidFill>
              </a:rPr>
              <a:t>p</a:t>
            </a:r>
            <a:r>
              <a:rPr altLang="zh-CN" b="1" sz="2000" i="0" lang="en-US">
                <a:solidFill>
                  <a:srgbClr val="000000"/>
                </a:solidFill>
              </a:rPr>
              <a:t>e</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a</a:t>
            </a:r>
            <a:r>
              <a:rPr altLang="zh-CN" b="1" sz="2000" i="0" lang="en-US">
                <a:solidFill>
                  <a:srgbClr val="000000"/>
                </a:solidFill>
              </a:rPr>
              <a:t>r</a:t>
            </a:r>
            <a:r>
              <a:rPr altLang="zh-CN" b="1" sz="2000" i="0" lang="en-US">
                <a:solidFill>
                  <a:srgbClr val="000000"/>
                </a:solidFill>
              </a:rPr>
              <a:t>i</a:t>
            </a:r>
            <a:r>
              <a:rPr altLang="zh-CN" b="1" sz="2000" i="0" lang="en-US">
                <a:solidFill>
                  <a:srgbClr val="000000"/>
                </a:solidFill>
              </a:rPr>
              <a:t>a</a:t>
            </a:r>
            <a:r>
              <a:rPr altLang="zh-CN" b="1" sz="2000" i="0" lang="en-US">
                <a:solidFill>
                  <a:srgbClr val="000000"/>
                </a:solidFill>
              </a:rPr>
              <a:t>l</a:t>
            </a:r>
            <a:r>
              <a:rPr altLang="zh-CN" b="1" sz="2000" i="0" lang="en-US">
                <a:solidFill>
                  <a:srgbClr val="000000"/>
                </a:solidFill>
              </a:rPr>
              <a:t>.</a:t>
            </a:r>
            <a:r>
              <a:rPr altLang="zh-CN" b="1" sz="2000" i="0" lang="en-US">
                <a:solidFill>
                  <a:srgbClr val="000000"/>
                </a:solidFill>
              </a:rPr>
              <a:t>t</a:t>
            </a:r>
            <a:r>
              <a:rPr altLang="zh-CN" b="1" sz="2000" i="0" lang="en-US">
                <a:solidFill>
                  <a:srgbClr val="000000"/>
                </a:solidFill>
              </a:rPr>
              <a:t>t</a:t>
            </a:r>
            <a:r>
              <a:rPr altLang="zh-CN" b="1" sz="2000" i="0" lang="en-US">
                <a:solidFill>
                  <a:srgbClr val="000000"/>
                </a:solidFill>
              </a:rPr>
              <a:t>f</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6</a:t>
            </a:r>
            <a:r>
              <a:rPr altLang="zh-CN" b="1" sz="2000" i="0" lang="en-US">
                <a:solidFill>
                  <a:srgbClr val="000000"/>
                </a:solidFill>
              </a:rPr>
              <a:t>5</a:t>
            </a:r>
            <a:r>
              <a:rPr altLang="zh-CN" b="1" sz="2000" i="0" lang="en-US">
                <a:solidFill>
                  <a:srgbClr val="000000"/>
                </a:solidFill>
              </a:rPr>
              <a:t>)</a:t>
            </a:r>
            <a:endParaRPr b="1" sz="2000" i="0" lang="en-US">
              <a:solidFill>
                <a:srgbClr val="000000"/>
              </a:solidFill>
            </a:endParaRPr>
          </a:p>
          <a:p>
            <a:r>
              <a:rPr altLang="zh-CN" b="1" sz="2000" i="0" lang="en-US">
                <a:solidFill>
                  <a:srgbClr val="000000"/>
                </a:solidFill>
              </a:rPr>
              <a:t>t</a:t>
            </a:r>
            <a:r>
              <a:rPr altLang="zh-CN" b="1" sz="2000" i="0" lang="en-US">
                <a:solidFill>
                  <a:srgbClr val="000000"/>
                </a:solidFill>
              </a:rPr>
              <a:t>i</a:t>
            </a:r>
            <a:r>
              <a:rPr altLang="zh-CN" b="1" sz="2000" i="0" lang="en-US">
                <a:solidFill>
                  <a:srgbClr val="000000"/>
                </a:solidFill>
              </a:rPr>
              <a:t>t</a:t>
            </a:r>
            <a:r>
              <a:rPr altLang="zh-CN" b="1" sz="2000" i="0" lang="en-US">
                <a:solidFill>
                  <a:srgbClr val="000000"/>
                </a:solidFill>
              </a:rPr>
              <a:t>l</a:t>
            </a:r>
            <a:r>
              <a:rPr altLang="zh-CN" b="1" sz="2000" i="0" lang="en-US">
                <a:solidFill>
                  <a:srgbClr val="000000"/>
                </a:solidFill>
              </a:rPr>
              <a:t>e</a:t>
            </a:r>
            <a:r>
              <a:rPr altLang="zh-CN" b="1" sz="2000" i="0" lang="en-US">
                <a:solidFill>
                  <a:srgbClr val="000000"/>
                </a:solidFill>
              </a:rPr>
              <a:t>_</a:t>
            </a:r>
            <a:r>
              <a:rPr altLang="zh-CN" b="1" sz="2000" i="0" lang="en-US">
                <a:solidFill>
                  <a:srgbClr val="000000"/>
                </a:solidFill>
              </a:rPr>
              <a:t>t</a:t>
            </a:r>
            <a:r>
              <a:rPr altLang="zh-CN" b="1" sz="2000" i="0" lang="en-US">
                <a:solidFill>
                  <a:srgbClr val="000000"/>
                </a:solidFill>
              </a:rPr>
              <a:t>e</a:t>
            </a:r>
            <a:r>
              <a:rPr altLang="zh-CN" b="1" sz="2000" i="0" lang="en-US">
                <a:solidFill>
                  <a:srgbClr val="000000"/>
                </a:solidFill>
              </a:rPr>
              <a:t>x</a:t>
            </a:r>
            <a:r>
              <a:rPr altLang="zh-CN" b="1" sz="2000" i="0" lang="en-US">
                <a:solidFill>
                  <a:srgbClr val="000000"/>
                </a:solidFill>
              </a:rPr>
              <a:t>t</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L</a:t>
            </a:r>
            <a:r>
              <a:rPr altLang="zh-CN" b="1" sz="2000" i="0" lang="en-US">
                <a:solidFill>
                  <a:srgbClr val="000000"/>
                </a:solidFill>
              </a:rPr>
              <a:t>a</a:t>
            </a:r>
            <a:r>
              <a:rPr altLang="zh-CN" b="1" sz="2000" i="0" lang="en-US">
                <a:solidFill>
                  <a:srgbClr val="000000"/>
                </a:solidFill>
              </a:rPr>
              <a:t>n</a:t>
            </a:r>
            <a:r>
              <a:rPr altLang="zh-CN" b="1" sz="2000" i="0" lang="en-US">
                <a:solidFill>
                  <a:srgbClr val="000000"/>
                </a:solidFill>
              </a:rPr>
              <a:t>g</a:t>
            </a:r>
            <a:r>
              <a:rPr altLang="zh-CN" b="1" sz="2000" i="0" lang="en-US">
                <a:solidFill>
                  <a:srgbClr val="000000"/>
                </a:solidFill>
              </a:rPr>
              <a:t>u</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 </a:t>
            </a:r>
            <a:r>
              <a:rPr altLang="zh-CN" b="1" sz="2000" i="0" lang="en-US">
                <a:solidFill>
                  <a:srgbClr val="000000"/>
                </a:solidFill>
              </a:rPr>
              <a:t>T</a:t>
            </a:r>
            <a:r>
              <a:rPr altLang="zh-CN" b="1" sz="2000" i="0" lang="en-US">
                <a:solidFill>
                  <a:srgbClr val="000000"/>
                </a:solidFill>
              </a:rPr>
              <a:t>r</a:t>
            </a:r>
            <a:r>
              <a:rPr altLang="zh-CN" b="1" sz="2000" i="0" lang="en-US">
                <a:solidFill>
                  <a:srgbClr val="000000"/>
                </a:solidFill>
              </a:rPr>
              <a:t>a</a:t>
            </a:r>
            <a:r>
              <a:rPr altLang="zh-CN" b="1" sz="2000" i="0" lang="en-US">
                <a:solidFill>
                  <a:srgbClr val="000000"/>
                </a:solidFill>
              </a:rPr>
              <a:t>n</a:t>
            </a:r>
            <a:r>
              <a:rPr altLang="zh-CN" b="1" sz="2000" i="0" lang="en-US">
                <a:solidFill>
                  <a:srgbClr val="000000"/>
                </a:solidFill>
              </a:rPr>
              <a:t>s</a:t>
            </a:r>
            <a:r>
              <a:rPr altLang="zh-CN" b="1" sz="2000" i="0" lang="en-US">
                <a:solidFill>
                  <a:srgbClr val="000000"/>
                </a:solidFill>
              </a:rPr>
              <a:t>l</a:t>
            </a:r>
            <a:r>
              <a:rPr altLang="zh-CN" b="1" sz="2000" i="0" lang="en-US">
                <a:solidFill>
                  <a:srgbClr val="000000"/>
                </a:solidFill>
              </a:rPr>
              <a:t>a</a:t>
            </a:r>
            <a:r>
              <a:rPr altLang="zh-CN" b="1" sz="2000" i="0" lang="en-US">
                <a:solidFill>
                  <a:srgbClr val="000000"/>
                </a:solidFill>
              </a:rPr>
              <a:t>t</a:t>
            </a:r>
            <a:r>
              <a:rPr altLang="zh-CN" b="1" sz="2000" i="0" lang="en-US">
                <a:solidFill>
                  <a:srgbClr val="000000"/>
                </a:solidFill>
              </a:rPr>
              <a:t>o</a:t>
            </a:r>
            <a:r>
              <a:rPr altLang="zh-CN" b="1" sz="2000" i="0" lang="en-US">
                <a:solidFill>
                  <a:srgbClr val="000000"/>
                </a:solidFill>
              </a:rPr>
              <a:t>r</a:t>
            </a:r>
            <a:r>
              <a:rPr altLang="zh-CN" b="1" sz="2000" i="0" lang="en-US">
                <a:solidFill>
                  <a:srgbClr val="000000"/>
                </a:solidFill>
              </a:rPr>
              <a:t>"</a:t>
            </a:r>
            <a:endParaRPr b="1" sz="2000" i="0" lang="en-US">
              <a:solidFill>
                <a:srgbClr val="000000"/>
              </a:solidFill>
            </a:endParaRPr>
          </a:p>
          <a:p>
            <a:r>
              <a:rPr altLang="zh-CN" b="1" sz="2000" i="0" lang="en-US">
                <a:solidFill>
                  <a:srgbClr val="000000"/>
                </a:solidFill>
              </a:rPr>
              <a:t>d</a:t>
            </a:r>
            <a:r>
              <a:rPr altLang="zh-CN" b="1" sz="2000" i="0" lang="en-US">
                <a:solidFill>
                  <a:srgbClr val="000000"/>
                </a:solidFill>
              </a:rPr>
              <a:t>r</a:t>
            </a:r>
            <a:r>
              <a:rPr altLang="zh-CN" b="1" sz="2000" i="0" lang="en-US">
                <a:solidFill>
                  <a:srgbClr val="000000"/>
                </a:solidFill>
              </a:rPr>
              <a:t>a</a:t>
            </a:r>
            <a:r>
              <a:rPr altLang="zh-CN" b="1" sz="2000" i="0" lang="en-US">
                <a:solidFill>
                  <a:srgbClr val="000000"/>
                </a:solidFill>
              </a:rPr>
              <a:t>w</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D</a:t>
            </a:r>
            <a:r>
              <a:rPr altLang="zh-CN" b="1" sz="2000" i="0" lang="en-US">
                <a:solidFill>
                  <a:srgbClr val="000000"/>
                </a:solidFill>
              </a:rPr>
              <a:t>r</a:t>
            </a:r>
            <a:r>
              <a:rPr altLang="zh-CN" b="1" sz="2000" i="0" lang="en-US">
                <a:solidFill>
                  <a:srgbClr val="000000"/>
                </a:solidFill>
              </a:rPr>
              <a:t>a</a:t>
            </a:r>
            <a:r>
              <a:rPr altLang="zh-CN" b="1" sz="2000" i="0" lang="en-US">
                <a:solidFill>
                  <a:srgbClr val="000000"/>
                </a:solidFill>
              </a:rPr>
              <a:t>w</a:t>
            </a:r>
            <a:r>
              <a:rPr altLang="zh-CN" b="1" sz="2000" i="0" lang="en-US">
                <a:solidFill>
                  <a:srgbClr val="000000"/>
                </a:solidFill>
              </a:rPr>
              <a:t>.</a:t>
            </a:r>
            <a:r>
              <a:rPr altLang="zh-CN" b="1" sz="2000" i="0" lang="en-US">
                <a:solidFill>
                  <a:srgbClr val="000000"/>
                </a:solidFill>
              </a:rPr>
              <a:t>D</a:t>
            </a:r>
            <a:r>
              <a:rPr altLang="zh-CN" b="1" sz="2000" i="0" lang="en-US">
                <a:solidFill>
                  <a:srgbClr val="000000"/>
                </a:solidFill>
              </a:rPr>
              <a:t>r</a:t>
            </a:r>
            <a:r>
              <a:rPr altLang="zh-CN" b="1" sz="2000" i="0" lang="en-US">
                <a:solidFill>
                  <a:srgbClr val="000000"/>
                </a:solidFill>
              </a:rPr>
              <a:t>a</a:t>
            </a:r>
            <a:r>
              <a:rPr altLang="zh-CN" b="1" sz="2000" i="0" lang="en-US">
                <a:solidFill>
                  <a:srgbClr val="000000"/>
                </a:solidFill>
              </a:rPr>
              <a:t>w</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a:t>
            </a:r>
            <a:endParaRPr b="1" sz="2000" i="0" lang="en-US">
              <a:solidFill>
                <a:srgbClr val="000000"/>
              </a:solidFill>
            </a:endParaRPr>
          </a:p>
          <a:p>
            <a:r>
              <a:rPr altLang="zh-CN" b="1" sz="2000" i="0" lang="en-US">
                <a:solidFill>
                  <a:srgbClr val="000000"/>
                </a:solidFill>
              </a:rPr>
              <a:t>d</a:t>
            </a:r>
            <a:r>
              <a:rPr altLang="zh-CN" b="1" sz="2000" i="0" lang="en-US">
                <a:solidFill>
                  <a:srgbClr val="000000"/>
                </a:solidFill>
              </a:rPr>
              <a:t>r</a:t>
            </a:r>
            <a:r>
              <a:rPr altLang="zh-CN" b="1" sz="2000" i="0" lang="en-US">
                <a:solidFill>
                  <a:srgbClr val="000000"/>
                </a:solidFill>
              </a:rPr>
              <a:t>a</a:t>
            </a:r>
            <a:r>
              <a:rPr altLang="zh-CN" b="1" sz="2000" i="0" lang="en-US">
                <a:solidFill>
                  <a:srgbClr val="000000"/>
                </a:solidFill>
              </a:rPr>
              <a:t>w</a:t>
            </a:r>
            <a:r>
              <a:rPr altLang="zh-CN" b="1" sz="2000" i="0" lang="en-US">
                <a:solidFill>
                  <a:srgbClr val="000000"/>
                </a:solidFill>
              </a:rPr>
              <a:t>.</a:t>
            </a:r>
            <a:r>
              <a:rPr altLang="zh-CN" b="1" sz="2000" i="0" lang="en-US">
                <a:solidFill>
                  <a:srgbClr val="000000"/>
                </a:solidFill>
              </a:rPr>
              <a:t>t</a:t>
            </a:r>
            <a:r>
              <a:rPr altLang="zh-CN" b="1" sz="2000" i="0" lang="en-US">
                <a:solidFill>
                  <a:srgbClr val="000000"/>
                </a:solidFill>
              </a:rPr>
              <a:t>e</a:t>
            </a:r>
            <a:r>
              <a:rPr altLang="zh-CN" b="1" sz="2000" i="0" lang="en-US">
                <a:solidFill>
                  <a:srgbClr val="000000"/>
                </a:solidFill>
              </a:rPr>
              <a:t>x</a:t>
            </a:r>
            <a:r>
              <a:rPr altLang="zh-CN" b="1" sz="2000" i="0" lang="en-US">
                <a:solidFill>
                  <a:srgbClr val="000000"/>
                </a:solidFill>
              </a:rPr>
              <a:t>t</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6</a:t>
            </a:r>
            <a:r>
              <a:rPr altLang="zh-CN" b="1" sz="2000" i="0" lang="en-US">
                <a:solidFill>
                  <a:srgbClr val="000000"/>
                </a:solidFill>
              </a:rPr>
              <a:t>6</a:t>
            </a:r>
            <a:r>
              <a:rPr altLang="zh-CN" b="1" sz="2000" i="0" lang="en-US">
                <a:solidFill>
                  <a:srgbClr val="000000"/>
                </a:solidFill>
              </a:rPr>
              <a:t>0</a:t>
            </a:r>
            <a:r>
              <a:rPr altLang="zh-CN" b="1" sz="2000" i="0" lang="en-US">
                <a:solidFill>
                  <a:srgbClr val="000000"/>
                </a:solidFill>
              </a:rPr>
              <a:t>,</a:t>
            </a:r>
            <a:r>
              <a:rPr altLang="zh-CN" b="1" sz="2000" i="0" lang="en-US">
                <a:solidFill>
                  <a:srgbClr val="000000"/>
                </a:solidFill>
              </a:rPr>
              <a:t>6</a:t>
            </a:r>
            <a:r>
              <a:rPr altLang="zh-CN" b="1" sz="2000" i="0" lang="en-US">
                <a:solidFill>
                  <a:srgbClr val="000000"/>
                </a:solidFill>
              </a:rPr>
              <a:t>3</a:t>
            </a:r>
            <a:r>
              <a:rPr altLang="zh-CN" b="1" sz="2000" i="0" lang="en-US">
                <a:solidFill>
                  <a:srgbClr val="000000"/>
                </a:solidFill>
              </a:rPr>
              <a:t>0</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t</a:t>
            </a:r>
            <a:r>
              <a:rPr altLang="zh-CN" b="1" sz="2000" i="0" lang="en-US">
                <a:solidFill>
                  <a:srgbClr val="000000"/>
                </a:solidFill>
              </a:rPr>
              <a:t>i</a:t>
            </a:r>
            <a:r>
              <a:rPr altLang="zh-CN" b="1" sz="2000" i="0" lang="en-US">
                <a:solidFill>
                  <a:srgbClr val="000000"/>
                </a:solidFill>
              </a:rPr>
              <a:t>t</a:t>
            </a:r>
            <a:r>
              <a:rPr altLang="zh-CN" b="1" sz="2000" i="0" lang="en-US">
                <a:solidFill>
                  <a:srgbClr val="000000"/>
                </a:solidFill>
              </a:rPr>
              <a:t>l</a:t>
            </a:r>
            <a:r>
              <a:rPr altLang="zh-CN" b="1" sz="2000" i="0" lang="en-US">
                <a:solidFill>
                  <a:srgbClr val="000000"/>
                </a:solidFill>
              </a:rPr>
              <a:t>e</a:t>
            </a:r>
            <a:r>
              <a:rPr altLang="zh-CN" b="1" sz="2000" i="0" lang="en-US">
                <a:solidFill>
                  <a:srgbClr val="000000"/>
                </a:solidFill>
              </a:rPr>
              <a:t>_</a:t>
            </a:r>
            <a:r>
              <a:rPr altLang="zh-CN" b="1" sz="2000" i="0" lang="en-US">
                <a:solidFill>
                  <a:srgbClr val="000000"/>
                </a:solidFill>
              </a:rPr>
              <a:t>t</a:t>
            </a:r>
            <a:r>
              <a:rPr altLang="zh-CN" b="1" sz="2000" i="0" lang="en-US">
                <a:solidFill>
                  <a:srgbClr val="000000"/>
                </a:solidFill>
              </a:rPr>
              <a:t>e</a:t>
            </a:r>
            <a:r>
              <a:rPr altLang="zh-CN" b="1" sz="2000" i="0" lang="en-US">
                <a:solidFill>
                  <a:srgbClr val="000000"/>
                </a:solidFill>
              </a:rPr>
              <a:t>x</a:t>
            </a:r>
            <a:r>
              <a:rPr altLang="zh-CN" b="1" sz="2000" i="0" lang="en-US">
                <a:solidFill>
                  <a:srgbClr val="000000"/>
                </a:solidFill>
              </a:rPr>
              <a:t>t</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3</a:t>
            </a:r>
            <a:r>
              <a:rPr altLang="zh-CN" b="1" sz="2000" i="0" lang="en-US">
                <a:solidFill>
                  <a:srgbClr val="000000"/>
                </a:solidFill>
              </a:rPr>
              <a:t>0</a:t>
            </a:r>
            <a:r>
              <a:rPr altLang="zh-CN" b="1" sz="2000" i="0" lang="en-US">
                <a:solidFill>
                  <a:srgbClr val="000000"/>
                </a:solidFill>
              </a:rPr>
              <a:t>0</a:t>
            </a:r>
            <a:r>
              <a:rPr altLang="zh-CN" b="1" sz="2000" i="0" lang="en-US">
                <a:solidFill>
                  <a:srgbClr val="000000"/>
                </a:solidFill>
              </a:rPr>
              <a:t>,</a:t>
            </a:r>
            <a:r>
              <a:rPr altLang="zh-CN" b="1" sz="2000" i="0" lang="en-US">
                <a:solidFill>
                  <a:srgbClr val="000000"/>
                </a:solidFill>
              </a:rPr>
              <a:t>2</a:t>
            </a:r>
            <a:r>
              <a:rPr altLang="zh-CN" b="1" sz="2000" i="0" lang="en-US">
                <a:solidFill>
                  <a:srgbClr val="000000"/>
                </a:solidFill>
              </a:rPr>
              <a:t>4</a:t>
            </a:r>
            <a:r>
              <a:rPr altLang="zh-CN" b="1" sz="2000" i="0" lang="en-US">
                <a:solidFill>
                  <a:srgbClr val="000000"/>
                </a:solidFill>
              </a:rPr>
              <a:t>0</a:t>
            </a:r>
            <a:r>
              <a:rPr altLang="zh-CN" b="1" sz="2000" i="0" lang="en-US">
                <a:solidFill>
                  <a:srgbClr val="000000"/>
                </a:solidFill>
              </a:rPr>
              <a:t>,</a:t>
            </a:r>
            <a:r>
              <a:rPr altLang="zh-CN" b="1" sz="2000" i="0" lang="en-US">
                <a:solidFill>
                  <a:srgbClr val="000000"/>
                </a:solidFill>
              </a:rPr>
              <a:t>2</a:t>
            </a:r>
            <a:r>
              <a:rPr altLang="zh-CN" b="1" sz="2000" i="0" lang="en-US">
                <a:solidFill>
                  <a:srgbClr val="000000"/>
                </a:solidFill>
              </a:rPr>
              <a:t>2</a:t>
            </a:r>
            <a:r>
              <a:rPr altLang="zh-CN" b="1" sz="2000" i="0" lang="en-US">
                <a:solidFill>
                  <a:srgbClr val="000000"/>
                </a:solidFill>
              </a:rPr>
              <a:t>0</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f</a:t>
            </a:r>
            <a:r>
              <a:rPr altLang="zh-CN" b="1" sz="2000" i="0" lang="en-US">
                <a:solidFill>
                  <a:srgbClr val="000000"/>
                </a:solidFill>
              </a:rPr>
              <a:t>o</a:t>
            </a:r>
            <a:r>
              <a:rPr altLang="zh-CN" b="1" sz="2000" i="0" lang="en-US">
                <a:solidFill>
                  <a:srgbClr val="000000"/>
                </a:solidFill>
              </a:rPr>
              <a:t>n</a:t>
            </a:r>
            <a:r>
              <a:rPr altLang="zh-CN" b="1" sz="2000" i="0" lang="en-US">
                <a:solidFill>
                  <a:srgbClr val="000000"/>
                </a:solidFill>
              </a:rPr>
              <a:t>t</a:t>
            </a:r>
            <a:r>
              <a:rPr altLang="zh-CN" b="1" sz="2000" i="0" lang="en-US">
                <a:solidFill>
                  <a:srgbClr val="000000"/>
                </a:solidFill>
              </a:rPr>
              <a:t>=</a:t>
            </a:r>
            <a:r>
              <a:rPr altLang="zh-CN" b="1" sz="2000" i="0" lang="en-US">
                <a:solidFill>
                  <a:srgbClr val="000000"/>
                </a:solidFill>
              </a:rPr>
              <a:t>f</a:t>
            </a:r>
            <a:r>
              <a:rPr altLang="zh-CN" b="1" sz="2000" i="0" lang="en-US">
                <a:solidFill>
                  <a:srgbClr val="000000"/>
                </a:solidFill>
              </a:rPr>
              <a:t>o</a:t>
            </a:r>
            <a:r>
              <a:rPr altLang="zh-CN" b="1" sz="2000" i="0" lang="en-US">
                <a:solidFill>
                  <a:srgbClr val="000000"/>
                </a:solidFill>
              </a:rPr>
              <a:t>n</a:t>
            </a:r>
            <a:r>
              <a:rPr altLang="zh-CN" b="1" sz="2000" i="0" lang="en-US">
                <a:solidFill>
                  <a:srgbClr val="000000"/>
                </a:solidFill>
              </a:rPr>
              <a:t>t</a:t>
            </a:r>
            <a:r>
              <a:rPr altLang="zh-CN" b="1" sz="2000" i="0" lang="en-US">
                <a:solidFill>
                  <a:srgbClr val="000000"/>
                </a:solidFill>
              </a:rPr>
              <a:t>1</a:t>
            </a:r>
            <a:r>
              <a:rPr altLang="zh-CN" b="1" sz="2000" i="0" lang="en-US">
                <a:solidFill>
                  <a:srgbClr val="000000"/>
                </a:solidFill>
              </a:rPr>
              <a:t>)</a:t>
            </a:r>
            <a:endParaRPr b="1" sz="2000" i="0" lang="en-US">
              <a:solidFill>
                <a:srgbClr val="000000"/>
              </a:solidFill>
            </a:endParaRPr>
          </a:p>
          <a:p>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a:t>
            </a:r>
            <a:r>
              <a:rPr altLang="zh-CN" b="1" sz="2000" i="0" lang="en-US">
                <a:solidFill>
                  <a:srgbClr val="000000"/>
                </a:solidFill>
              </a:rPr>
              <a:t>s</a:t>
            </a:r>
            <a:r>
              <a:rPr altLang="zh-CN" b="1" sz="2000" i="0" lang="en-US">
                <a:solidFill>
                  <a:srgbClr val="000000"/>
                </a:solidFill>
              </a:rPr>
              <a:t>h</a:t>
            </a:r>
            <a:r>
              <a:rPr altLang="zh-CN" b="1" sz="2000" i="0" lang="en-US">
                <a:solidFill>
                  <a:srgbClr val="000000"/>
                </a:solidFill>
              </a:rPr>
              <a:t>o</a:t>
            </a:r>
            <a:r>
              <a:rPr altLang="zh-CN" b="1" sz="2000" i="0" lang="en-US">
                <a:solidFill>
                  <a:srgbClr val="000000"/>
                </a:solidFill>
              </a:rPr>
              <a:t>w</a:t>
            </a:r>
            <a:endParaRPr b="1" sz="2000" i="0" lang="en-US">
              <a:solidFill>
                <a:srgbClr val="000000"/>
              </a:solidFill>
            </a:endParaRPr>
          </a:p>
          <a:p>
            <a:r>
              <a:rPr altLang="zh-CN" b="1" sz="2000" i="0" lang="en-US">
                <a:solidFill>
                  <a:srgbClr val="000000"/>
                </a:solidFill>
              </a:rPr>
              <a:t>p</a:t>
            </a:r>
            <a:r>
              <a:rPr altLang="zh-CN" b="1" sz="2000" i="0" lang="en-US">
                <a:solidFill>
                  <a:srgbClr val="000000"/>
                </a:solidFill>
              </a:rPr>
              <a:t>h</a:t>
            </a:r>
            <a:r>
              <a:rPr altLang="zh-CN" b="1" sz="2000" i="0" lang="en-US">
                <a:solidFill>
                  <a:srgbClr val="000000"/>
                </a:solidFill>
              </a:rPr>
              <a:t>o</a:t>
            </a:r>
            <a:r>
              <a:rPr altLang="zh-CN" b="1" sz="2000" i="0" lang="en-US">
                <a:solidFill>
                  <a:srgbClr val="000000"/>
                </a:solidFill>
              </a:rPr>
              <a:t>t</a:t>
            </a:r>
            <a:r>
              <a:rPr altLang="zh-CN" b="1" sz="2000" i="0" lang="en-US">
                <a:solidFill>
                  <a:srgbClr val="000000"/>
                </a:solidFill>
              </a:rPr>
              <a:t>o</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T</a:t>
            </a:r>
            <a:r>
              <a:rPr altLang="zh-CN" b="1" sz="2000" i="0" lang="en-US">
                <a:solidFill>
                  <a:srgbClr val="000000"/>
                </a:solidFill>
              </a:rPr>
              <a:t>k</a:t>
            </a:r>
            <a:r>
              <a:rPr altLang="zh-CN" b="1" sz="2000" i="0" lang="en-US">
                <a:solidFill>
                  <a:srgbClr val="000000"/>
                </a:solidFill>
              </a:rPr>
              <a:t>.</a:t>
            </a:r>
            <a:r>
              <a:rPr altLang="zh-CN" b="1" sz="2000" i="0" lang="en-US">
                <a:solidFill>
                  <a:srgbClr val="000000"/>
                </a:solidFill>
              </a:rPr>
              <a:t>P</a:t>
            </a:r>
            <a:r>
              <a:rPr altLang="zh-CN" b="1" sz="2000" i="0" lang="en-US">
                <a:solidFill>
                  <a:srgbClr val="000000"/>
                </a:solidFill>
              </a:rPr>
              <a:t>h</a:t>
            </a:r>
            <a:r>
              <a:rPr altLang="zh-CN" b="1" sz="2000" i="0" lang="en-US">
                <a:solidFill>
                  <a:srgbClr val="000000"/>
                </a:solidFill>
              </a:rPr>
              <a:t>o</a:t>
            </a:r>
            <a:r>
              <a:rPr altLang="zh-CN" b="1" sz="2000" i="0" lang="en-US">
                <a:solidFill>
                  <a:srgbClr val="000000"/>
                </a:solidFill>
              </a:rPr>
              <a:t>t</a:t>
            </a:r>
            <a:r>
              <a:rPr altLang="zh-CN" b="1" sz="2000" i="0" lang="en-US">
                <a:solidFill>
                  <a:srgbClr val="000000"/>
                </a:solidFill>
              </a:rPr>
              <a:t>o</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a:t>
            </a:r>
            <a:endParaRPr b="1" sz="2000" i="0" lang="en-US">
              <a:solidFill>
                <a:srgbClr val="000000"/>
              </a:solidFill>
            </a:endParaRPr>
          </a:p>
          <a:p>
            <a:r>
              <a:rPr altLang="zh-CN" b="1" sz="2000" i="0" lang="en-US">
                <a:solidFill>
                  <a:srgbClr val="000000"/>
                </a:solidFill>
              </a:rPr>
              <a:t>l</a:t>
            </a:r>
            <a:r>
              <a:rPr altLang="zh-CN" b="1" sz="2000" i="0" lang="en-US">
                <a:solidFill>
                  <a:srgbClr val="000000"/>
                </a:solidFill>
              </a:rPr>
              <a:t>b</a:t>
            </a:r>
            <a:r>
              <a:rPr altLang="zh-CN" b="1" sz="2000" i="0" lang="en-US">
                <a:solidFill>
                  <a:srgbClr val="000000"/>
                </a:solidFill>
              </a:rPr>
              <a:t>l</a:t>
            </a:r>
            <a:r>
              <a:rPr altLang="zh-CN" b="1" sz="2000" i="0" lang="en-US">
                <a:solidFill>
                  <a:srgbClr val="000000"/>
                </a:solidFill>
              </a:rPr>
              <a:t>=</a:t>
            </a:r>
            <a:r>
              <a:rPr altLang="zh-CN" b="1" sz="2000" i="0" lang="en-US">
                <a:solidFill>
                  <a:srgbClr val="000000"/>
                </a:solidFill>
              </a:rPr>
              <a:t>L</a:t>
            </a:r>
            <a:r>
              <a:rPr altLang="zh-CN" b="1" sz="2000" i="0" lang="en-US">
                <a:solidFill>
                  <a:srgbClr val="000000"/>
                </a:solidFill>
              </a:rPr>
              <a:t>a</a:t>
            </a:r>
            <a:r>
              <a:rPr altLang="zh-CN" b="1" sz="2000" i="0" lang="en-US">
                <a:solidFill>
                  <a:srgbClr val="000000"/>
                </a:solidFill>
              </a:rPr>
              <a:t>b</a:t>
            </a:r>
            <a:r>
              <a:rPr altLang="zh-CN" b="1" sz="2000" i="0" lang="en-US">
                <a:solidFill>
                  <a:srgbClr val="000000"/>
                </a:solidFill>
              </a:rPr>
              <a:t>e</a:t>
            </a:r>
            <a:r>
              <a:rPr altLang="zh-CN" b="1" sz="2000" i="0" lang="en-US">
                <a:solidFill>
                  <a:srgbClr val="000000"/>
                </a:solidFill>
              </a:rPr>
              <a:t>l</a:t>
            </a:r>
            <a:r>
              <a:rPr altLang="zh-CN" b="1" sz="2000" i="0" lang="en-US">
                <a:solidFill>
                  <a:srgbClr val="000000"/>
                </a:solidFill>
              </a:rPr>
              <a:t>(</a:t>
            </a:r>
            <a:r>
              <a:rPr altLang="zh-CN" b="1" sz="2000" i="0" lang="en-US">
                <a:solidFill>
                  <a:srgbClr val="000000"/>
                </a:solidFill>
              </a:rPr>
              <a:t>r</a:t>
            </a:r>
            <a:r>
              <a:rPr altLang="zh-CN" b="1" sz="2000" i="0" lang="en-US">
                <a:solidFill>
                  <a:srgbClr val="000000"/>
                </a:solidFill>
              </a:rPr>
              <a:t>o</a:t>
            </a:r>
            <a:r>
              <a:rPr altLang="zh-CN" b="1" sz="2000" i="0" lang="en-US">
                <a:solidFill>
                  <a:srgbClr val="000000"/>
                </a:solidFill>
              </a:rPr>
              <a:t>o</a:t>
            </a:r>
            <a:r>
              <a:rPr altLang="zh-CN" b="1" sz="2000" i="0" lang="en-US">
                <a:solidFill>
                  <a:srgbClr val="000000"/>
                </a:solidFill>
              </a:rPr>
              <a:t>t</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a:t>
            </a:r>
            <a:r>
              <a:rPr altLang="zh-CN" b="1" sz="2000" i="0" lang="en-US">
                <a:solidFill>
                  <a:srgbClr val="000000"/>
                </a:solidFill>
              </a:rPr>
              <a:t>p</a:t>
            </a:r>
            <a:r>
              <a:rPr altLang="zh-CN" b="1" sz="2000" i="0" lang="en-US">
                <a:solidFill>
                  <a:srgbClr val="000000"/>
                </a:solidFill>
              </a:rPr>
              <a:t>h</a:t>
            </a:r>
            <a:r>
              <a:rPr altLang="zh-CN" b="1" sz="2000" i="0" lang="en-US">
                <a:solidFill>
                  <a:srgbClr val="000000"/>
                </a:solidFill>
              </a:rPr>
              <a:t>o</a:t>
            </a:r>
            <a:r>
              <a:rPr altLang="zh-CN" b="1" sz="2000" i="0" lang="en-US">
                <a:solidFill>
                  <a:srgbClr val="000000"/>
                </a:solidFill>
              </a:rPr>
              <a:t>t</a:t>
            </a:r>
            <a:r>
              <a:rPr altLang="zh-CN" b="1" sz="2000" i="0" lang="en-US">
                <a:solidFill>
                  <a:srgbClr val="000000"/>
                </a:solidFill>
              </a:rPr>
              <a:t>o</a:t>
            </a:r>
            <a:r>
              <a:rPr altLang="zh-CN" b="1" sz="2000" i="0" lang="en-US">
                <a:solidFill>
                  <a:srgbClr val="000000"/>
                </a:solidFill>
              </a:rPr>
              <a:t>)</a:t>
            </a:r>
            <a:endParaRPr b="1" sz="2000" i="0" lang="en-US">
              <a:solidFill>
                <a:srgbClr val="000000"/>
              </a:solidFill>
            </a:endParaRPr>
          </a:p>
          <a:p>
            <a:r>
              <a:rPr altLang="zh-CN" b="1" sz="2000" i="0" lang="en-US">
                <a:solidFill>
                  <a:srgbClr val="000000"/>
                </a:solidFill>
              </a:rPr>
              <a:t>l</a:t>
            </a:r>
            <a:r>
              <a:rPr altLang="zh-CN" b="1" sz="2000" i="0" lang="en-US">
                <a:solidFill>
                  <a:srgbClr val="000000"/>
                </a:solidFill>
              </a:rPr>
              <a:t>b</a:t>
            </a:r>
            <a:r>
              <a:rPr altLang="zh-CN" b="1" sz="2000" i="0" lang="en-US">
                <a:solidFill>
                  <a:srgbClr val="000000"/>
                </a:solidFill>
              </a:rPr>
              <a:t>l</a:t>
            </a:r>
            <a:r>
              <a:rPr altLang="zh-CN" b="1" sz="2000" i="0" lang="en-US">
                <a:solidFill>
                  <a:srgbClr val="000000"/>
                </a:solidFill>
              </a:rPr>
              <a:t>.</a:t>
            </a:r>
            <a:r>
              <a:rPr altLang="zh-CN" b="1" sz="2000" i="0" lang="en-US">
                <a:solidFill>
                  <a:srgbClr val="000000"/>
                </a:solidFill>
              </a:rPr>
              <a:t>p</a:t>
            </a:r>
            <a:r>
              <a:rPr altLang="zh-CN" b="1" sz="2000" i="0" lang="en-US">
                <a:solidFill>
                  <a:srgbClr val="000000"/>
                </a:solidFill>
              </a:rPr>
              <a:t>a</a:t>
            </a:r>
            <a:r>
              <a:rPr altLang="zh-CN" b="1" sz="2000" i="0" lang="en-US">
                <a:solidFill>
                  <a:srgbClr val="000000"/>
                </a:solidFill>
              </a:rPr>
              <a:t>c</a:t>
            </a:r>
            <a:r>
              <a:rPr altLang="zh-CN" b="1" sz="2000" i="0" lang="en-US">
                <a:solidFill>
                  <a:srgbClr val="000000"/>
                </a:solidFill>
              </a:rPr>
              <a:t>k</a:t>
            </a:r>
            <a:r>
              <a:rPr altLang="zh-CN" b="1" sz="2000" i="0" lang="en-US">
                <a:solidFill>
                  <a:srgbClr val="000000"/>
                </a:solidFill>
              </a:rPr>
              <a:t>(</a:t>
            </a:r>
            <a:r>
              <a:rPr altLang="zh-CN" b="1" sz="2000" i="0" lang="en-US">
                <a:solidFill>
                  <a:srgbClr val="000000"/>
                </a:solidFill>
              </a:rPr>
              <a:t>p</a:t>
            </a:r>
            <a:r>
              <a:rPr altLang="zh-CN" b="1" sz="2000" i="0" lang="en-US">
                <a:solidFill>
                  <a:srgbClr val="000000"/>
                </a:solidFill>
              </a:rPr>
              <a:t>a</a:t>
            </a:r>
            <a:r>
              <a:rPr altLang="zh-CN" b="1" sz="2000" i="0" lang="en-US">
                <a:solidFill>
                  <a:srgbClr val="000000"/>
                </a:solidFill>
              </a:rPr>
              <a:t>d</a:t>
            </a:r>
            <a:r>
              <a:rPr altLang="zh-CN" b="1" sz="2000" i="0" lang="en-US">
                <a:solidFill>
                  <a:srgbClr val="000000"/>
                </a:solidFill>
              </a:rPr>
              <a:t>y</a:t>
            </a:r>
            <a:r>
              <a:rPr altLang="zh-CN" b="1" sz="2000" i="0" lang="en-US">
                <a:solidFill>
                  <a:srgbClr val="000000"/>
                </a:solidFill>
              </a:rPr>
              <a:t>=</a:t>
            </a:r>
            <a:r>
              <a:rPr altLang="zh-CN" b="1" sz="2000" i="0" lang="en-US">
                <a:solidFill>
                  <a:srgbClr val="000000"/>
                </a:solidFill>
              </a:rPr>
              <a:t>0</a:t>
            </a:r>
            <a:r>
              <a:rPr altLang="zh-CN" b="1" sz="2000" i="0" lang="en-US">
                <a:solidFill>
                  <a:srgbClr val="000000"/>
                </a:solidFill>
              </a:rPr>
              <a:t>,</a:t>
            </a:r>
            <a:r>
              <a:rPr altLang="zh-CN" b="1" sz="2000" i="0" lang="en-US">
                <a:solidFill>
                  <a:srgbClr val="000000"/>
                </a:solidFill>
              </a:rPr>
              <a:t>p</a:t>
            </a:r>
            <a:r>
              <a:rPr altLang="zh-CN" b="1" sz="2000" i="0" lang="en-US">
                <a:solidFill>
                  <a:srgbClr val="000000"/>
                </a:solidFill>
              </a:rPr>
              <a:t>a</a:t>
            </a:r>
            <a:r>
              <a:rPr altLang="zh-CN" b="1" sz="2000" i="0" lang="en-US">
                <a:solidFill>
                  <a:srgbClr val="000000"/>
                </a:solidFill>
              </a:rPr>
              <a:t>d</a:t>
            </a:r>
            <a:r>
              <a:rPr altLang="zh-CN" b="1" sz="2000" i="0" lang="en-US">
                <a:solidFill>
                  <a:srgbClr val="000000"/>
                </a:solidFill>
              </a:rPr>
              <a:t>x</a:t>
            </a:r>
            <a:r>
              <a:rPr altLang="zh-CN" b="1" sz="2000" i="0" lang="en-US">
                <a:solidFill>
                  <a:srgbClr val="000000"/>
                </a:solidFill>
              </a:rPr>
              <a:t>=</a:t>
            </a:r>
            <a:r>
              <a:rPr altLang="zh-CN" b="1" sz="2000" i="0" lang="en-US">
                <a:solidFill>
                  <a:srgbClr val="000000"/>
                </a:solidFill>
              </a:rPr>
              <a:t>0</a:t>
            </a:r>
            <a:r>
              <a:rPr altLang="zh-CN" b="1" sz="2000" i="0" lang="en-US">
                <a:solidFill>
                  <a:srgbClr val="000000"/>
                </a:solidFill>
              </a:rPr>
              <a:t>)</a:t>
            </a:r>
            <a:r>
              <a:rPr b="1" sz="2000" i="0" lang="en-US">
                <a:solidFill>
                  <a:srgbClr val="000000"/>
                </a:solidFill>
              </a:rPr>
              <a:t>
Label(root,text ="</a:t>
            </a:r>
            <a:r>
              <a:rPr altLang="zh-CN" b="1" sz="2000" i="0" lang="en-US">
                <a:solidFill>
                  <a:srgbClr val="000000"/>
                </a:solidFill>
              </a:rPr>
              <a:t>E</a:t>
            </a:r>
            <a:r>
              <a:rPr altLang="zh-CN" b="1" sz="2000" i="0" lang="en-US">
                <a:solidFill>
                  <a:srgbClr val="000000"/>
                </a:solidFill>
              </a:rPr>
              <a:t>n</a:t>
            </a:r>
            <a:r>
              <a:rPr altLang="zh-CN" b="1" sz="2000" i="0" lang="en-US">
                <a:solidFill>
                  <a:srgbClr val="000000"/>
                </a:solidFill>
              </a:rPr>
              <a:t>t</a:t>
            </a:r>
            <a:r>
              <a:rPr altLang="zh-CN" b="1" sz="2000" i="0" lang="en-US">
                <a:solidFill>
                  <a:srgbClr val="000000"/>
                </a:solidFill>
              </a:rPr>
              <a:t>e</a:t>
            </a:r>
            <a:r>
              <a:rPr altLang="zh-CN" b="1" sz="2000" i="0" lang="en-US">
                <a:solidFill>
                  <a:srgbClr val="000000"/>
                </a:solidFill>
              </a:rPr>
              <a:t>r</a:t>
            </a:r>
            <a:r>
              <a:rPr altLang="zh-CN" b="1" sz="2000" i="0" lang="en-US">
                <a:solidFill>
                  <a:srgbClr val="000000"/>
                </a:solidFill>
              </a:rPr>
              <a:t> </a:t>
            </a:r>
            <a:r>
              <a:rPr altLang="zh-CN" b="1" sz="2000" i="0" lang="en-US">
                <a:solidFill>
                  <a:srgbClr val="000000"/>
                </a:solidFill>
              </a:rPr>
              <a:t>t</a:t>
            </a:r>
            <a:r>
              <a:rPr altLang="zh-CN" b="1" sz="2000" i="0" lang="en-US">
                <a:solidFill>
                  <a:srgbClr val="000000"/>
                </a:solidFill>
              </a:rPr>
              <a:t>e</a:t>
            </a:r>
            <a:r>
              <a:rPr altLang="zh-CN" b="1" sz="2000" i="0" lang="en-US">
                <a:solidFill>
                  <a:srgbClr val="000000"/>
                </a:solidFill>
              </a:rPr>
              <a:t>x</a:t>
            </a:r>
            <a:r>
              <a:rPr altLang="zh-CN" b="1" sz="2000" i="0" lang="en-US">
                <a:solidFill>
                  <a:srgbClr val="000000"/>
                </a:solidFill>
              </a:rPr>
              <a:t>t</a:t>
            </a:r>
            <a:r>
              <a:rPr b="1" sz="2000" i="0" lang="en-US">
                <a:solidFill>
                  <a:srgbClr val="000000"/>
                </a:solidFill>
              </a:rPr>
              <a:t>", font = '</a:t>
            </a:r>
            <a:r>
              <a:rPr altLang="zh-CN" b="1" sz="2000" i="0" lang="en-US">
                <a:solidFill>
                  <a:srgbClr val="000000"/>
                </a:solidFill>
              </a:rPr>
              <a:t>G</a:t>
            </a:r>
            <a:r>
              <a:rPr altLang="zh-CN" b="1" sz="2000" i="0" lang="en-US">
                <a:solidFill>
                  <a:srgbClr val="000000"/>
                </a:solidFill>
              </a:rPr>
              <a:t>a</a:t>
            </a:r>
            <a:r>
              <a:rPr altLang="zh-CN" b="1" sz="2000" i="0" lang="en-US">
                <a:solidFill>
                  <a:srgbClr val="000000"/>
                </a:solidFill>
              </a:rPr>
              <a:t>r</a:t>
            </a:r>
            <a:r>
              <a:rPr altLang="zh-CN" b="1" sz="2000" i="0" lang="en-US">
                <a:solidFill>
                  <a:srgbClr val="000000"/>
                </a:solidFill>
              </a:rPr>
              <a:t>a</a:t>
            </a:r>
            <a:r>
              <a:rPr altLang="zh-CN" b="1" sz="2000" i="0" lang="en-US">
                <a:solidFill>
                  <a:srgbClr val="000000"/>
                </a:solidFill>
              </a:rPr>
              <a:t>m</a:t>
            </a:r>
            <a:r>
              <a:rPr altLang="zh-CN" b="1" sz="2000" i="0" lang="en-US">
                <a:solidFill>
                  <a:srgbClr val="000000"/>
                </a:solidFill>
              </a:rPr>
              <a:t>o</a:t>
            </a:r>
            <a:r>
              <a:rPr altLang="zh-CN" b="1" sz="2000" i="0" lang="en-US">
                <a:solidFill>
                  <a:srgbClr val="000000"/>
                </a:solidFill>
              </a:rPr>
              <a:t>n</a:t>
            </a:r>
            <a:r>
              <a:rPr altLang="zh-CN" b="1" sz="2000" i="0" lang="en-US">
                <a:solidFill>
                  <a:srgbClr val="000000"/>
                </a:solidFill>
              </a:rPr>
              <a:t>d</a:t>
            </a:r>
            <a:r>
              <a:rPr b="1" sz="2000" i="0" lang="en-US">
                <a:solidFill>
                  <a:srgbClr val="000000"/>
                </a:solidFill>
              </a:rPr>
              <a:t>', bg ='white smoke' </a:t>
            </a:r>
            <a:r>
              <a:rPr altLang="zh-CN" b="1" sz="2000" i="0" lang="en-US">
                <a:solidFill>
                  <a:srgbClr val="000000"/>
                </a:solidFill>
              </a:rPr>
              <a:t>)</a:t>
            </a:r>
            <a:r>
              <a:rPr b="1" sz="2000" i="0" lang="en-US">
                <a:solidFill>
                  <a:srgbClr val="000000"/>
                </a:solidFill>
              </a:rPr>
              <a:t> </a:t>
            </a:r>
            <a:r>
              <a:rPr altLang="zh-CN" b="1" sz="2000" i="0" lang="en-US">
                <a:solidFill>
                  <a:srgbClr val="000000"/>
                </a:solidFill>
              </a:rPr>
              <a:t>.</a:t>
            </a:r>
            <a:r>
              <a:rPr altLang="zh-CN" b="1" sz="2000" i="0" lang="en-US">
                <a:solidFill>
                  <a:srgbClr val="000000"/>
                </a:solidFill>
              </a:rPr>
              <a:t>p</a:t>
            </a:r>
            <a:r>
              <a:rPr altLang="zh-CN" b="1" sz="2000" i="0" lang="en-US">
                <a:solidFill>
                  <a:srgbClr val="000000"/>
                </a:solidFill>
              </a:rPr>
              <a:t>l</a:t>
            </a:r>
            <a:r>
              <a:rPr altLang="zh-CN" b="1" sz="2000" i="0" lang="en-US">
                <a:solidFill>
                  <a:srgbClr val="000000"/>
                </a:solidFill>
              </a:rPr>
              <a:t>a</a:t>
            </a:r>
            <a:r>
              <a:rPr altLang="zh-CN" b="1" sz="2000" i="0" lang="en-US">
                <a:solidFill>
                  <a:srgbClr val="000000"/>
                </a:solidFill>
              </a:rPr>
              <a:t>c</a:t>
            </a:r>
            <a:r>
              <a:rPr altLang="zh-CN" b="1" sz="2000" i="0" lang="en-US">
                <a:solidFill>
                  <a:srgbClr val="000000"/>
                </a:solidFill>
              </a:rPr>
              <a:t>e</a:t>
            </a:r>
            <a:r>
              <a:rPr altLang="zh-CN" b="1" sz="2000" i="0" lang="en-US">
                <a:solidFill>
                  <a:srgbClr val="000000"/>
                </a:solidFill>
              </a:rPr>
              <a:t>(</a:t>
            </a:r>
            <a:r>
              <a:rPr altLang="zh-CN" b="1" sz="2000" i="0" lang="en-US">
                <a:solidFill>
                  <a:srgbClr val="000000"/>
                </a:solidFill>
              </a:rPr>
              <a:t>x</a:t>
            </a:r>
            <a:r>
              <a:rPr altLang="zh-CN" b="1" sz="2000" i="0" lang="en-US">
                <a:solidFill>
                  <a:srgbClr val="000000"/>
                </a:solidFill>
              </a:rPr>
              <a:t>=</a:t>
            </a:r>
            <a:r>
              <a:rPr altLang="zh-CN" b="1" sz="2000" i="0" lang="en-US">
                <a:solidFill>
                  <a:srgbClr val="000000"/>
                </a:solidFill>
              </a:rPr>
              <a:t>2</a:t>
            </a:r>
            <a:r>
              <a:rPr altLang="zh-CN" b="1" sz="2000" i="0" lang="en-US">
                <a:solidFill>
                  <a:srgbClr val="000000"/>
                </a:solidFill>
              </a:rPr>
              <a:t>0</a:t>
            </a:r>
            <a:r>
              <a:rPr altLang="zh-CN" b="1" sz="2000" i="0" lang="en-US">
                <a:solidFill>
                  <a:srgbClr val="000000"/>
                </a:solidFill>
              </a:rPr>
              <a:t>0</a:t>
            </a:r>
            <a:r>
              <a:rPr altLang="zh-CN" b="1" sz="2000" i="0" lang="en-US">
                <a:solidFill>
                  <a:srgbClr val="000000"/>
                </a:solidFill>
              </a:rPr>
              <a:t>,</a:t>
            </a:r>
            <a:r>
              <a:rPr altLang="zh-CN" b="1" sz="2000" i="0" lang="en-US">
                <a:solidFill>
                  <a:srgbClr val="000000"/>
                </a:solidFill>
              </a:rPr>
              <a:t>y</a:t>
            </a:r>
            <a:r>
              <a:rPr altLang="zh-CN" b="1" sz="2000" i="0" lang="en-US">
                <a:solidFill>
                  <a:srgbClr val="000000"/>
                </a:solidFill>
              </a:rPr>
              <a:t>=</a:t>
            </a:r>
            <a:r>
              <a:rPr altLang="zh-CN" b="1" sz="2000" i="0" lang="en-US">
                <a:solidFill>
                  <a:srgbClr val="000000"/>
                </a:solidFill>
              </a:rPr>
              <a:t>6</a:t>
            </a:r>
            <a:r>
              <a:rPr altLang="zh-CN" b="1" sz="2000" i="0" lang="en-US">
                <a:solidFill>
                  <a:srgbClr val="000000"/>
                </a:solidFill>
              </a:rPr>
              <a:t>0</a:t>
            </a:r>
            <a:r>
              <a:rPr altLang="zh-CN" b="1" sz="2000" i="0" lang="en-US">
                <a:solidFill>
                  <a:srgbClr val="000000"/>
                </a:solidFill>
              </a:rPr>
              <a:t>)</a:t>
            </a:r>
            <a:r>
              <a:rPr b="1" sz="2000" i="0" lang="en-US">
                <a:solidFill>
                  <a:srgbClr val="000000"/>
                </a:solidFill>
              </a:rPr>
              <a:t>
</a:t>
            </a:r>
            <a:endParaRPr b="1" sz="2000" i="0" lang="en-US">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9" name=""/>
          <p:cNvSpPr txBox="1"/>
          <p:nvPr/>
        </p:nvSpPr>
        <p:spPr>
          <a:xfrm>
            <a:off x="5095036" y="623467"/>
            <a:ext cx="4883003" cy="5120640"/>
          </a:xfrm>
          <a:prstGeom prst="rect"/>
        </p:spPr>
        <p:txBody>
          <a:bodyPr rtlCol="0" wrap="square">
            <a:spAutoFit/>
          </a:bodyPr>
          <a:p>
            <a:r>
              <a:rPr b="1" sz="2800" lang="en-US">
                <a:solidFill>
                  <a:srgbClr val="000000"/>
                </a:solidFill>
              </a:rPr>
              <a:t>Input_text = Text(root,font = 'arial 10', height = 11, wrap = WORD, padx=5, pady=5, width = 60)
Input_text.place(x=30,y = 100)
</a:t>
            </a:r>
            <a:r>
              <a:rPr altLang="zh-CN" b="1" sz="2800" lang="en-US">
                <a:solidFill>
                  <a:srgbClr val="000000"/>
                </a:solidFill>
              </a:rPr>
              <a:t>L</a:t>
            </a:r>
            <a:r>
              <a:rPr altLang="zh-CN" b="1" sz="2800" lang="en-US">
                <a:solidFill>
                  <a:srgbClr val="000000"/>
                </a:solidFill>
              </a:rPr>
              <a:t>a</a:t>
            </a:r>
            <a:r>
              <a:rPr altLang="zh-CN" b="1" sz="2800" lang="en-US">
                <a:solidFill>
                  <a:srgbClr val="000000"/>
                </a:solidFill>
              </a:rPr>
              <a:t>b</a:t>
            </a:r>
            <a:r>
              <a:rPr altLang="zh-CN" b="1" sz="2800" lang="en-US">
                <a:solidFill>
                  <a:srgbClr val="000000"/>
                </a:solidFill>
              </a:rPr>
              <a:t>e</a:t>
            </a:r>
            <a:r>
              <a:rPr altLang="zh-CN" b="1" sz="2800" lang="en-US">
                <a:solidFill>
                  <a:srgbClr val="000000"/>
                </a:solidFill>
              </a:rPr>
              <a:t>l</a:t>
            </a:r>
            <a:r>
              <a:rPr altLang="zh-CN" b="1" sz="2800" lang="en-US">
                <a:solidFill>
                  <a:srgbClr val="000000"/>
                </a:solidFill>
              </a:rPr>
              <a:t>(</a:t>
            </a:r>
            <a:r>
              <a:rPr b="1" sz="2800" lang="en-US">
                <a:solidFill>
                  <a:srgbClr val="000000"/>
                </a:solidFill>
              </a:rPr>
              <a:t>root,text ="Output", font = '</a:t>
            </a:r>
            <a:r>
              <a:rPr altLang="zh-CN" b="1" sz="2800" lang="en-US">
                <a:solidFill>
                  <a:srgbClr val="000000"/>
                </a:solidFill>
              </a:rPr>
              <a:t>G</a:t>
            </a:r>
            <a:r>
              <a:rPr altLang="zh-CN" b="1" sz="2800" lang="en-US">
                <a:solidFill>
                  <a:srgbClr val="000000"/>
                </a:solidFill>
              </a:rPr>
              <a:t>a</a:t>
            </a:r>
            <a:r>
              <a:rPr altLang="zh-CN" b="1" sz="2800" lang="en-US">
                <a:solidFill>
                  <a:srgbClr val="000000"/>
                </a:solidFill>
              </a:rPr>
              <a:t>r</a:t>
            </a:r>
            <a:r>
              <a:rPr altLang="zh-CN" b="1" sz="2800" lang="en-US">
                <a:solidFill>
                  <a:srgbClr val="000000"/>
                </a:solidFill>
              </a:rPr>
              <a:t>a</a:t>
            </a:r>
            <a:r>
              <a:rPr altLang="zh-CN" b="1" sz="2800" lang="en-US">
                <a:solidFill>
                  <a:srgbClr val="000000"/>
                </a:solidFill>
              </a:rPr>
              <a:t>m</a:t>
            </a:r>
            <a:r>
              <a:rPr altLang="zh-CN" b="1" sz="2800" lang="en-US">
                <a:solidFill>
                  <a:srgbClr val="000000"/>
                </a:solidFill>
              </a:rPr>
              <a:t>o</a:t>
            </a:r>
            <a:r>
              <a:rPr altLang="zh-CN" b="1" sz="2800" lang="en-US">
                <a:solidFill>
                  <a:srgbClr val="000000"/>
                </a:solidFill>
              </a:rPr>
              <a:t>n</a:t>
            </a:r>
            <a:r>
              <a:rPr altLang="zh-CN" b="1" sz="2800" lang="en-US">
                <a:solidFill>
                  <a:srgbClr val="000000"/>
                </a:solidFill>
              </a:rPr>
              <a:t>d</a:t>
            </a:r>
            <a:r>
              <a:rPr altLang="zh-CN" b="1" sz="2800" lang="en-US">
                <a:solidFill>
                  <a:srgbClr val="000000"/>
                </a:solidFill>
              </a:rPr>
              <a:t>'</a:t>
            </a:r>
            <a:r>
              <a:rPr b="1" sz="2800" lang="en-US">
                <a:solidFill>
                  <a:srgbClr val="000000"/>
                </a:solidFill>
              </a:rPr>
              <a:t>, bg ='white smoke').place(x=</a:t>
            </a:r>
            <a:r>
              <a:rPr altLang="zh-CN" b="1" sz="2800" lang="en-US">
                <a:solidFill>
                  <a:srgbClr val="000000"/>
                </a:solidFill>
              </a:rPr>
              <a:t>8</a:t>
            </a:r>
            <a:r>
              <a:rPr altLang="zh-CN" b="1" sz="2800" lang="en-US">
                <a:solidFill>
                  <a:srgbClr val="000000"/>
                </a:solidFill>
              </a:rPr>
              <a:t>1</a:t>
            </a:r>
            <a:r>
              <a:rPr altLang="zh-CN" b="1" sz="2800" lang="en-US">
                <a:solidFill>
                  <a:srgbClr val="000000"/>
                </a:solidFill>
              </a:rPr>
              <a:t>0</a:t>
            </a:r>
            <a:r>
              <a:rPr b="1" sz="2800" lang="en-US">
                <a:solidFill>
                  <a:srgbClr val="000000"/>
                </a:solidFill>
              </a:rPr>
              <a:t>,y=60)
Output_text = Text(root,font = 'arial 10', height = 11, wrap = WORD, padx=5, pady= 5, width =60)
Output_text.place(x = 600 , y = 100)
 </a:t>
            </a:r>
            <a:endParaRPr b="1" sz="2800" lang="en-US">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40" name=""/>
          <p:cNvSpPr txBox="1"/>
          <p:nvPr/>
        </p:nvSpPr>
        <p:spPr>
          <a:xfrm>
            <a:off x="5184068" y="181467"/>
            <a:ext cx="5979345" cy="6377939"/>
          </a:xfrm>
          <a:prstGeom prst="rect"/>
        </p:spPr>
        <p:txBody>
          <a:bodyPr rtlCol="0" wrap="square">
            <a:spAutoFit/>
          </a:bodyPr>
          <a:p>
            <a:r>
              <a:rPr b="1" sz="2800" lang="en-US">
                <a:solidFill>
                  <a:srgbClr val="000000"/>
                </a:solidFill>
              </a:rPr>
              <a:t>language = list(LANGUAGES.values())
</a:t>
            </a:r>
            <a:r>
              <a:rPr altLang="zh-CN" b="1" sz="2800" lang="en-US">
                <a:solidFill>
                  <a:srgbClr val="000000"/>
                </a:solidFill>
              </a:rPr>
              <a:t>s</a:t>
            </a:r>
            <a:r>
              <a:rPr altLang="zh-CN" b="1" sz="2800" lang="en-US">
                <a:solidFill>
                  <a:srgbClr val="000000"/>
                </a:solidFill>
              </a:rPr>
              <a:t>r</a:t>
            </a:r>
            <a:r>
              <a:rPr altLang="zh-CN" b="1" sz="2800" lang="en-US">
                <a:solidFill>
                  <a:srgbClr val="000000"/>
                </a:solidFill>
              </a:rPr>
              <a:t>c</a:t>
            </a:r>
            <a:r>
              <a:rPr altLang="zh-CN" b="1" sz="2800" lang="en-US">
                <a:solidFill>
                  <a:srgbClr val="000000"/>
                </a:solidFill>
              </a:rPr>
              <a:t>_</a:t>
            </a:r>
            <a:r>
              <a:rPr altLang="zh-CN" b="1" sz="2800" lang="en-US">
                <a:solidFill>
                  <a:srgbClr val="000000"/>
                </a:solidFill>
              </a:rPr>
              <a:t>l</a:t>
            </a:r>
            <a:r>
              <a:rPr b="1" sz="2800" lang="en-US">
                <a:solidFill>
                  <a:srgbClr val="000000"/>
                </a:solidFill>
              </a:rPr>
              <a:t>ang = ttk.Combobox(root, values= language, width =22)
src_lang.place(x=20,y=60)
src_lang.set('choose input language')
dest_lang = ttk.Combobox(root, values= language, width =22)
dest_lang.place(x=890,y=60)
dest_lang.set('choose output language')
</a:t>
            </a:r>
            <a:r>
              <a:rPr altLang="zh-CN" b="1" sz="2800" lang="en-US">
                <a:solidFill>
                  <a:srgbClr val="000000"/>
                </a:solidFill>
              </a:rPr>
              <a:t>d</a:t>
            </a:r>
            <a:r>
              <a:rPr altLang="zh-CN" b="1" sz="2800" lang="en-US">
                <a:solidFill>
                  <a:srgbClr val="000000"/>
                </a:solidFill>
              </a:rPr>
              <a:t>e</a:t>
            </a:r>
            <a:r>
              <a:rPr altLang="zh-CN" b="1" sz="2800" lang="en-US">
                <a:solidFill>
                  <a:srgbClr val="000000"/>
                </a:solidFill>
              </a:rPr>
              <a:t>f</a:t>
            </a:r>
            <a:r>
              <a:rPr altLang="zh-CN" b="1" sz="2800" lang="en-US">
                <a:solidFill>
                  <a:srgbClr val="000000"/>
                </a:solidFill>
              </a:rPr>
              <a:t> </a:t>
            </a:r>
            <a:r>
              <a:rPr altLang="zh-CN" b="1" sz="2800" lang="en-US">
                <a:solidFill>
                  <a:srgbClr val="000000"/>
                </a:solidFill>
              </a:rPr>
              <a:t>T</a:t>
            </a:r>
            <a:r>
              <a:rPr altLang="zh-CN" b="1" sz="2800" lang="en-US">
                <a:solidFill>
                  <a:srgbClr val="000000"/>
                </a:solidFill>
              </a:rPr>
              <a:t>r</a:t>
            </a:r>
            <a:r>
              <a:rPr altLang="zh-CN" b="1" sz="2800" lang="en-US">
                <a:solidFill>
                  <a:srgbClr val="000000"/>
                </a:solidFill>
              </a:rPr>
              <a:t>a</a:t>
            </a:r>
            <a:r>
              <a:rPr altLang="zh-CN" b="1" sz="2800" lang="en-US">
                <a:solidFill>
                  <a:srgbClr val="000000"/>
                </a:solidFill>
              </a:rPr>
              <a:t>n</a:t>
            </a:r>
            <a:r>
              <a:rPr altLang="zh-CN" b="1" sz="2800" lang="en-US">
                <a:solidFill>
                  <a:srgbClr val="000000"/>
                </a:solidFill>
              </a:rPr>
              <a:t>s</a:t>
            </a:r>
            <a:r>
              <a:rPr altLang="zh-CN" b="1" sz="2800" lang="en-US">
                <a:solidFill>
                  <a:srgbClr val="000000"/>
                </a:solidFill>
              </a:rPr>
              <a:t>l</a:t>
            </a:r>
            <a:r>
              <a:rPr altLang="zh-CN" b="1" sz="2800" lang="en-US">
                <a:solidFill>
                  <a:srgbClr val="000000"/>
                </a:solidFill>
              </a:rPr>
              <a:t>a</a:t>
            </a:r>
            <a:r>
              <a:rPr altLang="zh-CN" b="1" sz="2800" lang="en-US">
                <a:solidFill>
                  <a:srgbClr val="000000"/>
                </a:solidFill>
              </a:rPr>
              <a:t>t</a:t>
            </a:r>
            <a:r>
              <a:rPr altLang="zh-CN" b="1" sz="2800" lang="en-US">
                <a:solidFill>
                  <a:srgbClr val="000000"/>
                </a:solidFill>
              </a:rPr>
              <a:t>e</a:t>
            </a:r>
            <a:r>
              <a:rPr altLang="zh-CN" b="1" sz="2800" lang="en-US">
                <a:solidFill>
                  <a:srgbClr val="000000"/>
                </a:solidFill>
              </a:rPr>
              <a:t>(</a:t>
            </a:r>
            <a:r>
              <a:rPr altLang="zh-CN" b="1" sz="2800" lang="en-US">
                <a:solidFill>
                  <a:srgbClr val="000000"/>
                </a:solidFill>
              </a:rPr>
              <a:t>)</a:t>
            </a:r>
            <a:r>
              <a:rPr altLang="zh-CN" b="1" sz="2800" lang="en-US">
                <a:solidFill>
                  <a:srgbClr val="000000"/>
                </a:solidFill>
              </a:rPr>
              <a:t>:</a:t>
            </a:r>
            <a:r>
              <a:rPr b="1" sz="2800" lang="en-US">
                <a:solidFill>
                  <a:srgbClr val="000000"/>
                </a:solidFill>
              </a:rPr>
              <a:t>
    translator = Translator()
    translated=translator.translate(text= Input_text.get(1.0, END) , src = src_lang.get(), dest = dest_lang.get())
       </a:t>
            </a:r>
            <a:endParaRPr b="1"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597" name=""/>
          <p:cNvSpPr txBox="1"/>
          <p:nvPr/>
        </p:nvSpPr>
        <p:spPr>
          <a:xfrm>
            <a:off x="5134935" y="1528444"/>
            <a:ext cx="7057065" cy="1348740"/>
          </a:xfrm>
          <a:prstGeom prst="rect"/>
        </p:spPr>
        <p:txBody>
          <a:bodyPr rtlCol="0" wrap="square">
            <a:spAutoFit/>
          </a:bodyPr>
          <a:p>
            <a:r>
              <a:rPr sz="2800" lang="en-US">
                <a:solidFill>
                  <a:srgbClr val="000000"/>
                </a:solidFill>
              </a:rPr>
              <a:t>                         MINIPROJECT - </a:t>
            </a:r>
            <a:r>
              <a:rPr altLang="zh-CN" sz="2800" lang="en-US">
                <a:solidFill>
                  <a:srgbClr val="000000"/>
                </a:solidFill>
              </a:rPr>
              <a:t>B</a:t>
            </a:r>
            <a:r>
              <a:rPr sz="2800" lang="en-US">
                <a:solidFill>
                  <a:srgbClr val="000000"/>
                </a:solidFill>
              </a:rPr>
              <a:t>         </a:t>
            </a:r>
            <a:endParaRPr sz="2800" lang="en-US">
              <a:solidFill>
                <a:srgbClr val="000000"/>
              </a:solidFill>
            </a:endParaRPr>
          </a:p>
          <a:p>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sz="2800" lang="en-US">
                <a:solidFill>
                  <a:srgbClr val="000000"/>
                </a:solidFill>
              </a:rPr>
              <a:t>   SECOND YEAR COMPUTER ENGINEERING
</a:t>
            </a:r>
            <a:endParaRPr sz="2800" lang="en-US">
              <a:solidFill>
                <a:srgbClr val="000000"/>
              </a:solidFill>
            </a:endParaRPr>
          </a:p>
          <a:p>
            <a:r>
              <a:rPr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A</a:t>
            </a:r>
            <a:r>
              <a:rPr altLang="zh-CN" sz="2800" lang="en-US">
                <a:solidFill>
                  <a:srgbClr val="000000"/>
                </a:solidFill>
              </a:rPr>
              <a:t>C</a:t>
            </a:r>
            <a:r>
              <a:rPr altLang="zh-CN" sz="2800" lang="en-US">
                <a:solidFill>
                  <a:srgbClr val="000000"/>
                </a:solidFill>
              </a:rPr>
              <a:t>A</a:t>
            </a:r>
            <a:r>
              <a:rPr sz="2800" lang="en-US">
                <a:solidFill>
                  <a:srgbClr val="000000"/>
                </a:solidFill>
              </a:rPr>
              <a:t>DEMIC YEAR 2020-21
</a:t>
            </a:r>
            <a:endParaRPr sz="2800" lang="en-US">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41" name=""/>
          <p:cNvSpPr txBox="1"/>
          <p:nvPr/>
        </p:nvSpPr>
        <p:spPr>
          <a:xfrm>
            <a:off x="5022526" y="240030"/>
            <a:ext cx="5151618" cy="5120640"/>
          </a:xfrm>
          <a:prstGeom prst="rect"/>
        </p:spPr>
        <p:txBody>
          <a:bodyPr rtlCol="0" wrap="square">
            <a:spAutoFit/>
          </a:bodyPr>
          <a:p>
            <a:r>
              <a:rPr altLang="zh-CN"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O</a:t>
            </a:r>
            <a:r>
              <a:rPr altLang="zh-CN" b="1" sz="2800" lang="en-US">
                <a:solidFill>
                  <a:srgbClr val="000000"/>
                </a:solidFill>
              </a:rPr>
              <a:t>u</a:t>
            </a:r>
            <a:r>
              <a:rPr altLang="zh-CN" b="1" sz="2800" lang="en-US">
                <a:solidFill>
                  <a:srgbClr val="000000"/>
                </a:solidFill>
              </a:rPr>
              <a:t>t</a:t>
            </a:r>
            <a:r>
              <a:rPr altLang="zh-CN" b="1" sz="2800" lang="en-US">
                <a:solidFill>
                  <a:srgbClr val="000000"/>
                </a:solidFill>
              </a:rPr>
              <a:t>p</a:t>
            </a:r>
            <a:r>
              <a:rPr altLang="zh-CN" b="1" sz="2800" lang="en-US">
                <a:solidFill>
                  <a:srgbClr val="000000"/>
                </a:solidFill>
              </a:rPr>
              <a:t>u</a:t>
            </a:r>
            <a:r>
              <a:rPr altLang="zh-CN" b="1" sz="2800" lang="en-US">
                <a:solidFill>
                  <a:srgbClr val="000000"/>
                </a:solidFill>
              </a:rPr>
              <a:t>t</a:t>
            </a:r>
            <a:r>
              <a:rPr altLang="zh-CN" b="1" sz="2800" lang="en-US">
                <a:solidFill>
                  <a:srgbClr val="000000"/>
                </a:solidFill>
              </a:rPr>
              <a:t>_</a:t>
            </a:r>
            <a:r>
              <a:rPr altLang="zh-CN" b="1" sz="2800" lang="en-US">
                <a:solidFill>
                  <a:srgbClr val="000000"/>
                </a:solidFill>
              </a:rPr>
              <a:t>t</a:t>
            </a:r>
            <a:r>
              <a:rPr altLang="zh-CN" b="1" sz="2800" lang="en-US">
                <a:solidFill>
                  <a:srgbClr val="000000"/>
                </a:solidFill>
              </a:rPr>
              <a:t>e</a:t>
            </a:r>
            <a:r>
              <a:rPr altLang="zh-CN" b="1" sz="2800" lang="en-US">
                <a:solidFill>
                  <a:srgbClr val="000000"/>
                </a:solidFill>
              </a:rPr>
              <a:t>x</a:t>
            </a:r>
            <a:r>
              <a:rPr altLang="zh-CN" b="1" sz="2800" lang="en-US">
                <a:solidFill>
                  <a:srgbClr val="000000"/>
                </a:solidFill>
              </a:rPr>
              <a:t>t</a:t>
            </a:r>
            <a:r>
              <a:rPr altLang="zh-CN" b="1" sz="2800" lang="en-US">
                <a:solidFill>
                  <a:srgbClr val="000000"/>
                </a:solidFill>
              </a:rPr>
              <a:t>.</a:t>
            </a:r>
            <a:r>
              <a:rPr altLang="zh-CN" b="1" sz="2800" lang="en-US">
                <a:solidFill>
                  <a:srgbClr val="000000"/>
                </a:solidFill>
              </a:rPr>
              <a:t>d</a:t>
            </a:r>
            <a:r>
              <a:rPr altLang="zh-CN" b="1" sz="2800" lang="en-US">
                <a:solidFill>
                  <a:srgbClr val="000000"/>
                </a:solidFill>
              </a:rPr>
              <a:t>e</a:t>
            </a:r>
            <a:r>
              <a:rPr altLang="zh-CN" b="1" sz="2800" lang="en-US">
                <a:solidFill>
                  <a:srgbClr val="000000"/>
                </a:solidFill>
              </a:rPr>
              <a:t>l</a:t>
            </a:r>
            <a:r>
              <a:rPr altLang="zh-CN" b="1" sz="2800" lang="en-US">
                <a:solidFill>
                  <a:srgbClr val="000000"/>
                </a:solidFill>
              </a:rPr>
              <a:t>e</a:t>
            </a:r>
            <a:r>
              <a:rPr altLang="zh-CN" b="1" sz="2800" lang="en-US">
                <a:solidFill>
                  <a:srgbClr val="000000"/>
                </a:solidFill>
              </a:rPr>
              <a:t>t</a:t>
            </a:r>
            <a:r>
              <a:rPr altLang="zh-CN" b="1" sz="2800" lang="en-US">
                <a:solidFill>
                  <a:srgbClr val="000000"/>
                </a:solidFill>
              </a:rPr>
              <a:t>e</a:t>
            </a:r>
            <a:r>
              <a:rPr altLang="zh-CN" b="1" sz="2800" lang="en-US">
                <a:solidFill>
                  <a:srgbClr val="000000"/>
                </a:solidFill>
              </a:rPr>
              <a:t>(</a:t>
            </a:r>
            <a:r>
              <a:rPr altLang="zh-CN" b="1" sz="2800" lang="en-US">
                <a:solidFill>
                  <a:srgbClr val="000000"/>
                </a:solidFill>
              </a:rPr>
              <a:t>1</a:t>
            </a:r>
            <a:r>
              <a:rPr altLang="zh-CN" b="1" sz="2800" lang="en-US">
                <a:solidFill>
                  <a:srgbClr val="000000"/>
                </a:solidFill>
              </a:rPr>
              <a:t>.</a:t>
            </a:r>
            <a:r>
              <a:rPr altLang="zh-CN" b="1" sz="2800" lang="en-US">
                <a:solidFill>
                  <a:srgbClr val="000000"/>
                </a:solidFill>
              </a:rPr>
              <a:t>0</a:t>
            </a:r>
            <a:r>
              <a:rPr altLang="zh-CN" b="1" sz="2800" lang="en-US">
                <a:solidFill>
                  <a:srgbClr val="000000"/>
                </a:solidFill>
              </a:rPr>
              <a:t>,</a:t>
            </a:r>
            <a:r>
              <a:rPr altLang="zh-CN" b="1" sz="2800" lang="en-US">
                <a:solidFill>
                  <a:srgbClr val="000000"/>
                </a:solidFill>
              </a:rPr>
              <a:t>E</a:t>
            </a:r>
            <a:r>
              <a:rPr altLang="zh-CN" b="1" sz="2800" lang="en-US">
                <a:solidFill>
                  <a:srgbClr val="000000"/>
                </a:solidFill>
              </a:rPr>
              <a:t>N</a:t>
            </a:r>
            <a:r>
              <a:rPr altLang="zh-CN" b="1" sz="2800" lang="en-US">
                <a:solidFill>
                  <a:srgbClr val="000000"/>
                </a:solidFill>
              </a:rPr>
              <a:t>D</a:t>
            </a:r>
            <a:r>
              <a:rPr altLang="zh-CN" b="1" sz="2800" lang="en-US">
                <a:solidFill>
                  <a:srgbClr val="000000"/>
                </a:solidFill>
              </a:rPr>
              <a:t>)</a:t>
            </a:r>
            <a:endParaRPr b="1" sz="2800" lang="en-US">
              <a:solidFill>
                <a:srgbClr val="000000"/>
              </a:solidFill>
            </a:endParaRPr>
          </a:p>
          <a:p>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O</a:t>
            </a:r>
            <a:r>
              <a:rPr altLang="zh-CN" b="1" sz="2800" lang="en-US">
                <a:solidFill>
                  <a:srgbClr val="000000"/>
                </a:solidFill>
              </a:rPr>
              <a:t>u</a:t>
            </a:r>
            <a:r>
              <a:rPr altLang="zh-CN" b="1" sz="2800" lang="en-US">
                <a:solidFill>
                  <a:srgbClr val="000000"/>
                </a:solidFill>
              </a:rPr>
              <a:t>t</a:t>
            </a:r>
            <a:r>
              <a:rPr altLang="zh-CN" b="1" sz="2800" lang="en-US">
                <a:solidFill>
                  <a:srgbClr val="000000"/>
                </a:solidFill>
              </a:rPr>
              <a:t>p</a:t>
            </a:r>
            <a:r>
              <a:rPr altLang="zh-CN" b="1" sz="2800" lang="en-US">
                <a:solidFill>
                  <a:srgbClr val="000000"/>
                </a:solidFill>
              </a:rPr>
              <a:t>u</a:t>
            </a:r>
            <a:r>
              <a:rPr altLang="zh-CN" b="1" sz="2800" lang="en-US">
                <a:solidFill>
                  <a:srgbClr val="000000"/>
                </a:solidFill>
              </a:rPr>
              <a:t>t</a:t>
            </a:r>
            <a:r>
              <a:rPr altLang="zh-CN" b="1" sz="2800" lang="en-US">
                <a:solidFill>
                  <a:srgbClr val="000000"/>
                </a:solidFill>
              </a:rPr>
              <a:t>_</a:t>
            </a:r>
            <a:r>
              <a:rPr altLang="zh-CN" b="1" sz="2800" lang="en-US">
                <a:solidFill>
                  <a:srgbClr val="000000"/>
                </a:solidFill>
              </a:rPr>
              <a:t>t</a:t>
            </a:r>
            <a:r>
              <a:rPr altLang="zh-CN" b="1" sz="2800" lang="en-US">
                <a:solidFill>
                  <a:srgbClr val="000000"/>
                </a:solidFill>
              </a:rPr>
              <a:t>e</a:t>
            </a:r>
            <a:r>
              <a:rPr b="1" sz="2800" lang="en-US">
                <a:solidFill>
                  <a:srgbClr val="000000"/>
                </a:solidFill>
              </a:rPr>
              <a:t>xt.insert(END, translated.text)
trans_btn = Button(root, text = 'Translate',font = '</a:t>
            </a:r>
            <a:r>
              <a:rPr altLang="zh-CN" b="1" sz="2800" lang="en-US">
                <a:solidFill>
                  <a:srgbClr val="000000"/>
                </a:solidFill>
              </a:rPr>
              <a:t>C</a:t>
            </a:r>
            <a:r>
              <a:rPr altLang="zh-CN" b="1" sz="2800" lang="en-US">
                <a:solidFill>
                  <a:srgbClr val="000000"/>
                </a:solidFill>
              </a:rPr>
              <a:t>a</a:t>
            </a:r>
            <a:r>
              <a:rPr altLang="zh-CN" b="1" sz="2800" lang="en-US">
                <a:solidFill>
                  <a:srgbClr val="000000"/>
                </a:solidFill>
              </a:rPr>
              <a:t>n</a:t>
            </a:r>
            <a:r>
              <a:rPr altLang="zh-CN" b="1" sz="2800" lang="en-US">
                <a:solidFill>
                  <a:srgbClr val="000000"/>
                </a:solidFill>
              </a:rPr>
              <a:t>d</a:t>
            </a:r>
            <a:r>
              <a:rPr altLang="zh-CN" b="1" sz="2800" lang="en-US">
                <a:solidFill>
                  <a:srgbClr val="000000"/>
                </a:solidFill>
              </a:rPr>
              <a:t>a</a:t>
            </a:r>
            <a:r>
              <a:rPr altLang="zh-CN" b="1" sz="2800" lang="en-US">
                <a:solidFill>
                  <a:srgbClr val="000000"/>
                </a:solidFill>
              </a:rPr>
              <a:t>r</a:t>
            </a:r>
            <a:r>
              <a:rPr altLang="zh-CN" b="1" sz="2800" lang="en-US">
                <a:solidFill>
                  <a:srgbClr val="000000"/>
                </a:solidFill>
              </a:rPr>
              <a:t>a</a:t>
            </a:r>
            <a:r>
              <a:rPr b="1" sz="2800" lang="en-US">
                <a:solidFill>
                  <a:srgbClr val="000000"/>
                </a:solidFill>
              </a:rPr>
              <a:t>',pady = 5,command = Translate ,</a:t>
            </a:r>
            <a:r>
              <a:rPr altLang="zh-CN" b="1" sz="2800" lang="en-US">
                <a:solidFill>
                  <a:srgbClr val="000000"/>
                </a:solidFill>
              </a:rPr>
              <a:t> </a:t>
            </a:r>
            <a:r>
              <a:rPr altLang="zh-CN" b="1" sz="2800" lang="en-US">
                <a:solidFill>
                  <a:srgbClr val="000000"/>
                </a:solidFill>
              </a:rPr>
              <a:t>c</a:t>
            </a:r>
            <a:r>
              <a:rPr altLang="zh-CN" b="1" sz="2800" lang="en-US">
                <a:solidFill>
                  <a:srgbClr val="000000"/>
                </a:solidFill>
              </a:rPr>
              <a:t>u</a:t>
            </a:r>
            <a:r>
              <a:rPr altLang="zh-CN" b="1" sz="2800" lang="en-US">
                <a:solidFill>
                  <a:srgbClr val="000000"/>
                </a:solidFill>
              </a:rPr>
              <a:t>r</a:t>
            </a:r>
            <a:r>
              <a:rPr altLang="zh-CN" b="1" sz="2800" lang="en-US">
                <a:solidFill>
                  <a:srgbClr val="000000"/>
                </a:solidFill>
              </a:rPr>
              <a:t>s</a:t>
            </a:r>
            <a:r>
              <a:rPr altLang="zh-CN" b="1" sz="2800" lang="en-US">
                <a:solidFill>
                  <a:srgbClr val="000000"/>
                </a:solidFill>
              </a:rPr>
              <a:t>o</a:t>
            </a:r>
            <a:r>
              <a:rPr altLang="zh-CN" b="1" sz="2800" lang="en-US">
                <a:solidFill>
                  <a:srgbClr val="000000"/>
                </a:solidFill>
              </a:rPr>
              <a:t>r</a:t>
            </a:r>
            <a:r>
              <a:rPr altLang="zh-CN" b="1" sz="2800" lang="en-US">
                <a:solidFill>
                  <a:srgbClr val="000000"/>
                </a:solidFill>
              </a:rPr>
              <a:t>=</a:t>
            </a:r>
            <a:r>
              <a:rPr altLang="zh-CN" b="1" sz="2800" lang="en-US">
                <a:solidFill>
                  <a:srgbClr val="000000"/>
                </a:solidFill>
              </a:rPr>
              <a:t>"</a:t>
            </a:r>
            <a:r>
              <a:rPr altLang="zh-CN" b="1" sz="2800" lang="en-US">
                <a:solidFill>
                  <a:srgbClr val="000000"/>
                </a:solidFill>
              </a:rPr>
              <a:t>h</a:t>
            </a:r>
            <a:r>
              <a:rPr altLang="zh-CN" b="1" sz="2800" lang="en-US">
                <a:solidFill>
                  <a:srgbClr val="000000"/>
                </a:solidFill>
              </a:rPr>
              <a:t>a</a:t>
            </a:r>
            <a:r>
              <a:rPr altLang="zh-CN" b="1" sz="2800" lang="en-US">
                <a:solidFill>
                  <a:srgbClr val="000000"/>
                </a:solidFill>
              </a:rPr>
              <a:t>n</a:t>
            </a:r>
            <a:r>
              <a:rPr altLang="zh-CN" b="1" sz="2800" lang="en-US">
                <a:solidFill>
                  <a:srgbClr val="000000"/>
                </a:solidFill>
              </a:rPr>
              <a:t>d</a:t>
            </a:r>
            <a:r>
              <a:rPr altLang="zh-CN" b="1" sz="2800" lang="en-US">
                <a:solidFill>
                  <a:srgbClr val="000000"/>
                </a:solidFill>
              </a:rPr>
              <a:t>2</a:t>
            </a:r>
            <a:r>
              <a:rPr altLang="zh-CN" b="1" sz="2800" lang="en-US">
                <a:solidFill>
                  <a:srgbClr val="000000"/>
                </a:solidFill>
              </a:rPr>
              <a:t>"</a:t>
            </a:r>
            <a:r>
              <a:rPr b="1" sz="2800" lang="en-US">
                <a:solidFill>
                  <a:srgbClr val="000000"/>
                </a:solidFill>
              </a:rPr>
              <a:t> bg = '</a:t>
            </a:r>
            <a:r>
              <a:rPr altLang="zh-CN" b="1" sz="2800" lang="en-US">
                <a:solidFill>
                  <a:srgbClr val="000000"/>
                </a:solidFill>
              </a:rPr>
              <a:t>F</a:t>
            </a:r>
            <a:r>
              <a:rPr altLang="zh-CN" b="1" sz="2800" lang="en-US">
                <a:solidFill>
                  <a:srgbClr val="000000"/>
                </a:solidFill>
              </a:rPr>
              <a:t>u</a:t>
            </a:r>
            <a:r>
              <a:rPr altLang="zh-CN" b="1" sz="2800" lang="en-US">
                <a:solidFill>
                  <a:srgbClr val="000000"/>
                </a:solidFill>
              </a:rPr>
              <a:t>c</a:t>
            </a:r>
            <a:r>
              <a:rPr altLang="zh-CN" b="1" sz="2800" lang="en-US">
                <a:solidFill>
                  <a:srgbClr val="000000"/>
                </a:solidFill>
              </a:rPr>
              <a:t>h</a:t>
            </a:r>
            <a:r>
              <a:rPr altLang="zh-CN" b="1" sz="2800" lang="en-US">
                <a:solidFill>
                  <a:srgbClr val="000000"/>
                </a:solidFill>
              </a:rPr>
              <a:t>s</a:t>
            </a:r>
            <a:r>
              <a:rPr altLang="zh-CN" b="1" sz="2800" lang="en-US">
                <a:solidFill>
                  <a:srgbClr val="000000"/>
                </a:solidFill>
              </a:rPr>
              <a:t>i</a:t>
            </a:r>
            <a:r>
              <a:rPr altLang="zh-CN" b="1" sz="2800" lang="en-US">
                <a:solidFill>
                  <a:srgbClr val="000000"/>
                </a:solidFill>
              </a:rPr>
              <a:t>a</a:t>
            </a:r>
            <a:r>
              <a:rPr b="1" sz="2800" lang="en-US">
                <a:solidFill>
                  <a:srgbClr val="000000"/>
                </a:solidFill>
              </a:rPr>
              <a:t>', activebackground = '</a:t>
            </a:r>
            <a:r>
              <a:rPr altLang="zh-CN" b="1" sz="2800" lang="en-US">
                <a:solidFill>
                  <a:srgbClr val="000000"/>
                </a:solidFill>
              </a:rPr>
              <a:t>F</a:t>
            </a:r>
            <a:r>
              <a:rPr altLang="zh-CN" b="1" sz="2800" lang="en-US">
                <a:solidFill>
                  <a:srgbClr val="000000"/>
                </a:solidFill>
              </a:rPr>
              <a:t>u</a:t>
            </a:r>
            <a:r>
              <a:rPr altLang="zh-CN" b="1" sz="2800" lang="en-US">
                <a:solidFill>
                  <a:srgbClr val="000000"/>
                </a:solidFill>
              </a:rPr>
              <a:t>c</a:t>
            </a:r>
            <a:r>
              <a:rPr altLang="zh-CN" b="1" sz="2800" lang="en-US">
                <a:solidFill>
                  <a:srgbClr val="000000"/>
                </a:solidFill>
              </a:rPr>
              <a:t>h</a:t>
            </a:r>
            <a:r>
              <a:rPr altLang="zh-CN" b="1" sz="2800" lang="en-US">
                <a:solidFill>
                  <a:srgbClr val="000000"/>
                </a:solidFill>
              </a:rPr>
              <a:t>s</a:t>
            </a:r>
            <a:r>
              <a:rPr altLang="zh-CN" b="1" sz="2800" lang="en-US">
                <a:solidFill>
                  <a:srgbClr val="000000"/>
                </a:solidFill>
              </a:rPr>
              <a:t>i</a:t>
            </a:r>
            <a:r>
              <a:rPr altLang="zh-CN" b="1" sz="2800" lang="en-US">
                <a:solidFill>
                  <a:srgbClr val="000000"/>
                </a:solidFill>
              </a:rPr>
              <a:t>a</a:t>
            </a:r>
            <a:r>
              <a:rPr b="1" sz="2800" lang="en-US">
                <a:solidFill>
                  <a:srgbClr val="000000"/>
                </a:solidFill>
              </a:rPr>
              <a:t>')
trans_btn.place(x = 490, y = 180)
root.mainloop()
</a:t>
            </a:r>
            <a:endParaRPr b="1" sz="2800" lang="en-US">
              <a:solidFill>
                <a:srgbClr val="000000"/>
              </a:solidFill>
            </a:endParaRPr>
          </a:p>
          <a:p>
            <a:endParaRPr b="1" sz="2800" lang="en-US">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45" name=""/>
          <p:cNvSpPr>
            <a:spLocks noGrp="1"/>
          </p:cNvSpPr>
          <p:nvPr>
            <p:ph type="title"/>
          </p:nvPr>
        </p:nvSpPr>
        <p:spPr>
          <a:xfrm>
            <a:off x="579600" y="237600"/>
            <a:ext cx="11037600" cy="441964"/>
          </a:xfrm>
        </p:spPr>
        <p:txBody>
          <a:bodyPr>
            <a:noAutofit/>
          </a:bodyPr>
          <a:p>
            <a:r>
              <a:rPr altLang="zh-CN" sz="4000" i="1" lang="en-US" u="sng"/>
              <a:t>O</a:t>
            </a:r>
            <a:r>
              <a:rPr altLang="zh-CN" sz="4000" i="1" lang="en-US" u="sng"/>
              <a:t>U</a:t>
            </a:r>
            <a:r>
              <a:rPr altLang="zh-CN" sz="4000" i="1" lang="en-US" u="sng"/>
              <a:t>T</a:t>
            </a:r>
            <a:r>
              <a:rPr altLang="zh-CN" sz="4000" i="1" lang="en-US" u="sng"/>
              <a:t>P</a:t>
            </a:r>
            <a:r>
              <a:rPr altLang="zh-CN" sz="4000" i="1" lang="en-US" u="sng"/>
              <a:t>U</a:t>
            </a:r>
            <a:r>
              <a:rPr altLang="zh-CN" sz="4000" i="1" lang="en-US" u="sng"/>
              <a:t>T</a:t>
            </a:r>
            <a:r>
              <a:rPr altLang="zh-CN" sz="4000" i="1" lang="en-US" u="sng"/>
              <a:t>:</a:t>
            </a:r>
            <a:r>
              <a:rPr altLang="zh-CN" sz="4000" i="1" lang="en-US" u="sng"/>
              <a:t>-</a:t>
            </a:r>
            <a:endParaRPr sz="4000" i="1" lang="en-US" u="sng"/>
          </a:p>
        </p:txBody>
      </p:sp>
      <p:pic>
        <p:nvPicPr>
          <p:cNvPr id="2097158" name=""/>
          <p:cNvPicPr>
            <a:picLocks/>
          </p:cNvPicPr>
          <p:nvPr/>
        </p:nvPicPr>
        <p:blipFill>
          <a:blip xmlns:r="http://schemas.openxmlformats.org/officeDocument/2006/relationships" r:embed="rId1"/>
          <a:stretch>
            <a:fillRect/>
          </a:stretch>
        </p:blipFill>
        <p:spPr>
          <a:xfrm rot="0">
            <a:off x="834481" y="938982"/>
            <a:ext cx="10527839" cy="5919018"/>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46" name=""/>
          <p:cNvSpPr>
            <a:spLocks noGrp="1"/>
          </p:cNvSpPr>
          <p:nvPr>
            <p:ph type="title" hasCustomPrompt="1"/>
          </p:nvPr>
        </p:nvSpPr>
        <p:spPr/>
        <p:txBody>
          <a:bodyPr>
            <a:normAutofit fontScale="90000"/>
          </a:bodyPr>
          <a:p>
            <a:r>
              <a:rPr altLang="zh-CN" i="1" lang="en-US" u="sng"/>
              <a:t>S</a:t>
            </a:r>
            <a:r>
              <a:rPr altLang="zh-CN" i="1" lang="en-US" u="sng"/>
              <a:t>T</a:t>
            </a:r>
            <a:r>
              <a:rPr altLang="zh-CN" i="1" lang="en-US" u="sng"/>
              <a:t>E</a:t>
            </a:r>
            <a:r>
              <a:rPr altLang="zh-CN" i="1" lang="en-US" u="sng"/>
              <a:t>P</a:t>
            </a:r>
            <a:r>
              <a:rPr altLang="zh-CN" i="1" lang="en-US" u="sng"/>
              <a:t>S</a:t>
            </a:r>
            <a:r>
              <a:rPr altLang="zh-CN" i="1" lang="en-US" u="sng"/>
              <a:t> </a:t>
            </a:r>
            <a:r>
              <a:rPr altLang="zh-CN" i="1" lang="en-US" u="sng"/>
              <a:t>T</a:t>
            </a:r>
            <a:r>
              <a:rPr altLang="zh-CN" i="1" lang="en-US" u="sng"/>
              <a:t>O</a:t>
            </a:r>
            <a:r>
              <a:rPr altLang="zh-CN" i="1" lang="en-US" u="sng"/>
              <a:t> </a:t>
            </a:r>
            <a:r>
              <a:rPr altLang="zh-CN" i="1" lang="en-US" u="sng"/>
              <a:t>B</a:t>
            </a:r>
            <a:r>
              <a:rPr altLang="zh-CN" i="1" lang="en-US" u="sng"/>
              <a:t>U</a:t>
            </a:r>
            <a:r>
              <a:rPr altLang="zh-CN" i="1" lang="en-US" u="sng"/>
              <a:t>I</a:t>
            </a:r>
            <a:r>
              <a:rPr altLang="zh-CN" i="1" lang="en-US" u="sng"/>
              <a:t>L</a:t>
            </a:r>
            <a:r>
              <a:rPr altLang="zh-CN" i="1" lang="en-US" u="sng"/>
              <a:t>D</a:t>
            </a:r>
            <a:r>
              <a:rPr altLang="zh-CN" i="1" lang="en-US" u="sng"/>
              <a:t> </a:t>
            </a:r>
            <a:r>
              <a:rPr altLang="zh-CN" i="1" lang="en-US" u="sng"/>
              <a:t>L</a:t>
            </a:r>
            <a:r>
              <a:rPr altLang="zh-CN" i="1" lang="en-US" u="sng"/>
              <a:t>A</a:t>
            </a:r>
            <a:r>
              <a:rPr altLang="zh-CN" i="1" lang="en-US" u="sng"/>
              <a:t>N</a:t>
            </a:r>
            <a:r>
              <a:rPr altLang="zh-CN" i="1" lang="en-US" u="sng"/>
              <a:t>G</a:t>
            </a:r>
            <a:r>
              <a:rPr altLang="zh-CN" i="1" lang="en-US" u="sng"/>
              <a:t>U</a:t>
            </a:r>
            <a:r>
              <a:rPr altLang="zh-CN" i="1" lang="en-US" u="sng"/>
              <a:t>A</a:t>
            </a:r>
            <a:r>
              <a:rPr altLang="zh-CN" i="1" lang="en-US" u="sng"/>
              <a:t>G</a:t>
            </a:r>
            <a:r>
              <a:rPr altLang="zh-CN" i="1" lang="en-US" u="sng"/>
              <a:t>E</a:t>
            </a:r>
            <a:r>
              <a:rPr altLang="zh-CN" i="1" lang="en-US" u="sng"/>
              <a:t> </a:t>
            </a:r>
            <a:r>
              <a:rPr altLang="zh-CN" i="1" lang="en-US" u="sng"/>
              <a:t>T</a:t>
            </a:r>
            <a:r>
              <a:rPr altLang="zh-CN" i="1" lang="en-US" u="sng"/>
              <a:t>R</a:t>
            </a:r>
            <a:r>
              <a:rPr altLang="zh-CN" i="1" lang="en-US" u="sng"/>
              <a:t>A</a:t>
            </a:r>
            <a:r>
              <a:rPr altLang="zh-CN" i="1" lang="en-US" u="sng"/>
              <a:t>N</a:t>
            </a:r>
            <a:r>
              <a:rPr altLang="zh-CN" i="1" lang="en-US" u="sng"/>
              <a:t>S</a:t>
            </a:r>
            <a:r>
              <a:rPr altLang="zh-CN" i="1" lang="en-US" u="sng"/>
              <a:t>L</a:t>
            </a:r>
            <a:r>
              <a:rPr altLang="zh-CN" i="1" lang="en-US" u="sng"/>
              <a:t>A</a:t>
            </a:r>
            <a:r>
              <a:rPr altLang="zh-CN" i="1" lang="en-US" u="sng"/>
              <a:t>T</a:t>
            </a:r>
            <a:r>
              <a:rPr altLang="zh-CN" i="1" lang="en-US" u="sng"/>
              <a:t>O</a:t>
            </a:r>
            <a:r>
              <a:rPr altLang="zh-CN" i="1" lang="en-US" u="sng"/>
              <a:t>R</a:t>
            </a:r>
            <a:endParaRPr i="1" lang="en-US" u="sng"/>
          </a:p>
        </p:txBody>
      </p:sp>
      <p:sp>
        <p:nvSpPr>
          <p:cNvPr id="1048647" name=""/>
          <p:cNvSpPr txBox="1"/>
          <p:nvPr/>
        </p:nvSpPr>
        <p:spPr>
          <a:xfrm>
            <a:off x="5299964" y="1211400"/>
            <a:ext cx="6892036" cy="2987041"/>
          </a:xfrm>
          <a:prstGeom prst="rect"/>
        </p:spPr>
        <p:txBody>
          <a:bodyPr rtlCol="0" wrap="square">
            <a:spAutoFit/>
          </a:bodyPr>
          <a:p>
            <a:pPr indent="-457200" marL="457200">
              <a:buFont typeface="Arial"/>
              <a:buChar char="•"/>
            </a:pPr>
            <a:r>
              <a:rPr altLang="zh-CN" b="1" sz="3200" i="1" lang="en-US">
                <a:solidFill>
                  <a:srgbClr val="000000"/>
                </a:solidFill>
              </a:rPr>
              <a:t>I</a:t>
            </a:r>
            <a:r>
              <a:rPr altLang="zh-CN" b="1" sz="3200" i="1" lang="en-US">
                <a:solidFill>
                  <a:srgbClr val="000000"/>
                </a:solidFill>
              </a:rPr>
              <a:t>m</a:t>
            </a:r>
            <a:r>
              <a:rPr altLang="zh-CN" b="1" sz="3200" i="1" lang="en-US">
                <a:solidFill>
                  <a:srgbClr val="000000"/>
                </a:solidFill>
              </a:rPr>
              <a:t>p</a:t>
            </a:r>
            <a:r>
              <a:rPr altLang="zh-CN" b="1" sz="3200" i="1" lang="en-US">
                <a:solidFill>
                  <a:srgbClr val="000000"/>
                </a:solidFill>
              </a:rPr>
              <a:t>o</a:t>
            </a:r>
            <a:r>
              <a:rPr altLang="zh-CN" b="1" sz="3200" i="1" lang="en-US">
                <a:solidFill>
                  <a:srgbClr val="000000"/>
                </a:solidFill>
              </a:rPr>
              <a:t>r</a:t>
            </a:r>
            <a:r>
              <a:rPr altLang="zh-CN" b="1" sz="3200" i="1" lang="en-US">
                <a:solidFill>
                  <a:srgbClr val="000000"/>
                </a:solidFill>
              </a:rPr>
              <a:t>t</a:t>
            </a:r>
            <a:r>
              <a:rPr altLang="zh-CN" b="1" sz="3200" i="1" lang="en-US">
                <a:solidFill>
                  <a:srgbClr val="000000"/>
                </a:solidFill>
              </a:rPr>
              <a:t> </a:t>
            </a:r>
            <a:r>
              <a:rPr altLang="zh-CN" b="1" sz="3200" i="1" lang="en-US">
                <a:solidFill>
                  <a:srgbClr val="000000"/>
                </a:solidFill>
              </a:rPr>
              <a:t>r</a:t>
            </a:r>
            <a:r>
              <a:rPr altLang="zh-CN" b="1" sz="3200" i="1" lang="en-US">
                <a:solidFill>
                  <a:srgbClr val="000000"/>
                </a:solidFill>
              </a:rPr>
              <a:t>e</a:t>
            </a:r>
            <a:r>
              <a:rPr b="1" sz="3200" i="1" lang="en-US">
                <a:solidFill>
                  <a:srgbClr val="000000"/>
                </a:solidFill>
              </a:rPr>
              <a:t>quired modules</a:t>
            </a:r>
            <a:endParaRPr b="1" sz="3200" i="1" lang="en-US">
              <a:solidFill>
                <a:srgbClr val="000000"/>
              </a:solidFill>
            </a:endParaRPr>
          </a:p>
          <a:p>
            <a:pPr indent="-457200" marL="457200">
              <a:buFont typeface="Arial"/>
              <a:buChar char="•"/>
            </a:pPr>
            <a:r>
              <a:rPr altLang="zh-CN" b="1" sz="3200" i="1" lang="en-US">
                <a:solidFill>
                  <a:srgbClr val="000000"/>
                </a:solidFill>
              </a:rPr>
              <a:t>C</a:t>
            </a:r>
            <a:r>
              <a:rPr altLang="zh-CN" b="1" sz="3200" i="1" lang="en-US">
                <a:solidFill>
                  <a:srgbClr val="000000"/>
                </a:solidFill>
              </a:rPr>
              <a:t>r</a:t>
            </a:r>
            <a:r>
              <a:rPr altLang="zh-CN" b="1" sz="3200" i="1" lang="en-US">
                <a:solidFill>
                  <a:srgbClr val="000000"/>
                </a:solidFill>
              </a:rPr>
              <a:t>e</a:t>
            </a:r>
            <a:r>
              <a:rPr altLang="zh-CN" b="1" sz="3200" i="1" lang="en-US">
                <a:solidFill>
                  <a:srgbClr val="000000"/>
                </a:solidFill>
              </a:rPr>
              <a:t>a</a:t>
            </a:r>
            <a:r>
              <a:rPr altLang="zh-CN" b="1" sz="3200" i="1" lang="en-US">
                <a:solidFill>
                  <a:srgbClr val="000000"/>
                </a:solidFill>
              </a:rPr>
              <a:t>t</a:t>
            </a:r>
            <a:r>
              <a:rPr altLang="zh-CN" b="1" sz="3200" i="1" lang="en-US">
                <a:solidFill>
                  <a:srgbClr val="000000"/>
                </a:solidFill>
              </a:rPr>
              <a:t>e</a:t>
            </a:r>
            <a:r>
              <a:rPr altLang="zh-CN" b="1" sz="3200" i="1" lang="en-US">
                <a:solidFill>
                  <a:srgbClr val="000000"/>
                </a:solidFill>
              </a:rPr>
              <a:t> </a:t>
            </a:r>
            <a:r>
              <a:rPr altLang="zh-CN" b="1" sz="3200" i="1" lang="en-US">
                <a:solidFill>
                  <a:srgbClr val="000000"/>
                </a:solidFill>
              </a:rPr>
              <a:t>a</a:t>
            </a:r>
            <a:r>
              <a:rPr altLang="zh-CN" b="1" sz="3200" i="1" lang="en-US">
                <a:solidFill>
                  <a:srgbClr val="000000"/>
                </a:solidFill>
              </a:rPr>
              <a:t> </a:t>
            </a:r>
            <a:r>
              <a:rPr altLang="zh-CN" b="1" sz="3200" i="1" lang="en-US">
                <a:solidFill>
                  <a:srgbClr val="000000"/>
                </a:solidFill>
              </a:rPr>
              <a:t>d</a:t>
            </a:r>
            <a:r>
              <a:rPr altLang="zh-CN" b="1" sz="3200" i="1" lang="en-US">
                <a:solidFill>
                  <a:srgbClr val="000000"/>
                </a:solidFill>
              </a:rPr>
              <a:t>i</a:t>
            </a:r>
            <a:r>
              <a:rPr altLang="zh-CN" b="1" sz="3200" i="1" lang="en-US">
                <a:solidFill>
                  <a:srgbClr val="000000"/>
                </a:solidFill>
              </a:rPr>
              <a:t>s</a:t>
            </a:r>
            <a:r>
              <a:rPr altLang="zh-CN" b="1" sz="3200" i="1" lang="en-US">
                <a:solidFill>
                  <a:srgbClr val="000000"/>
                </a:solidFill>
              </a:rPr>
              <a:t>p</a:t>
            </a:r>
            <a:r>
              <a:rPr altLang="zh-CN" b="1" sz="3200" i="1" lang="en-US">
                <a:solidFill>
                  <a:srgbClr val="000000"/>
                </a:solidFill>
              </a:rPr>
              <a:t>l</a:t>
            </a:r>
            <a:r>
              <a:rPr altLang="zh-CN" b="1" sz="3200" i="1" lang="en-US">
                <a:solidFill>
                  <a:srgbClr val="000000"/>
                </a:solidFill>
              </a:rPr>
              <a:t>a</a:t>
            </a:r>
            <a:r>
              <a:rPr altLang="zh-CN" b="1" sz="3200" i="1" lang="en-US">
                <a:solidFill>
                  <a:srgbClr val="000000"/>
                </a:solidFill>
              </a:rPr>
              <a:t>y</a:t>
            </a:r>
            <a:r>
              <a:rPr altLang="zh-CN" b="1" sz="3200" i="1" lang="en-US">
                <a:solidFill>
                  <a:srgbClr val="000000"/>
                </a:solidFill>
              </a:rPr>
              <a:t> </a:t>
            </a:r>
            <a:r>
              <a:rPr altLang="zh-CN" b="1" sz="3200" i="1" lang="en-US">
                <a:solidFill>
                  <a:srgbClr val="000000"/>
                </a:solidFill>
              </a:rPr>
              <a:t>w</a:t>
            </a:r>
            <a:r>
              <a:rPr altLang="zh-CN" b="1" sz="3200" i="1" lang="en-US">
                <a:solidFill>
                  <a:srgbClr val="000000"/>
                </a:solidFill>
              </a:rPr>
              <a:t>i</a:t>
            </a:r>
            <a:r>
              <a:rPr altLang="zh-CN" b="1" sz="3200" i="1" lang="en-US">
                <a:solidFill>
                  <a:srgbClr val="000000"/>
                </a:solidFill>
              </a:rPr>
              <a:t>n</a:t>
            </a:r>
            <a:r>
              <a:rPr altLang="zh-CN" b="1" sz="3200" i="1" lang="en-US">
                <a:solidFill>
                  <a:srgbClr val="000000"/>
                </a:solidFill>
              </a:rPr>
              <a:t>d</a:t>
            </a:r>
            <a:r>
              <a:rPr altLang="zh-CN" b="1" sz="3200" i="1" lang="en-US">
                <a:solidFill>
                  <a:srgbClr val="000000"/>
                </a:solidFill>
              </a:rPr>
              <a:t>o</a:t>
            </a:r>
            <a:r>
              <a:rPr altLang="zh-CN" b="1" sz="3200" i="1" lang="en-US">
                <a:solidFill>
                  <a:srgbClr val="000000"/>
                </a:solidFill>
              </a:rPr>
              <a:t>w</a:t>
            </a:r>
            <a:endParaRPr b="1" sz="3200" i="1" lang="en-US">
              <a:solidFill>
                <a:srgbClr val="000000"/>
              </a:solidFill>
            </a:endParaRPr>
          </a:p>
          <a:p>
            <a:pPr indent="-457200" marL="457200">
              <a:buFont typeface="Arial"/>
              <a:buChar char="•"/>
            </a:pPr>
            <a:r>
              <a:rPr altLang="zh-CN" b="1" sz="3200" i="1" lang="en-US">
                <a:solidFill>
                  <a:srgbClr val="000000"/>
                </a:solidFill>
              </a:rPr>
              <a:t>C</a:t>
            </a:r>
            <a:r>
              <a:rPr altLang="zh-CN" b="1" sz="3200" i="1" lang="en-US">
                <a:solidFill>
                  <a:srgbClr val="000000"/>
                </a:solidFill>
              </a:rPr>
              <a:t>r</a:t>
            </a:r>
            <a:r>
              <a:rPr altLang="zh-CN" b="1" sz="3200" i="1" lang="en-US">
                <a:solidFill>
                  <a:srgbClr val="000000"/>
                </a:solidFill>
              </a:rPr>
              <a:t>e</a:t>
            </a:r>
            <a:r>
              <a:rPr altLang="zh-CN" b="1" sz="3200" i="1" lang="en-US">
                <a:solidFill>
                  <a:srgbClr val="000000"/>
                </a:solidFill>
              </a:rPr>
              <a:t>a</a:t>
            </a:r>
            <a:r>
              <a:rPr altLang="zh-CN" b="1" sz="3200" i="1" lang="en-US">
                <a:solidFill>
                  <a:srgbClr val="000000"/>
                </a:solidFill>
              </a:rPr>
              <a:t>t</a:t>
            </a:r>
            <a:r>
              <a:rPr altLang="zh-CN" b="1" sz="3200" i="1" lang="en-US">
                <a:solidFill>
                  <a:srgbClr val="000000"/>
                </a:solidFill>
              </a:rPr>
              <a:t>e</a:t>
            </a:r>
            <a:r>
              <a:rPr altLang="zh-CN" b="1" sz="3200" i="1" lang="en-US">
                <a:solidFill>
                  <a:srgbClr val="000000"/>
                </a:solidFill>
              </a:rPr>
              <a:t> </a:t>
            </a:r>
            <a:r>
              <a:rPr altLang="zh-CN" b="1" sz="3200" i="1" lang="en-US">
                <a:solidFill>
                  <a:srgbClr val="000000"/>
                </a:solidFill>
              </a:rPr>
              <a:t>i</a:t>
            </a:r>
            <a:r>
              <a:rPr altLang="zh-CN" b="1" sz="3200" i="1" lang="en-US">
                <a:solidFill>
                  <a:srgbClr val="000000"/>
                </a:solidFill>
              </a:rPr>
              <a:t>n</a:t>
            </a:r>
            <a:r>
              <a:rPr altLang="zh-CN" b="1" sz="3200" i="1" lang="en-US">
                <a:solidFill>
                  <a:srgbClr val="000000"/>
                </a:solidFill>
              </a:rPr>
              <a:t>p</a:t>
            </a:r>
            <a:r>
              <a:rPr altLang="zh-CN" b="1" sz="3200" i="1" lang="en-US">
                <a:solidFill>
                  <a:srgbClr val="000000"/>
                </a:solidFill>
              </a:rPr>
              <a:t>u</a:t>
            </a:r>
            <a:r>
              <a:rPr altLang="zh-CN" b="1" sz="3200" i="1" lang="en-US">
                <a:solidFill>
                  <a:srgbClr val="000000"/>
                </a:solidFill>
              </a:rPr>
              <a:t>t</a:t>
            </a:r>
            <a:r>
              <a:rPr altLang="zh-CN" b="1" sz="3200" i="1" lang="en-US">
                <a:solidFill>
                  <a:srgbClr val="000000"/>
                </a:solidFill>
              </a:rPr>
              <a:t> </a:t>
            </a:r>
            <a:r>
              <a:rPr altLang="zh-CN" b="1" sz="3200" i="1" lang="en-US">
                <a:solidFill>
                  <a:srgbClr val="000000"/>
                </a:solidFill>
              </a:rPr>
              <a:t>a</a:t>
            </a:r>
            <a:r>
              <a:rPr altLang="zh-CN" b="1" sz="3200" i="1" lang="en-US">
                <a:solidFill>
                  <a:srgbClr val="000000"/>
                </a:solidFill>
              </a:rPr>
              <a:t>n</a:t>
            </a:r>
            <a:r>
              <a:rPr altLang="zh-CN" b="1" sz="3200" i="1" lang="en-US">
                <a:solidFill>
                  <a:srgbClr val="000000"/>
                </a:solidFill>
              </a:rPr>
              <a:t>d</a:t>
            </a:r>
            <a:r>
              <a:rPr altLang="zh-CN" b="1" sz="3200" i="1" lang="en-US">
                <a:solidFill>
                  <a:srgbClr val="000000"/>
                </a:solidFill>
              </a:rPr>
              <a:t> </a:t>
            </a:r>
            <a:r>
              <a:rPr altLang="zh-CN" b="1" sz="3200" i="1" lang="en-US">
                <a:solidFill>
                  <a:srgbClr val="000000"/>
                </a:solidFill>
              </a:rPr>
              <a:t>o</a:t>
            </a:r>
            <a:r>
              <a:rPr altLang="zh-CN" b="1" sz="3200" i="1" lang="en-US">
                <a:solidFill>
                  <a:srgbClr val="000000"/>
                </a:solidFill>
              </a:rPr>
              <a:t>u</a:t>
            </a:r>
            <a:r>
              <a:rPr altLang="zh-CN" b="1" sz="3200" i="1" lang="en-US">
                <a:solidFill>
                  <a:srgbClr val="000000"/>
                </a:solidFill>
              </a:rPr>
              <a:t>t</a:t>
            </a:r>
            <a:r>
              <a:rPr altLang="zh-CN" b="1" sz="3200" i="1" lang="en-US">
                <a:solidFill>
                  <a:srgbClr val="000000"/>
                </a:solidFill>
              </a:rPr>
              <a:t>p</a:t>
            </a:r>
            <a:r>
              <a:rPr altLang="zh-CN" b="1" sz="3200" i="1" lang="en-US">
                <a:solidFill>
                  <a:srgbClr val="000000"/>
                </a:solidFill>
              </a:rPr>
              <a:t>u</a:t>
            </a:r>
            <a:r>
              <a:rPr altLang="zh-CN" b="1" sz="3200" i="1" lang="en-US">
                <a:solidFill>
                  <a:srgbClr val="000000"/>
                </a:solidFill>
              </a:rPr>
              <a:t>t</a:t>
            </a:r>
            <a:r>
              <a:rPr altLang="zh-CN" b="1" sz="3200" i="1" lang="en-US">
                <a:solidFill>
                  <a:srgbClr val="000000"/>
                </a:solidFill>
              </a:rPr>
              <a:t> </a:t>
            </a:r>
            <a:r>
              <a:rPr altLang="zh-CN" b="1" sz="3200" i="1" lang="en-US">
                <a:solidFill>
                  <a:srgbClr val="000000"/>
                </a:solidFill>
              </a:rPr>
              <a:t>t</a:t>
            </a:r>
            <a:r>
              <a:rPr altLang="zh-CN" b="1" sz="3200" i="1" lang="en-US">
                <a:solidFill>
                  <a:srgbClr val="000000"/>
                </a:solidFill>
              </a:rPr>
              <a:t>e</a:t>
            </a:r>
            <a:r>
              <a:rPr altLang="zh-CN" b="1" sz="3200" i="1" lang="en-US">
                <a:solidFill>
                  <a:srgbClr val="000000"/>
                </a:solidFill>
              </a:rPr>
              <a:t>x</a:t>
            </a:r>
            <a:r>
              <a:rPr altLang="zh-CN" b="1" sz="3200" i="1" lang="en-US">
                <a:solidFill>
                  <a:srgbClr val="000000"/>
                </a:solidFill>
              </a:rPr>
              <a:t>t</a:t>
            </a:r>
            <a:r>
              <a:rPr altLang="zh-CN" b="1" sz="3200" i="1" lang="en-US">
                <a:solidFill>
                  <a:srgbClr val="000000"/>
                </a:solidFill>
              </a:rPr>
              <a:t> </a:t>
            </a:r>
            <a:r>
              <a:rPr altLang="zh-CN" b="1" sz="3200" i="1" lang="en-US">
                <a:solidFill>
                  <a:srgbClr val="000000"/>
                </a:solidFill>
              </a:rPr>
              <a:t>w</a:t>
            </a:r>
            <a:r>
              <a:rPr altLang="zh-CN" b="1" sz="3200" i="1" lang="en-US">
                <a:solidFill>
                  <a:srgbClr val="000000"/>
                </a:solidFill>
              </a:rPr>
              <a:t>i</a:t>
            </a:r>
            <a:r>
              <a:rPr altLang="zh-CN" b="1" sz="3200" i="1" lang="en-US">
                <a:solidFill>
                  <a:srgbClr val="000000"/>
                </a:solidFill>
              </a:rPr>
              <a:t>d</a:t>
            </a:r>
            <a:r>
              <a:rPr altLang="zh-CN" b="1" sz="3200" i="1" lang="en-US">
                <a:solidFill>
                  <a:srgbClr val="000000"/>
                </a:solidFill>
              </a:rPr>
              <a:t>g</a:t>
            </a:r>
            <a:r>
              <a:rPr altLang="zh-CN" b="1" sz="3200" i="1" lang="en-US">
                <a:solidFill>
                  <a:srgbClr val="000000"/>
                </a:solidFill>
              </a:rPr>
              <a:t>e</a:t>
            </a:r>
            <a:r>
              <a:rPr altLang="zh-CN" b="1" sz="3200" i="1" lang="en-US">
                <a:solidFill>
                  <a:srgbClr val="000000"/>
                </a:solidFill>
              </a:rPr>
              <a:t>t</a:t>
            </a:r>
            <a:endParaRPr b="1" sz="3200" i="1" lang="en-US">
              <a:solidFill>
                <a:srgbClr val="000000"/>
              </a:solidFill>
            </a:endParaRPr>
          </a:p>
          <a:p>
            <a:pPr indent="-457200" marL="457200">
              <a:buFont typeface="Arial"/>
              <a:buChar char="•"/>
            </a:pPr>
            <a:r>
              <a:rPr altLang="zh-CN" b="1" sz="3200" i="1" lang="en-US">
                <a:solidFill>
                  <a:srgbClr val="000000"/>
                </a:solidFill>
              </a:rPr>
              <a:t>D</a:t>
            </a:r>
            <a:r>
              <a:rPr altLang="zh-CN" b="1" sz="3200" i="1" lang="en-US">
                <a:solidFill>
                  <a:srgbClr val="000000"/>
                </a:solidFill>
              </a:rPr>
              <a:t>e</a:t>
            </a:r>
            <a:r>
              <a:rPr altLang="zh-CN" b="1" sz="3200" i="1" lang="en-US">
                <a:solidFill>
                  <a:srgbClr val="000000"/>
                </a:solidFill>
              </a:rPr>
              <a:t>f</a:t>
            </a:r>
            <a:r>
              <a:rPr altLang="zh-CN" b="1" sz="3200" i="1" lang="en-US">
                <a:solidFill>
                  <a:srgbClr val="000000"/>
                </a:solidFill>
              </a:rPr>
              <a:t>i</a:t>
            </a:r>
            <a:r>
              <a:rPr altLang="zh-CN" b="1" sz="3200" i="1" lang="en-US">
                <a:solidFill>
                  <a:srgbClr val="000000"/>
                </a:solidFill>
              </a:rPr>
              <a:t>n</a:t>
            </a:r>
            <a:r>
              <a:rPr altLang="zh-CN" b="1" sz="3200" i="1" lang="en-US">
                <a:solidFill>
                  <a:srgbClr val="000000"/>
                </a:solidFill>
              </a:rPr>
              <a:t>e</a:t>
            </a:r>
            <a:r>
              <a:rPr altLang="zh-CN" b="1" sz="3200" i="1" lang="en-US">
                <a:solidFill>
                  <a:srgbClr val="000000"/>
                </a:solidFill>
              </a:rPr>
              <a:t> </a:t>
            </a:r>
            <a:r>
              <a:rPr altLang="zh-CN" b="1" sz="3200" i="1" lang="en-US">
                <a:solidFill>
                  <a:srgbClr val="000000"/>
                </a:solidFill>
              </a:rPr>
              <a:t>C</a:t>
            </a:r>
            <a:r>
              <a:rPr altLang="zh-CN" b="1" sz="3200" i="1" lang="en-US">
                <a:solidFill>
                  <a:srgbClr val="000000"/>
                </a:solidFill>
              </a:rPr>
              <a:t>o</a:t>
            </a:r>
            <a:r>
              <a:rPr altLang="zh-CN" b="1" sz="3200" i="1" lang="en-US">
                <a:solidFill>
                  <a:srgbClr val="000000"/>
                </a:solidFill>
              </a:rPr>
              <a:t>m</a:t>
            </a:r>
            <a:r>
              <a:rPr altLang="zh-CN" b="1" sz="3200" i="1" lang="en-US">
                <a:solidFill>
                  <a:srgbClr val="000000"/>
                </a:solidFill>
              </a:rPr>
              <a:t>b</a:t>
            </a:r>
            <a:r>
              <a:rPr altLang="zh-CN" b="1" sz="3200" i="1" lang="en-US">
                <a:solidFill>
                  <a:srgbClr val="000000"/>
                </a:solidFill>
              </a:rPr>
              <a:t>o</a:t>
            </a:r>
            <a:r>
              <a:rPr altLang="zh-CN" b="1" sz="3200" i="1" lang="en-US">
                <a:solidFill>
                  <a:srgbClr val="000000"/>
                </a:solidFill>
              </a:rPr>
              <a:t>b</a:t>
            </a:r>
            <a:r>
              <a:rPr altLang="zh-CN" b="1" sz="3200" i="1" lang="en-US">
                <a:solidFill>
                  <a:srgbClr val="000000"/>
                </a:solidFill>
              </a:rPr>
              <a:t>o</a:t>
            </a:r>
            <a:r>
              <a:rPr altLang="zh-CN" b="1" sz="3200" i="1" lang="en-US">
                <a:solidFill>
                  <a:srgbClr val="000000"/>
                </a:solidFill>
              </a:rPr>
              <a:t>x</a:t>
            </a:r>
            <a:r>
              <a:rPr altLang="zh-CN" b="1" sz="3200" i="1" lang="en-US">
                <a:solidFill>
                  <a:srgbClr val="000000"/>
                </a:solidFill>
              </a:rPr>
              <a:t> </a:t>
            </a:r>
            <a:r>
              <a:rPr altLang="zh-CN" b="1" sz="3200" i="1" lang="en-US">
                <a:solidFill>
                  <a:srgbClr val="000000"/>
                </a:solidFill>
              </a:rPr>
              <a:t>t</a:t>
            </a:r>
            <a:r>
              <a:rPr altLang="zh-CN" b="1" sz="3200" i="1" lang="en-US">
                <a:solidFill>
                  <a:srgbClr val="000000"/>
                </a:solidFill>
              </a:rPr>
              <a:t>o</a:t>
            </a:r>
            <a:r>
              <a:rPr altLang="zh-CN" b="1" sz="3200" i="1" lang="en-US">
                <a:solidFill>
                  <a:srgbClr val="000000"/>
                </a:solidFill>
              </a:rPr>
              <a:t> </a:t>
            </a:r>
            <a:r>
              <a:rPr altLang="zh-CN" b="1" sz="3200" i="1" lang="en-US">
                <a:solidFill>
                  <a:srgbClr val="000000"/>
                </a:solidFill>
              </a:rPr>
              <a:t>s</a:t>
            </a:r>
            <a:r>
              <a:rPr altLang="zh-CN" b="1" sz="3200" i="1" lang="en-US">
                <a:solidFill>
                  <a:srgbClr val="000000"/>
                </a:solidFill>
              </a:rPr>
              <a:t>e</a:t>
            </a:r>
            <a:r>
              <a:rPr altLang="zh-CN" b="1" sz="3200" i="1" lang="en-US">
                <a:solidFill>
                  <a:srgbClr val="000000"/>
                </a:solidFill>
              </a:rPr>
              <a:t>l</a:t>
            </a:r>
            <a:r>
              <a:rPr altLang="zh-CN" b="1" sz="3200" i="1" lang="en-US">
                <a:solidFill>
                  <a:srgbClr val="000000"/>
                </a:solidFill>
              </a:rPr>
              <a:t>e</a:t>
            </a:r>
            <a:r>
              <a:rPr altLang="zh-CN" b="1" sz="3200" i="1" lang="en-US">
                <a:solidFill>
                  <a:srgbClr val="000000"/>
                </a:solidFill>
              </a:rPr>
              <a:t>c</a:t>
            </a:r>
            <a:r>
              <a:rPr altLang="zh-CN" b="1" sz="3200" i="1" lang="en-US">
                <a:solidFill>
                  <a:srgbClr val="000000"/>
                </a:solidFill>
              </a:rPr>
              <a:t>t</a:t>
            </a:r>
            <a:r>
              <a:rPr altLang="zh-CN" b="1" sz="3200" i="1" lang="en-US">
                <a:solidFill>
                  <a:srgbClr val="000000"/>
                </a:solidFill>
              </a:rPr>
              <a:t> </a:t>
            </a:r>
            <a:r>
              <a:rPr altLang="zh-CN" b="1" sz="3200" i="1" lang="en-US">
                <a:solidFill>
                  <a:srgbClr val="000000"/>
                </a:solidFill>
              </a:rPr>
              <a:t>a</a:t>
            </a:r>
            <a:r>
              <a:rPr altLang="zh-CN" b="1" sz="3200" i="1" lang="en-US">
                <a:solidFill>
                  <a:srgbClr val="000000"/>
                </a:solidFill>
              </a:rPr>
              <a:t> </a:t>
            </a:r>
            <a:r>
              <a:rPr altLang="zh-CN" b="1" sz="3200" i="1" lang="en-US">
                <a:solidFill>
                  <a:srgbClr val="000000"/>
                </a:solidFill>
              </a:rPr>
              <a:t>l</a:t>
            </a:r>
            <a:r>
              <a:rPr altLang="zh-CN" b="1" sz="3200" i="1" lang="en-US">
                <a:solidFill>
                  <a:srgbClr val="000000"/>
                </a:solidFill>
              </a:rPr>
              <a:t>a</a:t>
            </a:r>
            <a:r>
              <a:rPr altLang="zh-CN" b="1" sz="3200" i="1" lang="en-US">
                <a:solidFill>
                  <a:srgbClr val="000000"/>
                </a:solidFill>
              </a:rPr>
              <a:t>n</a:t>
            </a:r>
            <a:r>
              <a:rPr altLang="zh-CN" b="1" sz="3200" i="1" lang="en-US">
                <a:solidFill>
                  <a:srgbClr val="000000"/>
                </a:solidFill>
              </a:rPr>
              <a:t>g</a:t>
            </a:r>
            <a:r>
              <a:rPr altLang="zh-CN" b="1" sz="3200" i="1" lang="en-US">
                <a:solidFill>
                  <a:srgbClr val="000000"/>
                </a:solidFill>
              </a:rPr>
              <a:t>u</a:t>
            </a:r>
            <a:r>
              <a:rPr altLang="zh-CN" b="1" sz="3200" i="1" lang="en-US">
                <a:solidFill>
                  <a:srgbClr val="000000"/>
                </a:solidFill>
              </a:rPr>
              <a:t>a</a:t>
            </a:r>
            <a:r>
              <a:rPr altLang="zh-CN" b="1" sz="3200" i="1" lang="en-US">
                <a:solidFill>
                  <a:srgbClr val="000000"/>
                </a:solidFill>
              </a:rPr>
              <a:t>g</a:t>
            </a:r>
            <a:r>
              <a:rPr altLang="zh-CN" b="1" sz="3200" i="1" lang="en-US">
                <a:solidFill>
                  <a:srgbClr val="000000"/>
                </a:solidFill>
              </a:rPr>
              <a:t>e</a:t>
            </a:r>
            <a:r>
              <a:rPr altLang="zh-CN" b="1" sz="3200" i="1" lang="en-US">
                <a:solidFill>
                  <a:srgbClr val="000000"/>
                </a:solidFill>
              </a:rPr>
              <a:t> </a:t>
            </a:r>
            <a:endParaRPr b="1" sz="3200" i="1" lang="en-US">
              <a:solidFill>
                <a:srgbClr val="000000"/>
              </a:solidFill>
            </a:endParaRPr>
          </a:p>
          <a:p>
            <a:pPr indent="-457200" marL="457200">
              <a:buFont typeface="Arial"/>
              <a:buChar char="•"/>
            </a:pPr>
            <a:r>
              <a:rPr altLang="zh-CN" b="1" sz="3200" i="1" lang="en-US">
                <a:solidFill>
                  <a:srgbClr val="000000"/>
                </a:solidFill>
              </a:rPr>
              <a:t>D</a:t>
            </a:r>
            <a:r>
              <a:rPr altLang="zh-CN" b="1" sz="3200" i="1" lang="en-US">
                <a:solidFill>
                  <a:srgbClr val="000000"/>
                </a:solidFill>
              </a:rPr>
              <a:t>e</a:t>
            </a:r>
            <a:r>
              <a:rPr altLang="zh-CN" b="1" sz="3200" i="1" lang="en-US">
                <a:solidFill>
                  <a:srgbClr val="000000"/>
                </a:solidFill>
              </a:rPr>
              <a:t>f</a:t>
            </a:r>
            <a:r>
              <a:rPr altLang="zh-CN" b="1" sz="3200" i="1" lang="en-US">
                <a:solidFill>
                  <a:srgbClr val="000000"/>
                </a:solidFill>
              </a:rPr>
              <a:t>i</a:t>
            </a:r>
            <a:r>
              <a:rPr altLang="zh-CN" b="1" sz="3200" i="1" lang="en-US">
                <a:solidFill>
                  <a:srgbClr val="000000"/>
                </a:solidFill>
              </a:rPr>
              <a:t>n</a:t>
            </a:r>
            <a:r>
              <a:rPr altLang="zh-CN" b="1" sz="3200" i="1" lang="en-US">
                <a:solidFill>
                  <a:srgbClr val="000000"/>
                </a:solidFill>
              </a:rPr>
              <a:t>e</a:t>
            </a:r>
            <a:r>
              <a:rPr altLang="zh-CN" b="1" sz="3200" i="1" lang="en-US">
                <a:solidFill>
                  <a:srgbClr val="000000"/>
                </a:solidFill>
              </a:rPr>
              <a:t> </a:t>
            </a:r>
            <a:r>
              <a:rPr altLang="zh-CN" b="1" sz="3200" i="1" lang="en-US">
                <a:solidFill>
                  <a:srgbClr val="000000"/>
                </a:solidFill>
              </a:rPr>
              <a:t>f</a:t>
            </a:r>
            <a:r>
              <a:rPr altLang="zh-CN" b="1" sz="3200" i="1" lang="en-US">
                <a:solidFill>
                  <a:srgbClr val="000000"/>
                </a:solidFill>
              </a:rPr>
              <a:t>u</a:t>
            </a:r>
            <a:r>
              <a:rPr altLang="zh-CN" b="1" sz="3200" i="1" lang="en-US">
                <a:solidFill>
                  <a:srgbClr val="000000"/>
                </a:solidFill>
              </a:rPr>
              <a:t>n</a:t>
            </a:r>
            <a:r>
              <a:rPr altLang="zh-CN" b="1" sz="3200" i="1" lang="en-US">
                <a:solidFill>
                  <a:srgbClr val="000000"/>
                </a:solidFill>
              </a:rPr>
              <a:t>c</a:t>
            </a:r>
            <a:r>
              <a:rPr altLang="zh-CN" b="1" sz="3200" i="1" lang="en-US">
                <a:solidFill>
                  <a:srgbClr val="000000"/>
                </a:solidFill>
              </a:rPr>
              <a:t>t</a:t>
            </a:r>
            <a:r>
              <a:rPr altLang="zh-CN" b="1" sz="3200" i="1" lang="en-US">
                <a:solidFill>
                  <a:srgbClr val="000000"/>
                </a:solidFill>
              </a:rPr>
              <a:t>i</a:t>
            </a:r>
            <a:r>
              <a:rPr altLang="zh-CN" b="1" sz="3200" i="1" lang="en-US">
                <a:solidFill>
                  <a:srgbClr val="000000"/>
                </a:solidFill>
              </a:rPr>
              <a:t>o</a:t>
            </a:r>
            <a:r>
              <a:rPr altLang="zh-CN" b="1" sz="3200" i="1" lang="en-US">
                <a:solidFill>
                  <a:srgbClr val="000000"/>
                </a:solidFill>
              </a:rPr>
              <a:t>n</a:t>
            </a:r>
            <a:endParaRPr b="1" sz="3200" i="1" lang="en-US">
              <a:solidFill>
                <a:srgbClr val="000000"/>
              </a:solidFill>
            </a:endParaRPr>
          </a:p>
          <a:p>
            <a:pPr indent="-457200" marL="457200">
              <a:buFont typeface="Arial"/>
              <a:buChar char="•"/>
            </a:pPr>
            <a:r>
              <a:rPr altLang="zh-CN" b="1" sz="3200" i="1" lang="en-US">
                <a:solidFill>
                  <a:srgbClr val="000000"/>
                </a:solidFill>
              </a:rPr>
              <a:t>C</a:t>
            </a:r>
            <a:r>
              <a:rPr altLang="zh-CN" b="1" sz="3200" i="1" lang="en-US">
                <a:solidFill>
                  <a:srgbClr val="000000"/>
                </a:solidFill>
              </a:rPr>
              <a:t>r</a:t>
            </a:r>
            <a:r>
              <a:rPr altLang="zh-CN" b="1" sz="3200" i="1" lang="en-US">
                <a:solidFill>
                  <a:srgbClr val="000000"/>
                </a:solidFill>
              </a:rPr>
              <a:t>e</a:t>
            </a:r>
            <a:r>
              <a:rPr altLang="zh-CN" b="1" sz="3200" i="1" lang="en-US">
                <a:solidFill>
                  <a:srgbClr val="000000"/>
                </a:solidFill>
              </a:rPr>
              <a:t>a</a:t>
            </a:r>
            <a:r>
              <a:rPr altLang="zh-CN" b="1" sz="3200" i="1" lang="en-US">
                <a:solidFill>
                  <a:srgbClr val="000000"/>
                </a:solidFill>
              </a:rPr>
              <a:t>t</a:t>
            </a:r>
            <a:r>
              <a:rPr altLang="zh-CN" b="1" sz="3200" i="1" lang="en-US">
                <a:solidFill>
                  <a:srgbClr val="000000"/>
                </a:solidFill>
              </a:rPr>
              <a:t>e</a:t>
            </a:r>
            <a:r>
              <a:rPr altLang="zh-CN" b="1" sz="3200" i="1" lang="en-US">
                <a:solidFill>
                  <a:srgbClr val="000000"/>
                </a:solidFill>
              </a:rPr>
              <a:t> </a:t>
            </a:r>
            <a:r>
              <a:rPr altLang="zh-CN" b="1" sz="3200" i="1" lang="en-US">
                <a:solidFill>
                  <a:srgbClr val="000000"/>
                </a:solidFill>
              </a:rPr>
              <a:t>a</a:t>
            </a:r>
            <a:r>
              <a:rPr altLang="zh-CN" b="1" sz="3200" i="1" lang="en-US">
                <a:solidFill>
                  <a:srgbClr val="000000"/>
                </a:solidFill>
              </a:rPr>
              <a:t> </a:t>
            </a:r>
            <a:r>
              <a:rPr altLang="zh-CN" b="1" sz="3200" i="1" lang="en-US">
                <a:solidFill>
                  <a:srgbClr val="000000"/>
                </a:solidFill>
              </a:rPr>
              <a:t>t</a:t>
            </a:r>
            <a:r>
              <a:rPr altLang="zh-CN" b="1" sz="3200" i="1" lang="en-US">
                <a:solidFill>
                  <a:srgbClr val="000000"/>
                </a:solidFill>
              </a:rPr>
              <a:t>r</a:t>
            </a:r>
            <a:r>
              <a:rPr altLang="zh-CN" b="1" sz="3200" i="1" lang="en-US">
                <a:solidFill>
                  <a:srgbClr val="000000"/>
                </a:solidFill>
              </a:rPr>
              <a:t>a</a:t>
            </a:r>
            <a:r>
              <a:rPr altLang="zh-CN" b="1" sz="3200" i="1" lang="en-US">
                <a:solidFill>
                  <a:srgbClr val="000000"/>
                </a:solidFill>
              </a:rPr>
              <a:t>n</a:t>
            </a:r>
            <a:r>
              <a:rPr altLang="zh-CN" b="1" sz="3200" i="1" lang="en-US">
                <a:solidFill>
                  <a:srgbClr val="000000"/>
                </a:solidFill>
              </a:rPr>
              <a:t>s</a:t>
            </a:r>
            <a:r>
              <a:rPr altLang="zh-CN" b="1" sz="3200" i="1" lang="en-US">
                <a:solidFill>
                  <a:srgbClr val="000000"/>
                </a:solidFill>
              </a:rPr>
              <a:t>l</a:t>
            </a:r>
            <a:r>
              <a:rPr altLang="zh-CN" b="1" sz="3200" i="1" lang="en-US">
                <a:solidFill>
                  <a:srgbClr val="000000"/>
                </a:solidFill>
              </a:rPr>
              <a:t>a</a:t>
            </a:r>
            <a:r>
              <a:rPr altLang="zh-CN" b="1" sz="3200" i="1" lang="en-US">
                <a:solidFill>
                  <a:srgbClr val="000000"/>
                </a:solidFill>
              </a:rPr>
              <a:t>t</a:t>
            </a:r>
            <a:r>
              <a:rPr altLang="zh-CN" b="1" sz="3200" i="1" lang="en-US">
                <a:solidFill>
                  <a:srgbClr val="000000"/>
                </a:solidFill>
              </a:rPr>
              <a:t>e</a:t>
            </a:r>
            <a:r>
              <a:rPr altLang="zh-CN" b="1" sz="3200" i="1" lang="en-US">
                <a:solidFill>
                  <a:srgbClr val="000000"/>
                </a:solidFill>
              </a:rPr>
              <a:t> </a:t>
            </a:r>
            <a:r>
              <a:rPr altLang="zh-CN" b="1" sz="3200" i="1" lang="en-US">
                <a:solidFill>
                  <a:srgbClr val="000000"/>
                </a:solidFill>
              </a:rPr>
              <a:t>b</a:t>
            </a:r>
            <a:r>
              <a:rPr altLang="zh-CN" b="1" sz="3200" i="1" lang="en-US">
                <a:solidFill>
                  <a:srgbClr val="000000"/>
                </a:solidFill>
              </a:rPr>
              <a:t>u</a:t>
            </a:r>
            <a:r>
              <a:rPr altLang="zh-CN" b="1" sz="3200" i="1" lang="en-US">
                <a:solidFill>
                  <a:srgbClr val="000000"/>
                </a:solidFill>
              </a:rPr>
              <a:t>t</a:t>
            </a:r>
            <a:r>
              <a:rPr altLang="zh-CN" b="1" sz="3200" i="1" lang="en-US">
                <a:solidFill>
                  <a:srgbClr val="000000"/>
                </a:solidFill>
              </a:rPr>
              <a:t>t</a:t>
            </a:r>
            <a:r>
              <a:rPr altLang="zh-CN" b="1" sz="3200" i="1" lang="en-US">
                <a:solidFill>
                  <a:srgbClr val="000000"/>
                </a:solidFill>
              </a:rPr>
              <a:t>o</a:t>
            </a:r>
            <a:r>
              <a:rPr altLang="zh-CN" b="1" sz="3200" i="1" lang="en-US">
                <a:solidFill>
                  <a:srgbClr val="000000"/>
                </a:solidFill>
              </a:rPr>
              <a:t>n</a:t>
            </a:r>
            <a:endParaRPr b="1" sz="3200" i="1" lang="en-US">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48" name=""/>
          <p:cNvSpPr txBox="1"/>
          <p:nvPr/>
        </p:nvSpPr>
        <p:spPr>
          <a:xfrm>
            <a:off x="5243503" y="804162"/>
            <a:ext cx="6263849" cy="5628641"/>
          </a:xfrm>
          <a:prstGeom prst="rect"/>
          <a:ln>
            <a:noFill/>
            <a:prstDash val="solid"/>
          </a:ln>
        </p:spPr>
        <p:txBody>
          <a:bodyPr rtlCol="0" wrap="square">
            <a:spAutoFit/>
          </a:bodyPr>
          <a:p>
            <a:r>
              <a:rPr b="1" sz="3200" lang="en-US" u="none">
                <a:solidFill>
                  <a:srgbClr val="000000"/>
                </a:solidFill>
              </a:rPr>
              <a:t>1. </a:t>
            </a:r>
            <a:r>
              <a:rPr b="1" sz="3200" i="1" lang="en-US" u="sng">
                <a:solidFill>
                  <a:srgbClr val="000000"/>
                </a:solidFill>
              </a:rPr>
              <a:t>Import Modules</a:t>
            </a:r>
            <a:endParaRPr sz="2800" lang="en-US">
              <a:solidFill>
                <a:srgbClr val="000000"/>
              </a:solidFill>
            </a:endParaRPr>
          </a:p>
          <a:p>
            <a:r>
              <a:rPr b="1" sz="3200" i="1" lang="en-US" u="sng">
                <a:solidFill>
                  <a:srgbClr val="000000"/>
                </a:solidFill>
              </a:rPr>
              <a:t>
</a:t>
            </a:r>
            <a:r>
              <a:rPr b="1" sz="2000" lang="en-US">
                <a:solidFill>
                  <a:srgbClr val="000000"/>
                </a:solidFill>
              </a:rPr>
              <a:t>from tkinter import *
from tkinter import ttk</a:t>
            </a:r>
            <a:endParaRPr sz="2800" lang="en-US">
              <a:solidFill>
                <a:srgbClr val="000000"/>
              </a:solidFill>
            </a:endParaRPr>
          </a:p>
          <a:p>
            <a:r>
              <a:rPr altLang="zh-CN" b="1" sz="2000" lang="en-US">
                <a:solidFill>
                  <a:srgbClr val="000000"/>
                </a:solidFill>
              </a:rPr>
              <a:t>f</a:t>
            </a:r>
            <a:r>
              <a:rPr altLang="zh-CN" b="1" sz="2000" lang="en-US">
                <a:solidFill>
                  <a:srgbClr val="000000"/>
                </a:solidFill>
              </a:rPr>
              <a:t>r</a:t>
            </a:r>
            <a:r>
              <a:rPr altLang="zh-CN" b="1" sz="2000" lang="en-US">
                <a:solidFill>
                  <a:srgbClr val="000000"/>
                </a:solidFill>
              </a:rPr>
              <a:t>o</a:t>
            </a:r>
            <a:r>
              <a:rPr altLang="zh-CN" b="1" sz="2000" lang="en-US">
                <a:solidFill>
                  <a:srgbClr val="000000"/>
                </a:solidFill>
              </a:rPr>
              <a:t>m</a:t>
            </a:r>
            <a:r>
              <a:rPr altLang="zh-CN" b="1" sz="2000" lang="en-US">
                <a:solidFill>
                  <a:srgbClr val="000000"/>
                </a:solidFill>
              </a:rPr>
              <a:t> </a:t>
            </a:r>
            <a:r>
              <a:rPr altLang="zh-CN" b="1" sz="2000" lang="en-US">
                <a:solidFill>
                  <a:srgbClr val="000000"/>
                </a:solidFill>
              </a:rPr>
              <a:t>P</a:t>
            </a:r>
            <a:r>
              <a:rPr altLang="zh-CN" b="1" sz="2000" lang="en-US">
                <a:solidFill>
                  <a:srgbClr val="000000"/>
                </a:solidFill>
              </a:rPr>
              <a:t>I</a:t>
            </a:r>
            <a:r>
              <a:rPr altLang="zh-CN" b="1" sz="2000" lang="en-US">
                <a:solidFill>
                  <a:srgbClr val="000000"/>
                </a:solidFill>
              </a:rPr>
              <a:t>L</a:t>
            </a:r>
            <a:r>
              <a:rPr altLang="zh-CN" b="1" sz="2000" lang="en-US">
                <a:solidFill>
                  <a:srgbClr val="000000"/>
                </a:solidFill>
              </a:rPr>
              <a:t> </a:t>
            </a:r>
            <a:r>
              <a:rPr altLang="zh-CN" b="1" sz="2000" lang="en-US">
                <a:solidFill>
                  <a:srgbClr val="000000"/>
                </a:solidFill>
              </a:rPr>
              <a:t>i</a:t>
            </a:r>
            <a:r>
              <a:rPr altLang="zh-CN" b="1" sz="2000" lang="en-US">
                <a:solidFill>
                  <a:srgbClr val="000000"/>
                </a:solidFill>
              </a:rPr>
              <a:t>m</a:t>
            </a:r>
            <a:r>
              <a:rPr altLang="zh-CN" b="1" sz="2000" lang="en-US">
                <a:solidFill>
                  <a:srgbClr val="000000"/>
                </a:solidFill>
              </a:rPr>
              <a:t>p</a:t>
            </a:r>
            <a:r>
              <a:rPr altLang="zh-CN" b="1" sz="2000" lang="en-US">
                <a:solidFill>
                  <a:srgbClr val="000000"/>
                </a:solidFill>
              </a:rPr>
              <a:t>o</a:t>
            </a:r>
            <a:r>
              <a:rPr altLang="zh-CN" b="1" sz="2000" lang="en-US">
                <a:solidFill>
                  <a:srgbClr val="000000"/>
                </a:solidFill>
              </a:rPr>
              <a:t>r</a:t>
            </a:r>
            <a:r>
              <a:rPr altLang="zh-CN" b="1" sz="2000" lang="en-US">
                <a:solidFill>
                  <a:srgbClr val="000000"/>
                </a:solidFill>
              </a:rPr>
              <a:t>t</a:t>
            </a:r>
            <a:r>
              <a:rPr altLang="zh-CN" b="1" sz="2000" lang="en-US">
                <a:solidFill>
                  <a:srgbClr val="000000"/>
                </a:solidFill>
              </a:rPr>
              <a:t> </a:t>
            </a:r>
            <a:r>
              <a:rPr altLang="zh-CN" b="1" sz="2000" lang="en-US">
                <a:solidFill>
                  <a:srgbClr val="000000"/>
                </a:solidFill>
              </a:rPr>
              <a:t>I</a:t>
            </a:r>
            <a:r>
              <a:rPr altLang="zh-CN" b="1" sz="2000" lang="en-US">
                <a:solidFill>
                  <a:srgbClr val="000000"/>
                </a:solidFill>
              </a:rPr>
              <a:t>m</a:t>
            </a:r>
            <a:r>
              <a:rPr altLang="zh-CN" b="1" sz="2000" lang="en-US">
                <a:solidFill>
                  <a:srgbClr val="000000"/>
                </a:solidFill>
              </a:rPr>
              <a:t>a</a:t>
            </a:r>
            <a:r>
              <a:rPr altLang="zh-CN" b="1" sz="2000" lang="en-US">
                <a:solidFill>
                  <a:srgbClr val="000000"/>
                </a:solidFill>
              </a:rPr>
              <a:t>g</a:t>
            </a:r>
            <a:r>
              <a:rPr altLang="zh-CN" b="1" sz="2000" lang="en-US">
                <a:solidFill>
                  <a:srgbClr val="000000"/>
                </a:solidFill>
              </a:rPr>
              <a:t>e</a:t>
            </a:r>
            <a:r>
              <a:rPr altLang="zh-CN" b="1" sz="2000" lang="en-US">
                <a:solidFill>
                  <a:srgbClr val="000000"/>
                </a:solidFill>
              </a:rPr>
              <a:t>,</a:t>
            </a:r>
            <a:r>
              <a:rPr altLang="zh-CN" b="1" sz="2000" lang="en-US">
                <a:solidFill>
                  <a:srgbClr val="000000"/>
                </a:solidFill>
              </a:rPr>
              <a:t>I</a:t>
            </a:r>
            <a:r>
              <a:rPr altLang="zh-CN" b="1" sz="2000" lang="en-US">
                <a:solidFill>
                  <a:srgbClr val="000000"/>
                </a:solidFill>
              </a:rPr>
              <a:t>m</a:t>
            </a:r>
            <a:r>
              <a:rPr altLang="zh-CN" b="1" sz="2000" lang="en-US">
                <a:solidFill>
                  <a:srgbClr val="000000"/>
                </a:solidFill>
              </a:rPr>
              <a:t>a</a:t>
            </a:r>
            <a:r>
              <a:rPr altLang="zh-CN" b="1" sz="2000" lang="en-US">
                <a:solidFill>
                  <a:srgbClr val="000000"/>
                </a:solidFill>
              </a:rPr>
              <a:t>g</a:t>
            </a:r>
            <a:r>
              <a:rPr altLang="zh-CN" b="1" sz="2000" lang="en-US">
                <a:solidFill>
                  <a:srgbClr val="000000"/>
                </a:solidFill>
              </a:rPr>
              <a:t>e</a:t>
            </a:r>
            <a:r>
              <a:rPr altLang="zh-CN" b="1" sz="2000" lang="en-US">
                <a:solidFill>
                  <a:srgbClr val="000000"/>
                </a:solidFill>
              </a:rPr>
              <a:t>T</a:t>
            </a:r>
            <a:r>
              <a:rPr altLang="zh-CN" b="1" sz="2000" lang="en-US">
                <a:solidFill>
                  <a:srgbClr val="000000"/>
                </a:solidFill>
              </a:rPr>
              <a:t>k</a:t>
            </a:r>
            <a:r>
              <a:rPr altLang="zh-CN" b="1" sz="2000" lang="en-US">
                <a:solidFill>
                  <a:srgbClr val="000000"/>
                </a:solidFill>
              </a:rPr>
              <a:t>,</a:t>
            </a:r>
            <a:r>
              <a:rPr altLang="zh-CN" b="1" sz="2000" lang="en-US">
                <a:solidFill>
                  <a:srgbClr val="000000"/>
                </a:solidFill>
              </a:rPr>
              <a:t>I</a:t>
            </a:r>
            <a:r>
              <a:rPr altLang="zh-CN" b="1" sz="2000" lang="en-US">
                <a:solidFill>
                  <a:srgbClr val="000000"/>
                </a:solidFill>
              </a:rPr>
              <a:t>m</a:t>
            </a:r>
            <a:r>
              <a:rPr altLang="zh-CN" b="1" sz="2000" lang="en-US">
                <a:solidFill>
                  <a:srgbClr val="000000"/>
                </a:solidFill>
              </a:rPr>
              <a:t>a</a:t>
            </a:r>
            <a:r>
              <a:rPr altLang="zh-CN" b="1" sz="2000" lang="en-US">
                <a:solidFill>
                  <a:srgbClr val="000000"/>
                </a:solidFill>
              </a:rPr>
              <a:t>g</a:t>
            </a:r>
            <a:r>
              <a:rPr altLang="zh-CN" b="1" sz="2000" lang="en-US">
                <a:solidFill>
                  <a:srgbClr val="000000"/>
                </a:solidFill>
              </a:rPr>
              <a:t>e</a:t>
            </a:r>
            <a:r>
              <a:rPr altLang="zh-CN" b="1" sz="2000" lang="en-US">
                <a:solidFill>
                  <a:srgbClr val="000000"/>
                </a:solidFill>
              </a:rPr>
              <a:t>D</a:t>
            </a:r>
            <a:r>
              <a:rPr altLang="zh-CN" b="1" sz="2000" lang="en-US">
                <a:solidFill>
                  <a:srgbClr val="000000"/>
                </a:solidFill>
              </a:rPr>
              <a:t>r</a:t>
            </a:r>
            <a:r>
              <a:rPr altLang="zh-CN" b="1" sz="2000" lang="en-US">
                <a:solidFill>
                  <a:srgbClr val="000000"/>
                </a:solidFill>
              </a:rPr>
              <a:t>a</a:t>
            </a:r>
            <a:r>
              <a:rPr altLang="zh-CN" b="1" sz="2000" lang="en-US">
                <a:solidFill>
                  <a:srgbClr val="000000"/>
                </a:solidFill>
              </a:rPr>
              <a:t>w</a:t>
            </a:r>
            <a:r>
              <a:rPr altLang="zh-CN" b="1" sz="2000" lang="en-US">
                <a:solidFill>
                  <a:srgbClr val="000000"/>
                </a:solidFill>
              </a:rPr>
              <a:t>,</a:t>
            </a:r>
            <a:r>
              <a:rPr altLang="zh-CN" b="1" sz="2000" lang="en-US">
                <a:solidFill>
                  <a:srgbClr val="000000"/>
                </a:solidFill>
              </a:rPr>
              <a:t>I</a:t>
            </a:r>
            <a:r>
              <a:rPr altLang="zh-CN" b="1" sz="2000" lang="en-US">
                <a:solidFill>
                  <a:srgbClr val="000000"/>
                </a:solidFill>
              </a:rPr>
              <a:t>m</a:t>
            </a:r>
            <a:r>
              <a:rPr altLang="zh-CN" b="1" sz="2000" lang="en-US">
                <a:solidFill>
                  <a:srgbClr val="000000"/>
                </a:solidFill>
              </a:rPr>
              <a:t>a</a:t>
            </a:r>
            <a:r>
              <a:rPr altLang="zh-CN" b="1" sz="2000" lang="en-US">
                <a:solidFill>
                  <a:srgbClr val="000000"/>
                </a:solidFill>
              </a:rPr>
              <a:t>g</a:t>
            </a:r>
            <a:r>
              <a:rPr altLang="zh-CN" b="1" sz="2000" lang="en-US">
                <a:solidFill>
                  <a:srgbClr val="000000"/>
                </a:solidFill>
              </a:rPr>
              <a:t>e</a:t>
            </a:r>
            <a:r>
              <a:rPr altLang="zh-CN" b="1" sz="2000" lang="en-US">
                <a:solidFill>
                  <a:srgbClr val="000000"/>
                </a:solidFill>
              </a:rPr>
              <a:t>F</a:t>
            </a:r>
            <a:r>
              <a:rPr altLang="zh-CN" b="1" sz="2000" lang="en-US">
                <a:solidFill>
                  <a:srgbClr val="000000"/>
                </a:solidFill>
              </a:rPr>
              <a:t>o</a:t>
            </a:r>
            <a:r>
              <a:rPr altLang="zh-CN" b="1" sz="2000" lang="en-US">
                <a:solidFill>
                  <a:srgbClr val="000000"/>
                </a:solidFill>
              </a:rPr>
              <a:t>n</a:t>
            </a:r>
            <a:r>
              <a:rPr altLang="zh-CN" b="1" sz="2000" lang="en-US">
                <a:solidFill>
                  <a:srgbClr val="000000"/>
                </a:solidFill>
              </a:rPr>
              <a:t>t</a:t>
            </a:r>
            <a:r>
              <a:rPr b="1" sz="2000" lang="en-US">
                <a:solidFill>
                  <a:srgbClr val="000000"/>
                </a:solidFill>
              </a:rPr>
              <a:t>
from googletrans import Translator, LANGUAGES
</a:t>
            </a:r>
            <a:endParaRPr sz="2800" lang="en-US">
              <a:solidFill>
                <a:srgbClr val="000000"/>
              </a:solidFill>
            </a:endParaRPr>
          </a:p>
          <a:p>
            <a:endParaRPr sz="2800" lang="en-US">
              <a:solidFill>
                <a:srgbClr val="000000"/>
              </a:solidFill>
            </a:endParaRPr>
          </a:p>
          <a:p>
            <a:r>
              <a:rPr altLang="zh-CN" b="1" sz="2800" i="1" lang="en-US">
                <a:solidFill>
                  <a:srgbClr val="000000"/>
                </a:solidFill>
              </a:rPr>
              <a:t>W</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i</a:t>
            </a:r>
            <a:r>
              <a:rPr altLang="zh-CN" b="1" sz="2800" i="1" lang="en-US">
                <a:solidFill>
                  <a:srgbClr val="000000"/>
                </a:solidFill>
              </a:rPr>
              <a:t>m</a:t>
            </a:r>
            <a:r>
              <a:rPr altLang="zh-CN" b="1" sz="2800" i="1" lang="en-US">
                <a:solidFill>
                  <a:srgbClr val="000000"/>
                </a:solidFill>
              </a:rPr>
              <a:t>p</a:t>
            </a:r>
            <a:r>
              <a:rPr b="1" sz="2800" i="1" lang="en-US">
                <a:solidFill>
                  <a:srgbClr val="000000"/>
                </a:solidFill>
              </a:rPr>
              <a:t>ort </a:t>
            </a:r>
            <a:endParaRPr b="1" sz="2800" i="1" lang="en-US">
              <a:solidFill>
                <a:srgbClr val="000000"/>
              </a:solidFill>
            </a:endParaRPr>
          </a:p>
          <a:p>
            <a:r>
              <a:rPr altLang="zh-CN" b="1" sz="2800" i="1" lang="en-US">
                <a:solidFill>
                  <a:srgbClr val="000000"/>
                </a:solidFill>
              </a:rPr>
              <a:t>1</a:t>
            </a:r>
            <a:r>
              <a:rPr altLang="zh-CN" b="1" sz="2800" i="1" lang="en-US">
                <a:solidFill>
                  <a:srgbClr val="000000"/>
                </a:solidFill>
              </a:rPr>
              <a:t>)</a:t>
            </a:r>
            <a:r>
              <a:rPr b="1" sz="2800" i="1" lang="en-US">
                <a:solidFill>
                  <a:srgbClr val="000000"/>
                </a:solidFill>
              </a:rPr>
              <a:t>ttk modules from tkinter library</a:t>
            </a:r>
            <a:endParaRPr b="1" sz="2800" i="1" lang="en-US">
              <a:solidFill>
                <a:srgbClr val="000000"/>
              </a:solidFill>
            </a:endParaRPr>
          </a:p>
          <a:p>
            <a:r>
              <a:rPr altLang="zh-CN" b="1" sz="2800" i="1" lang="en-US">
                <a:solidFill>
                  <a:srgbClr val="000000"/>
                </a:solidFill>
              </a:rPr>
              <a:t>2</a:t>
            </a:r>
            <a:r>
              <a:rPr altLang="zh-CN" b="1" sz="2800" i="1" lang="en-US">
                <a:solidFill>
                  <a:srgbClr val="000000"/>
                </a:solidFill>
              </a:rPr>
              <a:t>)</a:t>
            </a:r>
            <a:r>
              <a:rPr altLang="zh-CN" b="1" sz="2800" i="1" lang="en-US">
                <a:solidFill>
                  <a:srgbClr val="000000"/>
                </a:solidFill>
              </a:rPr>
              <a:t>I</a:t>
            </a:r>
            <a:r>
              <a:rPr altLang="zh-CN" b="1" sz="2800" i="1" lang="en-US">
                <a:solidFill>
                  <a:srgbClr val="000000"/>
                </a:solidFill>
              </a:rPr>
              <a:t>m</a:t>
            </a:r>
            <a:r>
              <a:rPr altLang="zh-CN" b="1" sz="2800" i="1" lang="en-US">
                <a:solidFill>
                  <a:srgbClr val="000000"/>
                </a:solidFill>
              </a:rPr>
              <a:t>a</a:t>
            </a:r>
            <a:r>
              <a:rPr altLang="zh-CN" b="1" sz="2800" i="1" lang="en-US">
                <a:solidFill>
                  <a:srgbClr val="000000"/>
                </a:solidFill>
              </a:rPr>
              <a:t>g</a:t>
            </a:r>
            <a:r>
              <a:rPr altLang="zh-CN" b="1" sz="2800" i="1" lang="en-US">
                <a:solidFill>
                  <a:srgbClr val="000000"/>
                </a:solidFill>
              </a:rPr>
              <a:t>e</a:t>
            </a:r>
            <a:r>
              <a:rPr altLang="zh-CN" b="1" sz="2800" i="1" lang="en-US">
                <a:solidFill>
                  <a:srgbClr val="000000"/>
                </a:solidFill>
              </a:rPr>
              <a:t>,</a:t>
            </a:r>
            <a:r>
              <a:rPr altLang="zh-CN" b="1" sz="2800" i="1" lang="en-US">
                <a:solidFill>
                  <a:srgbClr val="000000"/>
                </a:solidFill>
              </a:rPr>
              <a:t>I</a:t>
            </a:r>
            <a:r>
              <a:rPr altLang="zh-CN" b="1" sz="2800" i="1" lang="en-US">
                <a:solidFill>
                  <a:srgbClr val="000000"/>
                </a:solidFill>
              </a:rPr>
              <a:t>m</a:t>
            </a:r>
            <a:r>
              <a:rPr altLang="zh-CN" b="1" sz="2800" i="1" lang="en-US">
                <a:solidFill>
                  <a:srgbClr val="000000"/>
                </a:solidFill>
              </a:rPr>
              <a:t>a</a:t>
            </a:r>
            <a:r>
              <a:rPr altLang="zh-CN" b="1" sz="2800" i="1" lang="en-US">
                <a:solidFill>
                  <a:srgbClr val="000000"/>
                </a:solidFill>
              </a:rPr>
              <a:t>g</a:t>
            </a:r>
            <a:r>
              <a:rPr altLang="zh-CN" b="1" sz="2800" i="1" lang="en-US">
                <a:solidFill>
                  <a:srgbClr val="000000"/>
                </a:solidFill>
              </a:rPr>
              <a:t>e</a:t>
            </a:r>
            <a:r>
              <a:rPr altLang="zh-CN" b="1" sz="2800" i="1" lang="en-US">
                <a:solidFill>
                  <a:srgbClr val="000000"/>
                </a:solidFill>
              </a:rPr>
              <a:t>T</a:t>
            </a:r>
            <a:r>
              <a:rPr altLang="zh-CN" b="1" sz="2800" i="1" lang="en-US">
                <a:solidFill>
                  <a:srgbClr val="000000"/>
                </a:solidFill>
              </a:rPr>
              <a:t>k</a:t>
            </a:r>
            <a:r>
              <a:rPr altLang="zh-CN" b="1" sz="2800" i="1" lang="en-US">
                <a:solidFill>
                  <a:srgbClr val="000000"/>
                </a:solidFill>
              </a:rPr>
              <a:t>,</a:t>
            </a:r>
            <a:r>
              <a:rPr altLang="zh-CN" b="1" sz="2800" i="1" lang="en-US">
                <a:solidFill>
                  <a:srgbClr val="000000"/>
                </a:solidFill>
              </a:rPr>
              <a:t>I</a:t>
            </a:r>
            <a:r>
              <a:rPr altLang="zh-CN" b="1" sz="2800" i="1" lang="en-US">
                <a:solidFill>
                  <a:srgbClr val="000000"/>
                </a:solidFill>
              </a:rPr>
              <a:t>m</a:t>
            </a:r>
            <a:r>
              <a:rPr altLang="zh-CN" b="1" sz="2800" i="1" lang="en-US">
                <a:solidFill>
                  <a:srgbClr val="000000"/>
                </a:solidFill>
              </a:rPr>
              <a:t>a</a:t>
            </a:r>
            <a:r>
              <a:rPr altLang="zh-CN" b="1" sz="2800" i="1" lang="en-US">
                <a:solidFill>
                  <a:srgbClr val="000000"/>
                </a:solidFill>
              </a:rPr>
              <a:t>g</a:t>
            </a:r>
            <a:r>
              <a:rPr altLang="zh-CN" b="1" sz="2800" i="1" lang="en-US">
                <a:solidFill>
                  <a:srgbClr val="000000"/>
                </a:solidFill>
              </a:rPr>
              <a:t>e</a:t>
            </a:r>
            <a:r>
              <a:rPr altLang="zh-CN" b="1" sz="2800" i="1" lang="en-US">
                <a:solidFill>
                  <a:srgbClr val="000000"/>
                </a:solidFill>
              </a:rPr>
              <a:t>D</a:t>
            </a:r>
            <a:r>
              <a:rPr altLang="zh-CN" b="1" sz="2800" i="1" lang="en-US">
                <a:solidFill>
                  <a:srgbClr val="000000"/>
                </a:solidFill>
              </a:rPr>
              <a:t>r</a:t>
            </a:r>
            <a:r>
              <a:rPr altLang="zh-CN" b="1" sz="2800" i="1" lang="en-US">
                <a:solidFill>
                  <a:srgbClr val="000000"/>
                </a:solidFill>
              </a:rPr>
              <a:t>a</a:t>
            </a:r>
            <a:r>
              <a:rPr altLang="zh-CN" b="1" sz="2800" i="1" lang="en-US">
                <a:solidFill>
                  <a:srgbClr val="000000"/>
                </a:solidFill>
              </a:rPr>
              <a:t>w</a:t>
            </a:r>
            <a:r>
              <a:rPr altLang="zh-CN" b="1" sz="2800" i="1" lang="en-US">
                <a:solidFill>
                  <a:srgbClr val="000000"/>
                </a:solidFill>
              </a:rPr>
              <a:t>,</a:t>
            </a:r>
            <a:r>
              <a:rPr altLang="zh-CN" b="1" sz="2800" i="1" lang="en-US">
                <a:solidFill>
                  <a:srgbClr val="000000"/>
                </a:solidFill>
              </a:rPr>
              <a:t>I</a:t>
            </a:r>
            <a:r>
              <a:rPr altLang="zh-CN" b="1" sz="2800" i="1" lang="en-US">
                <a:solidFill>
                  <a:srgbClr val="000000"/>
                </a:solidFill>
              </a:rPr>
              <a:t>m</a:t>
            </a:r>
            <a:r>
              <a:rPr altLang="zh-CN" b="1" sz="2800" i="1" lang="en-US">
                <a:solidFill>
                  <a:srgbClr val="000000"/>
                </a:solidFill>
              </a:rPr>
              <a:t>a</a:t>
            </a:r>
            <a:r>
              <a:rPr altLang="zh-CN" b="1" sz="2800" i="1" lang="en-US">
                <a:solidFill>
                  <a:srgbClr val="000000"/>
                </a:solidFill>
              </a:rPr>
              <a:t>g</a:t>
            </a:r>
            <a:r>
              <a:rPr altLang="zh-CN" b="1" sz="2800" i="1" lang="en-US">
                <a:solidFill>
                  <a:srgbClr val="000000"/>
                </a:solidFill>
              </a:rPr>
              <a:t>e</a:t>
            </a:r>
            <a:r>
              <a:rPr altLang="zh-CN" b="1" sz="2800" i="1" lang="en-US">
                <a:solidFill>
                  <a:srgbClr val="000000"/>
                </a:solidFill>
              </a:rPr>
              <a:t>F</a:t>
            </a:r>
            <a:r>
              <a:rPr altLang="zh-CN" b="1" sz="2800" i="1" lang="en-US">
                <a:solidFill>
                  <a:srgbClr val="000000"/>
                </a:solidFill>
              </a:rPr>
              <a:t>o</a:t>
            </a:r>
            <a:r>
              <a:rPr altLang="zh-CN" b="1" sz="2800" i="1" lang="en-US">
                <a:solidFill>
                  <a:srgbClr val="000000"/>
                </a:solidFill>
              </a:rPr>
              <a:t>n</a:t>
            </a:r>
            <a:r>
              <a:rPr altLang="zh-CN" b="1" sz="2800" i="1" lang="en-US">
                <a:solidFill>
                  <a:srgbClr val="000000"/>
                </a:solidFill>
              </a:rPr>
              <a:t>t</a:t>
            </a:r>
            <a:r>
              <a:rPr altLang="zh-CN" b="1" sz="2800" i="1" lang="en-US">
                <a:solidFill>
                  <a:srgbClr val="000000"/>
                </a:solidFill>
              </a:rPr>
              <a:t> </a:t>
            </a:r>
            <a:r>
              <a:rPr altLang="zh-CN" b="1" sz="2800" i="1" lang="en-US">
                <a:solidFill>
                  <a:srgbClr val="000000"/>
                </a:solidFill>
              </a:rPr>
              <a:t>f</a:t>
            </a:r>
            <a:r>
              <a:rPr altLang="zh-CN" b="1" sz="2800" i="1" lang="en-US">
                <a:solidFill>
                  <a:srgbClr val="000000"/>
                </a:solidFill>
              </a:rPr>
              <a:t>r</a:t>
            </a:r>
            <a:r>
              <a:rPr altLang="zh-CN" b="1" sz="2800" i="1" lang="en-US">
                <a:solidFill>
                  <a:srgbClr val="000000"/>
                </a:solidFill>
              </a:rPr>
              <a:t>o</a:t>
            </a:r>
            <a:r>
              <a:rPr altLang="zh-CN" b="1" sz="2800" i="1" lang="en-US">
                <a:solidFill>
                  <a:srgbClr val="000000"/>
                </a:solidFill>
              </a:rPr>
              <a:t>m</a:t>
            </a:r>
            <a:r>
              <a:rPr altLang="zh-CN" b="1" sz="2800" i="1" lang="en-US">
                <a:solidFill>
                  <a:srgbClr val="000000"/>
                </a:solidFill>
              </a:rPr>
              <a:t> </a:t>
            </a:r>
            <a:r>
              <a:rPr altLang="zh-CN" b="1" sz="2800" i="1" lang="en-US">
                <a:solidFill>
                  <a:srgbClr val="000000"/>
                </a:solidFill>
              </a:rPr>
              <a:t>P</a:t>
            </a:r>
            <a:r>
              <a:rPr altLang="zh-CN" b="1" sz="2800" i="1" lang="en-US">
                <a:solidFill>
                  <a:srgbClr val="000000"/>
                </a:solidFill>
              </a:rPr>
              <a:t>I</a:t>
            </a:r>
            <a:r>
              <a:rPr altLang="zh-CN" b="1" sz="2800" i="1" lang="en-US">
                <a:solidFill>
                  <a:srgbClr val="000000"/>
                </a:solidFill>
              </a:rPr>
              <a:t>L</a:t>
            </a:r>
            <a:r>
              <a:rPr altLang="zh-CN" b="1" sz="2800" i="1" lang="en-US">
                <a:solidFill>
                  <a:srgbClr val="000000"/>
                </a:solidFill>
              </a:rPr>
              <a:t> </a:t>
            </a:r>
            <a:r>
              <a:rPr altLang="zh-CN" b="1" sz="2800" i="1" lang="en-US">
                <a:solidFill>
                  <a:srgbClr val="000000"/>
                </a:solidFill>
              </a:rPr>
              <a:t>l</a:t>
            </a:r>
            <a:r>
              <a:rPr altLang="zh-CN" b="1" sz="2800" i="1" lang="en-US">
                <a:solidFill>
                  <a:srgbClr val="000000"/>
                </a:solidFill>
              </a:rPr>
              <a:t>i</a:t>
            </a:r>
            <a:r>
              <a:rPr altLang="zh-CN" b="1" sz="2800" i="1" lang="en-US">
                <a:solidFill>
                  <a:srgbClr val="000000"/>
                </a:solidFill>
              </a:rPr>
              <a:t>b</a:t>
            </a:r>
            <a:r>
              <a:rPr altLang="zh-CN" b="1" sz="2800" i="1" lang="en-US">
                <a:solidFill>
                  <a:srgbClr val="000000"/>
                </a:solidFill>
              </a:rPr>
              <a:t>r</a:t>
            </a:r>
            <a:r>
              <a:rPr altLang="zh-CN" b="1" sz="2800" i="1" lang="en-US">
                <a:solidFill>
                  <a:srgbClr val="000000"/>
                </a:solidFill>
              </a:rPr>
              <a:t>a</a:t>
            </a:r>
            <a:r>
              <a:rPr altLang="zh-CN" b="1" sz="2800" i="1" lang="en-US">
                <a:solidFill>
                  <a:srgbClr val="000000"/>
                </a:solidFill>
              </a:rPr>
              <a:t>r</a:t>
            </a:r>
            <a:r>
              <a:rPr altLang="zh-CN" b="1" sz="2800" i="1" lang="en-US">
                <a:solidFill>
                  <a:srgbClr val="000000"/>
                </a:solidFill>
              </a:rPr>
              <a:t>y</a:t>
            </a:r>
            <a:endParaRPr b="1" sz="2800" i="1" lang="en-US">
              <a:solidFill>
                <a:srgbClr val="000000"/>
              </a:solidFill>
            </a:endParaRPr>
          </a:p>
          <a:p>
            <a:r>
              <a:rPr altLang="zh-CN" b="1" sz="2800" i="1" lang="en-US">
                <a:solidFill>
                  <a:srgbClr val="000000"/>
                </a:solidFill>
              </a:rPr>
              <a:t>3</a:t>
            </a:r>
            <a:r>
              <a:rPr altLang="zh-CN" b="1" sz="2800" i="1" lang="en-US">
                <a:solidFill>
                  <a:srgbClr val="000000"/>
                </a:solidFill>
              </a:rPr>
              <a:t>)</a:t>
            </a:r>
            <a:r>
              <a:rPr altLang="zh-CN" b="1" sz="2800" i="1" lang="en-US">
                <a:solidFill>
                  <a:srgbClr val="000000"/>
                </a:solidFill>
              </a:rPr>
              <a:t>T</a:t>
            </a:r>
            <a:r>
              <a:rPr b="1" sz="2800" i="1" lang="en-US">
                <a:solidFill>
                  <a:srgbClr val="000000"/>
                </a:solidFill>
              </a:rPr>
              <a:t>ranslator, LANGUAGES modules from googletrans library.</a:t>
            </a:r>
            <a:endParaRPr b="1" sz="2800" i="1" lang="en-US">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49" name=""/>
          <p:cNvSpPr txBox="1"/>
          <p:nvPr/>
        </p:nvSpPr>
        <p:spPr>
          <a:xfrm>
            <a:off x="5147715" y="0"/>
            <a:ext cx="6501471" cy="5641340"/>
          </a:xfrm>
          <a:prstGeom prst="rect"/>
        </p:spPr>
        <p:txBody>
          <a:bodyPr rtlCol="0" wrap="square">
            <a:spAutoFit/>
          </a:bodyPr>
          <a:p>
            <a:r>
              <a:rPr altLang="zh-CN" b="1" sz="3600" i="1" lang="en-US">
                <a:solidFill>
                  <a:srgbClr val="000000"/>
                </a:solidFill>
              </a:rPr>
              <a:t> </a:t>
            </a:r>
            <a:r>
              <a:rPr altLang="zh-CN" b="1" sz="3600" i="1" lang="en-US">
                <a:solidFill>
                  <a:srgbClr val="000000"/>
                </a:solidFill>
              </a:rPr>
              <a:t> </a:t>
            </a:r>
            <a:r>
              <a:rPr altLang="zh-CN" b="1" sz="3600" i="1" lang="en-US">
                <a:solidFill>
                  <a:srgbClr val="000000"/>
                </a:solidFill>
              </a:rPr>
              <a:t> </a:t>
            </a:r>
            <a:r>
              <a:rPr altLang="zh-CN" b="1" sz="3600" i="1" lang="en-US">
                <a:solidFill>
                  <a:srgbClr val="000000"/>
                </a:solidFill>
              </a:rPr>
              <a:t> </a:t>
            </a:r>
            <a:r>
              <a:rPr altLang="zh-CN" b="1" sz="3600" i="1" lang="en-US">
                <a:solidFill>
                  <a:srgbClr val="000000"/>
                </a:solidFill>
              </a:rPr>
              <a:t> </a:t>
            </a:r>
            <a:r>
              <a:rPr altLang="zh-CN" b="1" sz="3600" i="1" lang="en-US">
                <a:solidFill>
                  <a:srgbClr val="000000"/>
                </a:solidFill>
              </a:rPr>
              <a:t> </a:t>
            </a:r>
            <a:endParaRPr sz="2800" lang="en-US">
              <a:solidFill>
                <a:srgbClr val="000000"/>
              </a:solidFill>
            </a:endParaRPr>
          </a:p>
          <a:p>
            <a:r>
              <a:rPr altLang="zh-CN" b="1" sz="3600" i="1" lang="en-US">
                <a:solidFill>
                  <a:srgbClr val="000000"/>
                </a:solidFill>
              </a:rPr>
              <a:t> </a:t>
            </a:r>
            <a:r>
              <a:rPr altLang="zh-CN" b="1" sz="3600" i="1" lang="en-US">
                <a:solidFill>
                  <a:srgbClr val="000000"/>
                </a:solidFill>
              </a:rPr>
              <a:t> </a:t>
            </a:r>
            <a:r>
              <a:rPr altLang="zh-CN" b="1" sz="3600" i="1" lang="en-US">
                <a:solidFill>
                  <a:srgbClr val="000000"/>
                </a:solidFill>
              </a:rPr>
              <a:t> </a:t>
            </a:r>
            <a:r>
              <a:rPr altLang="zh-CN" b="1" sz="3600" i="1" lang="en-US">
                <a:solidFill>
                  <a:srgbClr val="000000"/>
                </a:solidFill>
              </a:rPr>
              <a:t> </a:t>
            </a:r>
            <a:r>
              <a:rPr altLang="zh-CN" b="1" sz="3600" i="1" lang="en-US">
                <a:solidFill>
                  <a:srgbClr val="000000"/>
                </a:solidFill>
              </a:rPr>
              <a:t> </a:t>
            </a:r>
            <a:r>
              <a:rPr altLang="zh-CN" b="1" sz="3600" i="1" lang="en-US">
                <a:solidFill>
                  <a:srgbClr val="000000"/>
                </a:solidFill>
              </a:rPr>
              <a:t> </a:t>
            </a:r>
            <a:endParaRPr sz="2800" lang="en-US">
              <a:solidFill>
                <a:srgbClr val="000000"/>
              </a:solidFill>
            </a:endParaRPr>
          </a:p>
          <a:p>
            <a:r>
              <a:rPr b="1" sz="3200" i="1" lang="en-US" u="sng">
                <a:solidFill>
                  <a:srgbClr val="000000"/>
                </a:solidFill>
              </a:rPr>
              <a:t>2. Create a display window</a:t>
            </a:r>
            <a:endParaRPr sz="2800" lang="en-US">
              <a:solidFill>
                <a:srgbClr val="000000"/>
              </a:solidFill>
            </a:endParaRPr>
          </a:p>
          <a:p>
            <a:r>
              <a:rPr b="1" sz="3200" i="1" lang="en-US" u="sng">
                <a:solidFill>
                  <a:srgbClr val="000000"/>
                </a:solidFill>
              </a:rPr>
              <a:t>
</a:t>
            </a:r>
            <a:r>
              <a:rPr b="1" sz="2400" lang="en-US">
                <a:solidFill>
                  <a:srgbClr val="000000"/>
                </a:solidFill>
              </a:rPr>
              <a:t>root = Tk()
root.geometry('10</a:t>
            </a:r>
            <a:r>
              <a:rPr altLang="zh-CN" b="1" sz="2400" lang="en-US">
                <a:solidFill>
                  <a:srgbClr val="000000"/>
                </a:solidFill>
              </a:rPr>
              <a:t>9</a:t>
            </a:r>
            <a:r>
              <a:rPr b="1" sz="2400" lang="en-US">
                <a:solidFill>
                  <a:srgbClr val="000000"/>
                </a:solidFill>
              </a:rPr>
              <a:t>0x</a:t>
            </a:r>
            <a:r>
              <a:rPr altLang="zh-CN" b="1" sz="2400" lang="en-US">
                <a:solidFill>
                  <a:srgbClr val="000000"/>
                </a:solidFill>
              </a:rPr>
              <a:t>5</a:t>
            </a:r>
            <a:r>
              <a:rPr b="1" sz="2400" lang="en-US">
                <a:solidFill>
                  <a:srgbClr val="000000"/>
                </a:solidFill>
              </a:rPr>
              <a:t>00')
root.resizable(0,0)</a:t>
            </a:r>
            <a:endParaRPr sz="2800" lang="en-US">
              <a:solidFill>
                <a:srgbClr val="000000"/>
              </a:solidFill>
            </a:endParaRPr>
          </a:p>
          <a:p>
            <a:endParaRPr sz="2800" lang="en-US">
              <a:solidFill>
                <a:srgbClr val="000000"/>
              </a:solidFill>
            </a:endParaRPr>
          </a:p>
          <a:p>
            <a:r>
              <a:rPr b="1" sz="2400" lang="en-US">
                <a:solidFill>
                  <a:srgbClr val="000000"/>
                </a:solidFill>
              </a:rPr>
              <a:t>
</a:t>
            </a:r>
            <a:endParaRPr sz="2800" lang="en-US">
              <a:solidFill>
                <a:srgbClr val="000000"/>
              </a:solidFill>
            </a:endParaRPr>
          </a:p>
          <a:p>
            <a:r>
              <a:rPr altLang="zh-CN" b="1" sz="2800" i="1" lang="en-US">
                <a:solidFill>
                  <a:srgbClr val="000000"/>
                </a:solidFill>
              </a:rPr>
              <a:t>W</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u</a:t>
            </a:r>
            <a:r>
              <a:rPr altLang="zh-CN" b="1" sz="2800" i="1" lang="en-US">
                <a:solidFill>
                  <a:srgbClr val="000000"/>
                </a:solidFill>
              </a:rPr>
              <a:t>s</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k</a:t>
            </a:r>
            <a:r>
              <a:rPr b="1" sz="2800" i="1" lang="en-US">
                <a:solidFill>
                  <a:srgbClr val="000000"/>
                </a:solidFill>
              </a:rPr>
              <a:t>inter library to create a window where we’ll enter the text which we want to convert into </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o</a:t>
            </a:r>
            <a:r>
              <a:rPr altLang="zh-CN" b="1" sz="2800" i="1" lang="en-US">
                <a:solidFill>
                  <a:srgbClr val="000000"/>
                </a:solidFill>
              </a:rPr>
              <a:t>t</a:t>
            </a:r>
            <a:r>
              <a:rPr altLang="zh-CN" b="1" sz="2800" i="1" lang="en-US">
                <a:solidFill>
                  <a:srgbClr val="000000"/>
                </a:solidFill>
              </a:rPr>
              <a:t>h</a:t>
            </a:r>
            <a:r>
              <a:rPr altLang="zh-CN" b="1" sz="2800" i="1" lang="en-US">
                <a:solidFill>
                  <a:srgbClr val="000000"/>
                </a:solidFill>
              </a:rPr>
              <a:t>e</a:t>
            </a:r>
            <a:r>
              <a:rPr altLang="zh-CN" b="1" sz="2800" i="1" lang="en-US">
                <a:solidFill>
                  <a:srgbClr val="000000"/>
                </a:solidFill>
              </a:rPr>
              <a:t>r</a:t>
            </a:r>
            <a:r>
              <a:rPr altLang="zh-CN" b="1" sz="2800" i="1" lang="en-US">
                <a:solidFill>
                  <a:srgbClr val="000000"/>
                </a:solidFill>
              </a:rPr>
              <a:t> </a:t>
            </a:r>
            <a:r>
              <a:rPr altLang="zh-CN" b="1" sz="2800" i="1" lang="en-US">
                <a:solidFill>
                  <a:srgbClr val="000000"/>
                </a:solidFill>
              </a:rPr>
              <a:t>l</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g</a:t>
            </a:r>
            <a:r>
              <a:rPr altLang="zh-CN" b="1" sz="2800" i="1" lang="en-US">
                <a:solidFill>
                  <a:srgbClr val="000000"/>
                </a:solidFill>
              </a:rPr>
              <a:t>u</a:t>
            </a:r>
            <a:r>
              <a:rPr altLang="zh-CN" b="1" sz="2800" i="1" lang="en-US">
                <a:solidFill>
                  <a:srgbClr val="000000"/>
                </a:solidFill>
              </a:rPr>
              <a:t>a</a:t>
            </a:r>
            <a:r>
              <a:rPr altLang="zh-CN" b="1" sz="2800" i="1" lang="en-US">
                <a:solidFill>
                  <a:srgbClr val="000000"/>
                </a:solidFill>
              </a:rPr>
              <a:t>g</a:t>
            </a:r>
            <a:r>
              <a:rPr altLang="zh-CN" b="1" sz="2800" i="1" lang="en-US">
                <a:solidFill>
                  <a:srgbClr val="000000"/>
                </a:solidFill>
              </a:rPr>
              <a:t>e</a:t>
            </a:r>
            <a:r>
              <a:rPr altLang="zh-CN" b="1" sz="2800" i="1" lang="en-US">
                <a:solidFill>
                  <a:srgbClr val="000000"/>
                </a:solidFill>
              </a:rPr>
              <a:t>.</a:t>
            </a:r>
            <a:endParaRPr b="1" sz="2800" i="1" lang="en-US">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50" name=""/>
          <p:cNvSpPr txBox="1"/>
          <p:nvPr/>
        </p:nvSpPr>
        <p:spPr>
          <a:xfrm>
            <a:off x="5091585" y="449581"/>
            <a:ext cx="6080272" cy="3025141"/>
          </a:xfrm>
          <a:prstGeom prst="rect"/>
        </p:spPr>
        <p:txBody>
          <a:bodyPr rtlCol="0" wrap="square">
            <a:spAutoFit/>
          </a:bodyPr>
          <a:p>
            <a:pPr indent="-457200" marL="457200">
              <a:buFont typeface="Arial"/>
              <a:buChar char="•"/>
            </a:pPr>
            <a:r>
              <a:rPr altLang="zh-CN" b="1" sz="2800" i="1" lang="en-US" u="none">
                <a:solidFill>
                  <a:srgbClr val="000000"/>
                </a:solidFill>
                <a:effectLst/>
              </a:rPr>
              <a:t>T</a:t>
            </a:r>
            <a:r>
              <a:rPr altLang="zh-CN" b="1" sz="2800" i="1" lang="en-US" u="none">
                <a:solidFill>
                  <a:srgbClr val="000000"/>
                </a:solidFill>
                <a:effectLst/>
              </a:rPr>
              <a:t>k</a:t>
            </a:r>
            <a:r>
              <a:rPr altLang="zh-CN" b="1" sz="2800" i="1" lang="en-US" u="none">
                <a:solidFill>
                  <a:srgbClr val="000000"/>
                </a:solidFill>
                <a:effectLst/>
              </a:rPr>
              <a:t>(</a:t>
            </a:r>
            <a:r>
              <a:rPr altLang="zh-CN" b="1" sz="2800" i="1" lang="en-US" u="none">
                <a:solidFill>
                  <a:srgbClr val="000000"/>
                </a:solidFill>
                <a:effectLst/>
              </a:rPr>
              <a:t>)</a:t>
            </a:r>
            <a:r>
              <a:rPr altLang="zh-CN" b="1" sz="2800" i="1" lang="en-US" u="none">
                <a:solidFill>
                  <a:srgbClr val="000000"/>
                </a:solidFill>
                <a:effectLst/>
              </a:rPr>
              <a:t> </a:t>
            </a:r>
            <a:r>
              <a:rPr altLang="zh-CN" b="1" sz="2800" i="1" lang="en-US" u="none">
                <a:solidFill>
                  <a:srgbClr val="000000"/>
                </a:solidFill>
                <a:effectLst/>
              </a:rPr>
              <a:t>:</a:t>
            </a:r>
            <a:r>
              <a:rPr altLang="zh-CN" b="1" sz="2800" i="1" lang="en-US" u="none">
                <a:solidFill>
                  <a:srgbClr val="000000"/>
                </a:solidFill>
                <a:effectLst/>
              </a:rPr>
              <a:t>-</a:t>
            </a:r>
            <a:r>
              <a:rPr altLang="zh-CN" b="1" sz="2800" i="1" lang="en-US" u="none">
                <a:solidFill>
                  <a:srgbClr val="000000"/>
                </a:solidFill>
                <a:effectLst/>
              </a:rPr>
              <a:t> </a:t>
            </a:r>
            <a:r>
              <a:rPr altLang="zh-CN" b="1" sz="2800" i="1" lang="en-US" u="none">
                <a:solidFill>
                  <a:srgbClr val="000000"/>
                </a:solidFill>
                <a:effectLst/>
              </a:rPr>
              <a:t>I</a:t>
            </a:r>
            <a:r>
              <a:rPr altLang="zh-CN" b="1" sz="2800" i="1" lang="en-US" u="none">
                <a:solidFill>
                  <a:srgbClr val="000000"/>
                </a:solidFill>
                <a:effectLst/>
              </a:rPr>
              <a:t>n</a:t>
            </a:r>
            <a:r>
              <a:rPr altLang="zh-CN" b="1" sz="2800" i="1" lang="en-US" u="none">
                <a:solidFill>
                  <a:srgbClr val="000000"/>
                </a:solidFill>
                <a:effectLst/>
              </a:rPr>
              <a:t>i</a:t>
            </a:r>
            <a:r>
              <a:rPr b="1" sz="2800" i="1" lang="en-US" u="none">
                <a:solidFill>
                  <a:srgbClr val="000000"/>
                </a:solidFill>
                <a:effectLst/>
              </a:rPr>
              <a:t>tialized tkinter which means window created</a:t>
            </a:r>
            <a:r>
              <a:rPr altLang="zh-CN" b="1" sz="2800" i="1" lang="en-US" u="none">
                <a:solidFill>
                  <a:srgbClr val="000000"/>
                </a:solidFill>
                <a:effectLst/>
              </a:rPr>
              <a:t>.</a:t>
            </a:r>
            <a:endParaRPr b="1" sz="2800" i="1" lang="en-US" u="none">
              <a:solidFill>
                <a:srgbClr val="000000"/>
              </a:solidFill>
              <a:effectLst/>
            </a:endParaRPr>
          </a:p>
          <a:p>
            <a:pPr indent="-457200" marL="457200">
              <a:buFont typeface="Arial"/>
              <a:buChar char="•"/>
            </a:pPr>
            <a:r>
              <a:rPr b="1" sz="2800" i="1" lang="en-US" u="none">
                <a:solidFill>
                  <a:srgbClr val="000000"/>
                </a:solidFill>
                <a:effectLst/>
              </a:rPr>
              <a:t>geometry()</a:t>
            </a:r>
            <a:r>
              <a:rPr altLang="zh-CN" b="1" sz="2800" i="1" lang="en-US" u="none">
                <a:solidFill>
                  <a:srgbClr val="000000"/>
                </a:solidFill>
                <a:effectLst/>
              </a:rPr>
              <a:t>:</a:t>
            </a:r>
            <a:r>
              <a:rPr altLang="zh-CN" b="1" sz="2800" i="1" lang="en-US" u="none">
                <a:solidFill>
                  <a:srgbClr val="000000"/>
                </a:solidFill>
                <a:effectLst/>
              </a:rPr>
              <a:t>-</a:t>
            </a:r>
            <a:r>
              <a:rPr altLang="zh-CN" b="1" sz="2800" i="1" lang="en-US" u="none">
                <a:solidFill>
                  <a:srgbClr val="000000"/>
                </a:solidFill>
                <a:effectLst/>
              </a:rPr>
              <a:t> </a:t>
            </a:r>
            <a:r>
              <a:rPr altLang="zh-CN" b="1" sz="2800" i="1" lang="en-US" u="none">
                <a:solidFill>
                  <a:srgbClr val="000000"/>
                </a:solidFill>
                <a:effectLst/>
              </a:rPr>
              <a:t>S</a:t>
            </a:r>
            <a:r>
              <a:rPr b="1" sz="2800" i="1" lang="en-US" u="none">
                <a:solidFill>
                  <a:srgbClr val="000000"/>
                </a:solidFill>
                <a:effectLst/>
              </a:rPr>
              <a:t>et the width and height of the windo</a:t>
            </a:r>
            <a:r>
              <a:rPr altLang="zh-CN" b="1" sz="2800" i="1" lang="en-US" u="none">
                <a:solidFill>
                  <a:srgbClr val="000000"/>
                </a:solidFill>
                <a:effectLst/>
              </a:rPr>
              <a:t>w</a:t>
            </a:r>
            <a:r>
              <a:rPr altLang="zh-CN" b="1" sz="2800" i="1" lang="en-US" u="none">
                <a:solidFill>
                  <a:srgbClr val="000000"/>
                </a:solidFill>
                <a:effectLst/>
              </a:rPr>
              <a:t>.</a:t>
            </a:r>
            <a:endParaRPr b="1" sz="2800" i="1" lang="en-US" u="none">
              <a:solidFill>
                <a:srgbClr val="000000"/>
              </a:solidFill>
              <a:effectLst/>
            </a:endParaRPr>
          </a:p>
          <a:p>
            <a:pPr indent="-457200" marL="457200">
              <a:buFont typeface="Arial"/>
              <a:buChar char="•"/>
            </a:pPr>
            <a:r>
              <a:rPr altLang="zh-CN" b="1" sz="2800" i="1" lang="en-US" u="none">
                <a:solidFill>
                  <a:srgbClr val="000000"/>
                </a:solidFill>
                <a:effectLst/>
              </a:rPr>
              <a:t>r</a:t>
            </a:r>
            <a:r>
              <a:rPr b="1" sz="2800" i="1" lang="en-US" u="none">
                <a:solidFill>
                  <a:srgbClr val="000000"/>
                </a:solidFill>
                <a:effectLst/>
              </a:rPr>
              <a:t>esizable(0,0)</a:t>
            </a:r>
            <a:r>
              <a:rPr altLang="zh-CN" b="1" sz="2800" i="1" lang="en-US" u="none">
                <a:solidFill>
                  <a:srgbClr val="000000"/>
                </a:solidFill>
                <a:effectLst/>
              </a:rPr>
              <a:t>:</a:t>
            </a:r>
            <a:r>
              <a:rPr altLang="zh-CN" b="1" sz="2800" i="1" lang="en-US" u="none">
                <a:solidFill>
                  <a:srgbClr val="000000"/>
                </a:solidFill>
                <a:effectLst/>
              </a:rPr>
              <a:t>-</a:t>
            </a:r>
            <a:r>
              <a:rPr b="1" sz="2800" i="1" lang="en-US" u="none">
                <a:solidFill>
                  <a:srgbClr val="000000"/>
                </a:solidFill>
                <a:effectLst/>
              </a:rPr>
              <a:t> </a:t>
            </a:r>
            <a:r>
              <a:rPr altLang="zh-CN" b="1" sz="2800" i="1" lang="en-US" u="none">
                <a:solidFill>
                  <a:srgbClr val="000000"/>
                </a:solidFill>
                <a:effectLst/>
              </a:rPr>
              <a:t>S</a:t>
            </a:r>
            <a:r>
              <a:rPr b="1" sz="2800" i="1" lang="en-US" u="none">
                <a:solidFill>
                  <a:srgbClr val="000000"/>
                </a:solidFill>
                <a:effectLst/>
              </a:rPr>
              <a:t>et the fixed size of the window</a:t>
            </a:r>
            <a:r>
              <a:rPr altLang="zh-CN" b="1" sz="2800" i="1" lang="en-US" u="none">
                <a:solidFill>
                  <a:srgbClr val="000000"/>
                </a:solidFill>
                <a:effectLst/>
              </a:rPr>
              <a:t>.</a:t>
            </a:r>
            <a:endParaRPr b="1" sz="2800" i="1" lang="en-US" u="none">
              <a:solidFill>
                <a:srgbClr val="000000"/>
              </a:solidFill>
              <a:effectLst/>
            </a:endParaRPr>
          </a:p>
          <a:p>
            <a:pPr indent="-457200" marL="457200">
              <a:buFont typeface="Arial"/>
              <a:buChar char="•"/>
            </a:pPr>
            <a:endParaRPr b="1" sz="2800" i="1" lang="en-US" u="none">
              <a:solidFill>
                <a:srgbClr val="000000"/>
              </a:solidFill>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51" name=""/>
          <p:cNvSpPr txBox="1"/>
          <p:nvPr/>
        </p:nvSpPr>
        <p:spPr>
          <a:xfrm>
            <a:off x="5036086" y="361820"/>
            <a:ext cx="6283418" cy="5120640"/>
          </a:xfrm>
          <a:prstGeom prst="rect"/>
        </p:spPr>
        <p:txBody>
          <a:bodyPr rtlCol="0" wrap="square">
            <a:spAutoFit/>
          </a:bodyPr>
          <a:p>
            <a:r>
              <a:rPr b="1" sz="2000" i="0" lang="en-US">
                <a:solidFill>
                  <a:srgbClr val="000000"/>
                </a:solidFill>
              </a:rPr>
              <a:t>root.title("Language Translator")</a:t>
            </a:r>
            <a:endParaRPr sz="2800" lang="en-US">
              <a:solidFill>
                <a:srgbClr val="000000"/>
              </a:solidFill>
            </a:endParaRPr>
          </a:p>
          <a:p>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a:t>
            </a:r>
            <a:r>
              <a:rPr altLang="zh-CN" b="1" sz="2000" i="0" lang="en-US">
                <a:solidFill>
                  <a:srgbClr val="000000"/>
                </a:solidFill>
              </a:rPr>
              <a:t>o</a:t>
            </a:r>
            <a:r>
              <a:rPr altLang="zh-CN" b="1" sz="2000" i="0" lang="en-US">
                <a:solidFill>
                  <a:srgbClr val="000000"/>
                </a:solidFill>
              </a:rPr>
              <a:t>p</a:t>
            </a:r>
            <a:r>
              <a:rPr altLang="zh-CN" b="1" sz="2000" i="0" lang="en-US">
                <a:solidFill>
                  <a:srgbClr val="000000"/>
                </a:solidFill>
              </a:rPr>
              <a:t>e</a:t>
            </a:r>
            <a:r>
              <a:rPr altLang="zh-CN" b="1" sz="2000" i="0" lang="en-US">
                <a:solidFill>
                  <a:srgbClr val="000000"/>
                </a:solidFill>
              </a:rPr>
              <a:t>n</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C</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P</a:t>
            </a:r>
            <a:r>
              <a:rPr altLang="zh-CN" b="1" sz="2000" i="0" lang="en-US">
                <a:solidFill>
                  <a:srgbClr val="000000"/>
                </a:solidFill>
              </a:rPr>
              <a:t>y</a:t>
            </a:r>
            <a:r>
              <a:rPr altLang="zh-CN" b="1" sz="2000" i="0" lang="en-US">
                <a:solidFill>
                  <a:srgbClr val="000000"/>
                </a:solidFill>
              </a:rPr>
              <a:t>t</a:t>
            </a:r>
            <a:r>
              <a:rPr altLang="zh-CN" b="1" sz="2000" i="0" lang="en-US">
                <a:solidFill>
                  <a:srgbClr val="000000"/>
                </a:solidFill>
              </a:rPr>
              <a:t>h</a:t>
            </a:r>
            <a:r>
              <a:rPr altLang="zh-CN" b="1" sz="2000" i="0" lang="en-US">
                <a:solidFill>
                  <a:srgbClr val="000000"/>
                </a:solidFill>
              </a:rPr>
              <a:t>o</a:t>
            </a:r>
            <a:r>
              <a:rPr altLang="zh-CN" b="1" sz="2000" i="0" lang="en-US">
                <a:solidFill>
                  <a:srgbClr val="000000"/>
                </a:solidFill>
              </a:rPr>
              <a:t>n</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P</a:t>
            </a:r>
            <a:r>
              <a:rPr altLang="zh-CN" b="1" sz="2000" i="0" lang="en-US">
                <a:solidFill>
                  <a:srgbClr val="000000"/>
                </a:solidFill>
              </a:rPr>
              <a:t>i</a:t>
            </a:r>
            <a:r>
              <a:rPr altLang="zh-CN" b="1" sz="2000" i="0" lang="en-US">
                <a:solidFill>
                  <a:srgbClr val="000000"/>
                </a:solidFill>
              </a:rPr>
              <a:t>c</a:t>
            </a:r>
            <a:r>
              <a:rPr altLang="zh-CN" b="1" sz="2000" i="0" lang="en-US">
                <a:solidFill>
                  <a:srgbClr val="000000"/>
                </a:solidFill>
              </a:rPr>
              <a:t>t</a:t>
            </a:r>
            <a:r>
              <a:rPr altLang="zh-CN" b="1" sz="2000" i="0" lang="en-US">
                <a:solidFill>
                  <a:srgbClr val="000000"/>
                </a:solidFill>
              </a:rPr>
              <a:t>u</a:t>
            </a:r>
            <a:r>
              <a:rPr altLang="zh-CN" b="1" sz="2000" i="0" lang="en-US">
                <a:solidFill>
                  <a:srgbClr val="000000"/>
                </a:solidFill>
              </a:rPr>
              <a:t>r</a:t>
            </a:r>
            <a:r>
              <a:rPr altLang="zh-CN" b="1" sz="2000" i="0" lang="en-US">
                <a:solidFill>
                  <a:srgbClr val="000000"/>
                </a:solidFill>
              </a:rPr>
              <a:t>e</a:t>
            </a:r>
            <a:r>
              <a:rPr altLang="zh-CN" b="1" sz="2000" i="0" lang="en-US">
                <a:solidFill>
                  <a:srgbClr val="000000"/>
                </a:solidFill>
              </a:rPr>
              <a:t>s</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4</a:t>
            </a:r>
            <a:r>
              <a:rPr altLang="zh-CN" b="1" sz="2000" i="0" lang="en-US">
                <a:solidFill>
                  <a:srgbClr val="000000"/>
                </a:solidFill>
              </a:rPr>
              <a:t>9</a:t>
            </a:r>
            <a:r>
              <a:rPr altLang="zh-CN" b="1" sz="2000" i="0" lang="en-US">
                <a:solidFill>
                  <a:srgbClr val="000000"/>
                </a:solidFill>
              </a:rPr>
              <a:t>0</a:t>
            </a:r>
            <a:r>
              <a:rPr altLang="zh-CN" b="1" sz="2000" i="0" lang="en-US">
                <a:solidFill>
                  <a:srgbClr val="000000"/>
                </a:solidFill>
              </a:rPr>
              <a:t>1</a:t>
            </a:r>
            <a:r>
              <a:rPr altLang="zh-CN" b="1" sz="2000" i="0" lang="en-US">
                <a:solidFill>
                  <a:srgbClr val="000000"/>
                </a:solidFill>
              </a:rPr>
              <a:t>6</a:t>
            </a:r>
            <a:r>
              <a:rPr altLang="zh-CN" b="1" sz="2000" i="0" lang="en-US">
                <a:solidFill>
                  <a:srgbClr val="000000"/>
                </a:solidFill>
              </a:rPr>
              <a:t>4</a:t>
            </a:r>
            <a:r>
              <a:rPr altLang="zh-CN" b="1" sz="2000" i="0" lang="en-US">
                <a:solidFill>
                  <a:srgbClr val="000000"/>
                </a:solidFill>
              </a:rPr>
              <a:t>.</a:t>
            </a:r>
            <a:r>
              <a:rPr altLang="zh-CN" b="1" sz="2000" i="0" lang="en-US">
                <a:solidFill>
                  <a:srgbClr val="000000"/>
                </a:solidFill>
              </a:rPr>
              <a:t>j</a:t>
            </a:r>
            <a:r>
              <a:rPr altLang="zh-CN" b="1" sz="2000" i="0" lang="en-US">
                <a:solidFill>
                  <a:srgbClr val="000000"/>
                </a:solidFill>
              </a:rPr>
              <a:t>p</a:t>
            </a:r>
            <a:r>
              <a:rPr altLang="zh-CN" b="1" sz="2000" i="0" lang="en-US">
                <a:solidFill>
                  <a:srgbClr val="000000"/>
                </a:solidFill>
              </a:rPr>
              <a:t>g</a:t>
            </a:r>
            <a:r>
              <a:rPr altLang="zh-CN" b="1" sz="2000" i="0" lang="en-US">
                <a:solidFill>
                  <a:srgbClr val="000000"/>
                </a:solidFill>
              </a:rPr>
              <a:t>"</a:t>
            </a:r>
            <a:r>
              <a:rPr altLang="zh-CN" b="1" sz="2000" i="0" lang="en-US">
                <a:solidFill>
                  <a:srgbClr val="000000"/>
                </a:solidFill>
              </a:rPr>
              <a:t>)</a:t>
            </a:r>
            <a:endParaRPr sz="2800" lang="en-US">
              <a:solidFill>
                <a:srgbClr val="000000"/>
              </a:solidFill>
            </a:endParaRPr>
          </a:p>
          <a:p>
            <a:r>
              <a:rPr altLang="zh-CN" b="1" sz="2000" i="0" lang="en-US">
                <a:solidFill>
                  <a:srgbClr val="000000"/>
                </a:solidFill>
              </a:rPr>
              <a:t>f</a:t>
            </a:r>
            <a:r>
              <a:rPr altLang="zh-CN" b="1" sz="2000" i="0" lang="en-US">
                <a:solidFill>
                  <a:srgbClr val="000000"/>
                </a:solidFill>
              </a:rPr>
              <a:t>o</a:t>
            </a:r>
            <a:r>
              <a:rPr altLang="zh-CN" b="1" sz="2000" i="0" lang="en-US">
                <a:solidFill>
                  <a:srgbClr val="000000"/>
                </a:solidFill>
              </a:rPr>
              <a:t>n</a:t>
            </a:r>
            <a:r>
              <a:rPr altLang="zh-CN" b="1" sz="2000" i="0" lang="en-US">
                <a:solidFill>
                  <a:srgbClr val="000000"/>
                </a:solidFill>
              </a:rPr>
              <a:t>t</a:t>
            </a:r>
            <a:r>
              <a:rPr altLang="zh-CN" b="1" sz="2000" i="0" lang="en-US">
                <a:solidFill>
                  <a:srgbClr val="000000"/>
                </a:solidFill>
              </a:rPr>
              <a:t>1</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F</a:t>
            </a:r>
            <a:r>
              <a:rPr altLang="zh-CN" b="1" sz="2000" i="0" lang="en-US">
                <a:solidFill>
                  <a:srgbClr val="000000"/>
                </a:solidFill>
              </a:rPr>
              <a:t>o</a:t>
            </a:r>
            <a:r>
              <a:rPr altLang="zh-CN" b="1" sz="2000" i="0" lang="en-US">
                <a:solidFill>
                  <a:srgbClr val="000000"/>
                </a:solidFill>
              </a:rPr>
              <a:t>n</a:t>
            </a:r>
            <a:r>
              <a:rPr altLang="zh-CN" b="1" sz="2000" i="0" lang="en-US">
                <a:solidFill>
                  <a:srgbClr val="000000"/>
                </a:solidFill>
              </a:rPr>
              <a:t>t</a:t>
            </a:r>
            <a:r>
              <a:rPr altLang="zh-CN" b="1" sz="2000" i="0" lang="en-US">
                <a:solidFill>
                  <a:srgbClr val="000000"/>
                </a:solidFill>
              </a:rPr>
              <a:t>.</a:t>
            </a:r>
            <a:r>
              <a:rPr altLang="zh-CN" b="1" sz="2000" i="0" lang="en-US">
                <a:solidFill>
                  <a:srgbClr val="000000"/>
                </a:solidFill>
              </a:rPr>
              <a:t>t</a:t>
            </a:r>
            <a:r>
              <a:rPr altLang="zh-CN" b="1" sz="2000" i="0" lang="en-US">
                <a:solidFill>
                  <a:srgbClr val="000000"/>
                </a:solidFill>
              </a:rPr>
              <a:t>r</a:t>
            </a:r>
            <a:r>
              <a:rPr altLang="zh-CN" b="1" sz="2000" i="0" lang="en-US">
                <a:solidFill>
                  <a:srgbClr val="000000"/>
                </a:solidFill>
              </a:rPr>
              <a:t>u</a:t>
            </a:r>
            <a:r>
              <a:rPr altLang="zh-CN" b="1" sz="2000" i="0" lang="en-US">
                <a:solidFill>
                  <a:srgbClr val="000000"/>
                </a:solidFill>
              </a:rPr>
              <a:t>e</a:t>
            </a:r>
            <a:r>
              <a:rPr altLang="zh-CN" b="1" sz="2000" i="0" lang="en-US">
                <a:solidFill>
                  <a:srgbClr val="000000"/>
                </a:solidFill>
              </a:rPr>
              <a:t>t</a:t>
            </a:r>
            <a:r>
              <a:rPr altLang="zh-CN" b="1" sz="2000" i="0" lang="en-US">
                <a:solidFill>
                  <a:srgbClr val="000000"/>
                </a:solidFill>
              </a:rPr>
              <a:t>y</a:t>
            </a:r>
            <a:r>
              <a:rPr altLang="zh-CN" b="1" sz="2000" i="0" lang="en-US">
                <a:solidFill>
                  <a:srgbClr val="000000"/>
                </a:solidFill>
              </a:rPr>
              <a:t>p</a:t>
            </a:r>
            <a:r>
              <a:rPr altLang="zh-CN" b="1" sz="2000" i="0" lang="en-US">
                <a:solidFill>
                  <a:srgbClr val="000000"/>
                </a:solidFill>
              </a:rPr>
              <a:t>e</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a</a:t>
            </a:r>
            <a:r>
              <a:rPr altLang="zh-CN" b="1" sz="2000" i="0" lang="en-US">
                <a:solidFill>
                  <a:srgbClr val="000000"/>
                </a:solidFill>
              </a:rPr>
              <a:t>r</a:t>
            </a:r>
            <a:r>
              <a:rPr altLang="zh-CN" b="1" sz="2000" i="0" lang="en-US">
                <a:solidFill>
                  <a:srgbClr val="000000"/>
                </a:solidFill>
              </a:rPr>
              <a:t>i</a:t>
            </a:r>
            <a:r>
              <a:rPr altLang="zh-CN" b="1" sz="2000" i="0" lang="en-US">
                <a:solidFill>
                  <a:srgbClr val="000000"/>
                </a:solidFill>
              </a:rPr>
              <a:t>a</a:t>
            </a:r>
            <a:r>
              <a:rPr altLang="zh-CN" b="1" sz="2000" i="0" lang="en-US">
                <a:solidFill>
                  <a:srgbClr val="000000"/>
                </a:solidFill>
              </a:rPr>
              <a:t>l</a:t>
            </a:r>
            <a:r>
              <a:rPr altLang="zh-CN" b="1" sz="2000" i="0" lang="en-US">
                <a:solidFill>
                  <a:srgbClr val="000000"/>
                </a:solidFill>
              </a:rPr>
              <a:t>.</a:t>
            </a:r>
            <a:r>
              <a:rPr altLang="zh-CN" b="1" sz="2000" i="0" lang="en-US">
                <a:solidFill>
                  <a:srgbClr val="000000"/>
                </a:solidFill>
              </a:rPr>
              <a:t>t</a:t>
            </a:r>
            <a:r>
              <a:rPr altLang="zh-CN" b="1" sz="2000" i="0" lang="en-US">
                <a:solidFill>
                  <a:srgbClr val="000000"/>
                </a:solidFill>
              </a:rPr>
              <a:t>t</a:t>
            </a:r>
            <a:r>
              <a:rPr altLang="zh-CN" b="1" sz="2000" i="0" lang="en-US">
                <a:solidFill>
                  <a:srgbClr val="000000"/>
                </a:solidFill>
              </a:rPr>
              <a:t>f</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6</a:t>
            </a:r>
            <a:r>
              <a:rPr altLang="zh-CN" b="1" sz="2000" i="0" lang="en-US">
                <a:solidFill>
                  <a:srgbClr val="000000"/>
                </a:solidFill>
              </a:rPr>
              <a:t>5</a:t>
            </a:r>
            <a:r>
              <a:rPr altLang="zh-CN" b="1" sz="2000" i="0" lang="en-US">
                <a:solidFill>
                  <a:srgbClr val="000000"/>
                </a:solidFill>
              </a:rPr>
              <a:t>)</a:t>
            </a:r>
            <a:endParaRPr sz="2800" lang="en-US">
              <a:solidFill>
                <a:srgbClr val="000000"/>
              </a:solidFill>
            </a:endParaRPr>
          </a:p>
          <a:p>
            <a:r>
              <a:rPr altLang="zh-CN" b="1" sz="2000" i="0" lang="en-US">
                <a:solidFill>
                  <a:srgbClr val="000000"/>
                </a:solidFill>
              </a:rPr>
              <a:t>t</a:t>
            </a:r>
            <a:r>
              <a:rPr altLang="zh-CN" b="1" sz="2000" i="0" lang="en-US">
                <a:solidFill>
                  <a:srgbClr val="000000"/>
                </a:solidFill>
              </a:rPr>
              <a:t>i</a:t>
            </a:r>
            <a:r>
              <a:rPr altLang="zh-CN" b="1" sz="2000" i="0" lang="en-US">
                <a:solidFill>
                  <a:srgbClr val="000000"/>
                </a:solidFill>
              </a:rPr>
              <a:t>t</a:t>
            </a:r>
            <a:r>
              <a:rPr altLang="zh-CN" b="1" sz="2000" i="0" lang="en-US">
                <a:solidFill>
                  <a:srgbClr val="000000"/>
                </a:solidFill>
              </a:rPr>
              <a:t>l</a:t>
            </a:r>
            <a:r>
              <a:rPr altLang="zh-CN" b="1" sz="2000" i="0" lang="en-US">
                <a:solidFill>
                  <a:srgbClr val="000000"/>
                </a:solidFill>
              </a:rPr>
              <a:t>e</a:t>
            </a:r>
            <a:r>
              <a:rPr altLang="zh-CN" b="1" sz="2000" i="0" lang="en-US">
                <a:solidFill>
                  <a:srgbClr val="000000"/>
                </a:solidFill>
              </a:rPr>
              <a:t>_</a:t>
            </a:r>
            <a:r>
              <a:rPr altLang="zh-CN" b="1" sz="2000" i="0" lang="en-US">
                <a:solidFill>
                  <a:srgbClr val="000000"/>
                </a:solidFill>
              </a:rPr>
              <a:t>t</a:t>
            </a:r>
            <a:r>
              <a:rPr altLang="zh-CN" b="1" sz="2000" i="0" lang="en-US">
                <a:solidFill>
                  <a:srgbClr val="000000"/>
                </a:solidFill>
              </a:rPr>
              <a:t>e</a:t>
            </a:r>
            <a:r>
              <a:rPr altLang="zh-CN" b="1" sz="2000" i="0" lang="en-US">
                <a:solidFill>
                  <a:srgbClr val="000000"/>
                </a:solidFill>
              </a:rPr>
              <a:t>x</a:t>
            </a:r>
            <a:r>
              <a:rPr altLang="zh-CN" b="1" sz="2000" i="0" lang="en-US">
                <a:solidFill>
                  <a:srgbClr val="000000"/>
                </a:solidFill>
              </a:rPr>
              <a:t>t</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L</a:t>
            </a:r>
            <a:r>
              <a:rPr altLang="zh-CN" b="1" sz="2000" i="0" lang="en-US">
                <a:solidFill>
                  <a:srgbClr val="000000"/>
                </a:solidFill>
              </a:rPr>
              <a:t>a</a:t>
            </a:r>
            <a:r>
              <a:rPr altLang="zh-CN" b="1" sz="2000" i="0" lang="en-US">
                <a:solidFill>
                  <a:srgbClr val="000000"/>
                </a:solidFill>
              </a:rPr>
              <a:t>n</a:t>
            </a:r>
            <a:r>
              <a:rPr altLang="zh-CN" b="1" sz="2000" i="0" lang="en-US">
                <a:solidFill>
                  <a:srgbClr val="000000"/>
                </a:solidFill>
              </a:rPr>
              <a:t>g</a:t>
            </a:r>
            <a:r>
              <a:rPr altLang="zh-CN" b="1" sz="2000" i="0" lang="en-US">
                <a:solidFill>
                  <a:srgbClr val="000000"/>
                </a:solidFill>
              </a:rPr>
              <a:t>u</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 </a:t>
            </a:r>
            <a:r>
              <a:rPr altLang="zh-CN" b="1" sz="2000" i="0" lang="en-US">
                <a:solidFill>
                  <a:srgbClr val="000000"/>
                </a:solidFill>
              </a:rPr>
              <a:t>T</a:t>
            </a:r>
            <a:r>
              <a:rPr altLang="zh-CN" b="1" sz="2000" i="0" lang="en-US">
                <a:solidFill>
                  <a:srgbClr val="000000"/>
                </a:solidFill>
              </a:rPr>
              <a:t>r</a:t>
            </a:r>
            <a:r>
              <a:rPr altLang="zh-CN" b="1" sz="2000" i="0" lang="en-US">
                <a:solidFill>
                  <a:srgbClr val="000000"/>
                </a:solidFill>
              </a:rPr>
              <a:t>a</a:t>
            </a:r>
            <a:r>
              <a:rPr altLang="zh-CN" b="1" sz="2000" i="0" lang="en-US">
                <a:solidFill>
                  <a:srgbClr val="000000"/>
                </a:solidFill>
              </a:rPr>
              <a:t>n</a:t>
            </a:r>
            <a:r>
              <a:rPr altLang="zh-CN" b="1" sz="2000" i="0" lang="en-US">
                <a:solidFill>
                  <a:srgbClr val="000000"/>
                </a:solidFill>
              </a:rPr>
              <a:t>s</a:t>
            </a:r>
            <a:r>
              <a:rPr altLang="zh-CN" b="1" sz="2000" i="0" lang="en-US">
                <a:solidFill>
                  <a:srgbClr val="000000"/>
                </a:solidFill>
              </a:rPr>
              <a:t>l</a:t>
            </a:r>
            <a:r>
              <a:rPr altLang="zh-CN" b="1" sz="2000" i="0" lang="en-US">
                <a:solidFill>
                  <a:srgbClr val="000000"/>
                </a:solidFill>
              </a:rPr>
              <a:t>a</a:t>
            </a:r>
            <a:r>
              <a:rPr altLang="zh-CN" b="1" sz="2000" i="0" lang="en-US">
                <a:solidFill>
                  <a:srgbClr val="000000"/>
                </a:solidFill>
              </a:rPr>
              <a:t>t</a:t>
            </a:r>
            <a:r>
              <a:rPr altLang="zh-CN" b="1" sz="2000" i="0" lang="en-US">
                <a:solidFill>
                  <a:srgbClr val="000000"/>
                </a:solidFill>
              </a:rPr>
              <a:t>o</a:t>
            </a:r>
            <a:r>
              <a:rPr altLang="zh-CN" b="1" sz="2000" i="0" lang="en-US">
                <a:solidFill>
                  <a:srgbClr val="000000"/>
                </a:solidFill>
              </a:rPr>
              <a:t>r</a:t>
            </a:r>
            <a:r>
              <a:rPr altLang="zh-CN" b="1" sz="2000" i="0" lang="en-US">
                <a:solidFill>
                  <a:srgbClr val="000000"/>
                </a:solidFill>
              </a:rPr>
              <a:t>"</a:t>
            </a:r>
            <a:endParaRPr sz="2800" lang="en-US">
              <a:solidFill>
                <a:srgbClr val="000000"/>
              </a:solidFill>
            </a:endParaRPr>
          </a:p>
          <a:p>
            <a:r>
              <a:rPr altLang="zh-CN" b="1" sz="2000" i="0" lang="en-US">
                <a:solidFill>
                  <a:srgbClr val="000000"/>
                </a:solidFill>
              </a:rPr>
              <a:t>d</a:t>
            </a:r>
            <a:r>
              <a:rPr altLang="zh-CN" b="1" sz="2000" i="0" lang="en-US">
                <a:solidFill>
                  <a:srgbClr val="000000"/>
                </a:solidFill>
              </a:rPr>
              <a:t>r</a:t>
            </a:r>
            <a:r>
              <a:rPr altLang="zh-CN" b="1" sz="2000" i="0" lang="en-US">
                <a:solidFill>
                  <a:srgbClr val="000000"/>
                </a:solidFill>
              </a:rPr>
              <a:t>a</a:t>
            </a:r>
            <a:r>
              <a:rPr altLang="zh-CN" b="1" sz="2000" i="0" lang="en-US">
                <a:solidFill>
                  <a:srgbClr val="000000"/>
                </a:solidFill>
              </a:rPr>
              <a:t>w</a:t>
            </a:r>
            <a:r>
              <a:rPr altLang="zh-CN" b="1" sz="2000" i="0" lang="en-US">
                <a:solidFill>
                  <a:srgbClr val="000000"/>
                </a:solidFill>
              </a:rPr>
              <a:t> </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D</a:t>
            </a:r>
            <a:r>
              <a:rPr altLang="zh-CN" b="1" sz="2000" i="0" lang="en-US">
                <a:solidFill>
                  <a:srgbClr val="000000"/>
                </a:solidFill>
              </a:rPr>
              <a:t>r</a:t>
            </a:r>
            <a:r>
              <a:rPr altLang="zh-CN" b="1" sz="2000" i="0" lang="en-US">
                <a:solidFill>
                  <a:srgbClr val="000000"/>
                </a:solidFill>
              </a:rPr>
              <a:t>a</a:t>
            </a:r>
            <a:r>
              <a:rPr altLang="zh-CN" b="1" sz="2000" i="0" lang="en-US">
                <a:solidFill>
                  <a:srgbClr val="000000"/>
                </a:solidFill>
              </a:rPr>
              <a:t>w</a:t>
            </a:r>
            <a:r>
              <a:rPr altLang="zh-CN" b="1" sz="2000" i="0" lang="en-US">
                <a:solidFill>
                  <a:srgbClr val="000000"/>
                </a:solidFill>
              </a:rPr>
              <a:t>.</a:t>
            </a:r>
            <a:r>
              <a:rPr altLang="zh-CN" b="1" sz="2000" i="0" lang="en-US">
                <a:solidFill>
                  <a:srgbClr val="000000"/>
                </a:solidFill>
              </a:rPr>
              <a:t>D</a:t>
            </a:r>
            <a:r>
              <a:rPr altLang="zh-CN" b="1" sz="2000" i="0" lang="en-US">
                <a:solidFill>
                  <a:srgbClr val="000000"/>
                </a:solidFill>
              </a:rPr>
              <a:t>r</a:t>
            </a:r>
            <a:r>
              <a:rPr altLang="zh-CN" b="1" sz="2000" i="0" lang="en-US">
                <a:solidFill>
                  <a:srgbClr val="000000"/>
                </a:solidFill>
              </a:rPr>
              <a:t>a</a:t>
            </a:r>
            <a:r>
              <a:rPr altLang="zh-CN" b="1" sz="2000" i="0" lang="en-US">
                <a:solidFill>
                  <a:srgbClr val="000000"/>
                </a:solidFill>
              </a:rPr>
              <a:t>w</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a:t>
            </a:r>
            <a:endParaRPr sz="2800" lang="en-US">
              <a:solidFill>
                <a:srgbClr val="000000"/>
              </a:solidFill>
            </a:endParaRPr>
          </a:p>
          <a:p>
            <a:r>
              <a:rPr altLang="zh-CN" b="1" sz="2000" i="0" lang="en-US">
                <a:solidFill>
                  <a:srgbClr val="000000"/>
                </a:solidFill>
              </a:rPr>
              <a:t>d</a:t>
            </a:r>
            <a:r>
              <a:rPr altLang="zh-CN" b="1" sz="2000" i="0" lang="en-US">
                <a:solidFill>
                  <a:srgbClr val="000000"/>
                </a:solidFill>
              </a:rPr>
              <a:t>r</a:t>
            </a:r>
            <a:r>
              <a:rPr altLang="zh-CN" b="1" sz="2000" i="0" lang="en-US">
                <a:solidFill>
                  <a:srgbClr val="000000"/>
                </a:solidFill>
              </a:rPr>
              <a:t>a</a:t>
            </a:r>
            <a:r>
              <a:rPr altLang="zh-CN" b="1" sz="2000" i="0" lang="en-US">
                <a:solidFill>
                  <a:srgbClr val="000000"/>
                </a:solidFill>
              </a:rPr>
              <a:t>w</a:t>
            </a:r>
            <a:r>
              <a:rPr altLang="zh-CN" b="1" sz="2000" i="0" lang="en-US">
                <a:solidFill>
                  <a:srgbClr val="000000"/>
                </a:solidFill>
              </a:rPr>
              <a:t>.</a:t>
            </a:r>
            <a:r>
              <a:rPr altLang="zh-CN" b="1" sz="2000" i="0" lang="en-US">
                <a:solidFill>
                  <a:srgbClr val="000000"/>
                </a:solidFill>
              </a:rPr>
              <a:t>t</a:t>
            </a:r>
            <a:r>
              <a:rPr altLang="zh-CN" b="1" sz="2000" i="0" lang="en-US">
                <a:solidFill>
                  <a:srgbClr val="000000"/>
                </a:solidFill>
              </a:rPr>
              <a:t>e</a:t>
            </a:r>
            <a:r>
              <a:rPr altLang="zh-CN" b="1" sz="2000" i="0" lang="en-US">
                <a:solidFill>
                  <a:srgbClr val="000000"/>
                </a:solidFill>
              </a:rPr>
              <a:t>x</a:t>
            </a:r>
            <a:r>
              <a:rPr altLang="zh-CN" b="1" sz="2000" i="0" lang="en-US">
                <a:solidFill>
                  <a:srgbClr val="000000"/>
                </a:solidFill>
              </a:rPr>
              <a:t>t</a:t>
            </a:r>
            <a:r>
              <a:rPr altLang="zh-CN" b="1" sz="2000" i="0" lang="en-US">
                <a:solidFill>
                  <a:srgbClr val="000000"/>
                </a:solidFill>
              </a:rPr>
              <a:t>(</a:t>
            </a:r>
            <a:r>
              <a:rPr altLang="zh-CN" b="1" sz="2000" i="0" lang="en-US">
                <a:solidFill>
                  <a:srgbClr val="000000"/>
                </a:solidFill>
              </a:rPr>
              <a:t>6</a:t>
            </a:r>
            <a:r>
              <a:rPr altLang="zh-CN" b="1" sz="2000" i="0" lang="en-US">
                <a:solidFill>
                  <a:srgbClr val="000000"/>
                </a:solidFill>
              </a:rPr>
              <a:t>6</a:t>
            </a:r>
            <a:r>
              <a:rPr altLang="zh-CN" b="1" sz="2000" i="0" lang="en-US">
                <a:solidFill>
                  <a:srgbClr val="000000"/>
                </a:solidFill>
              </a:rPr>
              <a:t>0</a:t>
            </a:r>
            <a:r>
              <a:rPr altLang="zh-CN" b="1" sz="2000" i="0" lang="en-US">
                <a:solidFill>
                  <a:srgbClr val="000000"/>
                </a:solidFill>
              </a:rPr>
              <a:t>,</a:t>
            </a:r>
            <a:r>
              <a:rPr altLang="zh-CN" b="1" sz="2000" i="0" lang="en-US">
                <a:solidFill>
                  <a:srgbClr val="000000"/>
                </a:solidFill>
              </a:rPr>
              <a:t>6</a:t>
            </a:r>
            <a:r>
              <a:rPr altLang="zh-CN" b="1" sz="2000" i="0" lang="en-US">
                <a:solidFill>
                  <a:srgbClr val="000000"/>
                </a:solidFill>
              </a:rPr>
              <a:t>3</a:t>
            </a:r>
            <a:r>
              <a:rPr altLang="zh-CN" b="1" sz="2000" i="0" lang="en-US">
                <a:solidFill>
                  <a:srgbClr val="000000"/>
                </a:solidFill>
              </a:rPr>
              <a:t>0</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t</a:t>
            </a:r>
            <a:r>
              <a:rPr altLang="zh-CN" b="1" sz="2000" i="0" lang="en-US">
                <a:solidFill>
                  <a:srgbClr val="000000"/>
                </a:solidFill>
              </a:rPr>
              <a:t>i</a:t>
            </a:r>
            <a:r>
              <a:rPr altLang="zh-CN" b="1" sz="2000" i="0" lang="en-US">
                <a:solidFill>
                  <a:srgbClr val="000000"/>
                </a:solidFill>
              </a:rPr>
              <a:t>t</a:t>
            </a:r>
            <a:r>
              <a:rPr altLang="zh-CN" b="1" sz="2000" i="0" lang="en-US">
                <a:solidFill>
                  <a:srgbClr val="000000"/>
                </a:solidFill>
              </a:rPr>
              <a:t>l</a:t>
            </a:r>
            <a:r>
              <a:rPr altLang="zh-CN" b="1" sz="2000" i="0" lang="en-US">
                <a:solidFill>
                  <a:srgbClr val="000000"/>
                </a:solidFill>
              </a:rPr>
              <a:t>e</a:t>
            </a:r>
            <a:r>
              <a:rPr altLang="zh-CN" b="1" sz="2000" i="0" lang="en-US">
                <a:solidFill>
                  <a:srgbClr val="000000"/>
                </a:solidFill>
              </a:rPr>
              <a:t>_</a:t>
            </a:r>
            <a:r>
              <a:rPr altLang="zh-CN" b="1" sz="2000" i="0" lang="en-US">
                <a:solidFill>
                  <a:srgbClr val="000000"/>
                </a:solidFill>
              </a:rPr>
              <a:t>t</a:t>
            </a:r>
            <a:r>
              <a:rPr altLang="zh-CN" b="1" sz="2000" i="0" lang="en-US">
                <a:solidFill>
                  <a:srgbClr val="000000"/>
                </a:solidFill>
              </a:rPr>
              <a:t>e</a:t>
            </a:r>
            <a:r>
              <a:rPr altLang="zh-CN" b="1" sz="2000" i="0" lang="en-US">
                <a:solidFill>
                  <a:srgbClr val="000000"/>
                </a:solidFill>
              </a:rPr>
              <a:t>x</a:t>
            </a:r>
            <a:r>
              <a:rPr altLang="zh-CN" b="1" sz="2000" i="0" lang="en-US">
                <a:solidFill>
                  <a:srgbClr val="000000"/>
                </a:solidFill>
              </a:rPr>
              <a:t>t</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3</a:t>
            </a:r>
            <a:r>
              <a:rPr altLang="zh-CN" b="1" sz="2000" i="0" lang="en-US">
                <a:solidFill>
                  <a:srgbClr val="000000"/>
                </a:solidFill>
              </a:rPr>
              <a:t>0</a:t>
            </a:r>
            <a:r>
              <a:rPr altLang="zh-CN" b="1" sz="2000" i="0" lang="en-US">
                <a:solidFill>
                  <a:srgbClr val="000000"/>
                </a:solidFill>
              </a:rPr>
              <a:t>0</a:t>
            </a:r>
            <a:r>
              <a:rPr altLang="zh-CN" b="1" sz="2000" i="0" lang="en-US">
                <a:solidFill>
                  <a:srgbClr val="000000"/>
                </a:solidFill>
              </a:rPr>
              <a:t>,</a:t>
            </a:r>
            <a:r>
              <a:rPr altLang="zh-CN" b="1" sz="2000" i="0" lang="en-US">
                <a:solidFill>
                  <a:srgbClr val="000000"/>
                </a:solidFill>
              </a:rPr>
              <a:t>2</a:t>
            </a:r>
            <a:r>
              <a:rPr altLang="zh-CN" b="1" sz="2000" i="0" lang="en-US">
                <a:solidFill>
                  <a:srgbClr val="000000"/>
                </a:solidFill>
              </a:rPr>
              <a:t>4</a:t>
            </a:r>
            <a:r>
              <a:rPr altLang="zh-CN" b="1" sz="2000" i="0" lang="en-US">
                <a:solidFill>
                  <a:srgbClr val="000000"/>
                </a:solidFill>
              </a:rPr>
              <a:t>0</a:t>
            </a:r>
            <a:r>
              <a:rPr altLang="zh-CN" b="1" sz="2000" i="0" lang="en-US">
                <a:solidFill>
                  <a:srgbClr val="000000"/>
                </a:solidFill>
              </a:rPr>
              <a:t>,</a:t>
            </a:r>
            <a:r>
              <a:rPr altLang="zh-CN" b="1" sz="2000" i="0" lang="en-US">
                <a:solidFill>
                  <a:srgbClr val="000000"/>
                </a:solidFill>
              </a:rPr>
              <a:t>2</a:t>
            </a:r>
            <a:r>
              <a:rPr altLang="zh-CN" b="1" sz="2000" i="0" lang="en-US">
                <a:solidFill>
                  <a:srgbClr val="000000"/>
                </a:solidFill>
              </a:rPr>
              <a:t>2</a:t>
            </a:r>
            <a:r>
              <a:rPr altLang="zh-CN" b="1" sz="2000" i="0" lang="en-US">
                <a:solidFill>
                  <a:srgbClr val="000000"/>
                </a:solidFill>
              </a:rPr>
              <a:t>0</a:t>
            </a:r>
            <a:r>
              <a:rPr altLang="zh-CN" b="1" sz="2000" i="0" lang="en-US">
                <a:solidFill>
                  <a:srgbClr val="000000"/>
                </a:solidFill>
              </a:rPr>
              <a:t>)</a:t>
            </a:r>
            <a:r>
              <a:rPr altLang="zh-CN" b="1" sz="2000" i="0" lang="en-US">
                <a:solidFill>
                  <a:srgbClr val="000000"/>
                </a:solidFill>
              </a:rPr>
              <a:t>,</a:t>
            </a:r>
            <a:r>
              <a:rPr altLang="zh-CN" b="1" sz="2000" i="0" lang="en-US">
                <a:solidFill>
                  <a:srgbClr val="000000"/>
                </a:solidFill>
              </a:rPr>
              <a:t>f</a:t>
            </a:r>
            <a:r>
              <a:rPr altLang="zh-CN" b="1" sz="2000" i="0" lang="en-US">
                <a:solidFill>
                  <a:srgbClr val="000000"/>
                </a:solidFill>
              </a:rPr>
              <a:t>o</a:t>
            </a:r>
            <a:r>
              <a:rPr altLang="zh-CN" b="1" sz="2000" i="0" lang="en-US">
                <a:solidFill>
                  <a:srgbClr val="000000"/>
                </a:solidFill>
              </a:rPr>
              <a:t>n</a:t>
            </a:r>
            <a:r>
              <a:rPr altLang="zh-CN" b="1" sz="2000" i="0" lang="en-US">
                <a:solidFill>
                  <a:srgbClr val="000000"/>
                </a:solidFill>
              </a:rPr>
              <a:t>t</a:t>
            </a:r>
            <a:r>
              <a:rPr altLang="zh-CN" b="1" sz="2000" i="0" lang="en-US">
                <a:solidFill>
                  <a:srgbClr val="000000"/>
                </a:solidFill>
              </a:rPr>
              <a:t>=</a:t>
            </a:r>
            <a:r>
              <a:rPr altLang="zh-CN" b="1" sz="2000" i="0" lang="en-US">
                <a:solidFill>
                  <a:srgbClr val="000000"/>
                </a:solidFill>
              </a:rPr>
              <a:t>f</a:t>
            </a:r>
            <a:r>
              <a:rPr altLang="zh-CN" b="1" sz="2000" i="0" lang="en-US">
                <a:solidFill>
                  <a:srgbClr val="000000"/>
                </a:solidFill>
              </a:rPr>
              <a:t>o</a:t>
            </a:r>
            <a:r>
              <a:rPr altLang="zh-CN" b="1" sz="2000" i="0" lang="en-US">
                <a:solidFill>
                  <a:srgbClr val="000000"/>
                </a:solidFill>
              </a:rPr>
              <a:t>n</a:t>
            </a:r>
            <a:r>
              <a:rPr altLang="zh-CN" b="1" sz="2000" i="0" lang="en-US">
                <a:solidFill>
                  <a:srgbClr val="000000"/>
                </a:solidFill>
              </a:rPr>
              <a:t>t</a:t>
            </a:r>
            <a:r>
              <a:rPr altLang="zh-CN" b="1" sz="2000" i="0" lang="en-US">
                <a:solidFill>
                  <a:srgbClr val="000000"/>
                </a:solidFill>
              </a:rPr>
              <a:t>1</a:t>
            </a:r>
            <a:r>
              <a:rPr altLang="zh-CN" b="1" sz="2000" i="0" lang="en-US">
                <a:solidFill>
                  <a:srgbClr val="000000"/>
                </a:solidFill>
              </a:rPr>
              <a:t>)</a:t>
            </a:r>
            <a:endParaRPr sz="2800" lang="en-US">
              <a:solidFill>
                <a:srgbClr val="000000"/>
              </a:solidFill>
            </a:endParaRPr>
          </a:p>
          <a:p>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a:t>
            </a:r>
            <a:r>
              <a:rPr altLang="zh-CN" b="1" sz="2000" i="0" lang="en-US">
                <a:solidFill>
                  <a:srgbClr val="000000"/>
                </a:solidFill>
              </a:rPr>
              <a:t>s</a:t>
            </a:r>
            <a:r>
              <a:rPr altLang="zh-CN" b="1" sz="2000" i="0" lang="en-US">
                <a:solidFill>
                  <a:srgbClr val="000000"/>
                </a:solidFill>
              </a:rPr>
              <a:t>h</a:t>
            </a:r>
            <a:r>
              <a:rPr altLang="zh-CN" b="1" sz="2000" i="0" lang="en-US">
                <a:solidFill>
                  <a:srgbClr val="000000"/>
                </a:solidFill>
              </a:rPr>
              <a:t>o</a:t>
            </a:r>
            <a:r>
              <a:rPr altLang="zh-CN" b="1" sz="2000" i="0" lang="en-US">
                <a:solidFill>
                  <a:srgbClr val="000000"/>
                </a:solidFill>
              </a:rPr>
              <a:t>w</a:t>
            </a:r>
            <a:endParaRPr sz="2800" lang="en-US">
              <a:solidFill>
                <a:srgbClr val="000000"/>
              </a:solidFill>
            </a:endParaRPr>
          </a:p>
          <a:p>
            <a:r>
              <a:rPr altLang="zh-CN" b="1" sz="2000" i="0" lang="en-US">
                <a:solidFill>
                  <a:srgbClr val="000000"/>
                </a:solidFill>
              </a:rPr>
              <a:t>p</a:t>
            </a:r>
            <a:r>
              <a:rPr altLang="zh-CN" b="1" sz="2000" i="0" lang="en-US">
                <a:solidFill>
                  <a:srgbClr val="000000"/>
                </a:solidFill>
              </a:rPr>
              <a:t>h</a:t>
            </a:r>
            <a:r>
              <a:rPr altLang="zh-CN" b="1" sz="2000" i="0" lang="en-US">
                <a:solidFill>
                  <a:srgbClr val="000000"/>
                </a:solidFill>
              </a:rPr>
              <a:t>o</a:t>
            </a:r>
            <a:r>
              <a:rPr altLang="zh-CN" b="1" sz="2000" i="0" lang="en-US">
                <a:solidFill>
                  <a:srgbClr val="000000"/>
                </a:solidFill>
              </a:rPr>
              <a:t>t</a:t>
            </a:r>
            <a:r>
              <a:rPr altLang="zh-CN" b="1" sz="2000" i="0" lang="en-US">
                <a:solidFill>
                  <a:srgbClr val="000000"/>
                </a:solidFill>
              </a:rPr>
              <a:t>o</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T</a:t>
            </a:r>
            <a:r>
              <a:rPr altLang="zh-CN" b="1" sz="2000" i="0" lang="en-US">
                <a:solidFill>
                  <a:srgbClr val="000000"/>
                </a:solidFill>
              </a:rPr>
              <a:t>k</a:t>
            </a:r>
            <a:r>
              <a:rPr altLang="zh-CN" b="1" sz="2000" i="0" lang="en-US">
                <a:solidFill>
                  <a:srgbClr val="000000"/>
                </a:solidFill>
              </a:rPr>
              <a:t>.</a:t>
            </a:r>
            <a:r>
              <a:rPr altLang="zh-CN" b="1" sz="2000" i="0" lang="en-US">
                <a:solidFill>
                  <a:srgbClr val="000000"/>
                </a:solidFill>
              </a:rPr>
              <a:t>P</a:t>
            </a:r>
            <a:r>
              <a:rPr altLang="zh-CN" b="1" sz="2000" i="0" lang="en-US">
                <a:solidFill>
                  <a:srgbClr val="000000"/>
                </a:solidFill>
              </a:rPr>
              <a:t>h</a:t>
            </a:r>
            <a:r>
              <a:rPr altLang="zh-CN" b="1" sz="2000" i="0" lang="en-US">
                <a:solidFill>
                  <a:srgbClr val="000000"/>
                </a:solidFill>
              </a:rPr>
              <a:t>o</a:t>
            </a:r>
            <a:r>
              <a:rPr altLang="zh-CN" b="1" sz="2000" i="0" lang="en-US">
                <a:solidFill>
                  <a:srgbClr val="000000"/>
                </a:solidFill>
              </a:rPr>
              <a:t>t</a:t>
            </a:r>
            <a:r>
              <a:rPr altLang="zh-CN" b="1" sz="2000" i="0" lang="en-US">
                <a:solidFill>
                  <a:srgbClr val="000000"/>
                </a:solidFill>
              </a:rPr>
              <a:t>o</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a:t>
            </a:r>
            <a:endParaRPr sz="2800" lang="en-US">
              <a:solidFill>
                <a:srgbClr val="000000"/>
              </a:solidFill>
            </a:endParaRPr>
          </a:p>
          <a:p>
            <a:r>
              <a:rPr altLang="zh-CN" b="1" sz="2000" i="0" lang="en-US">
                <a:solidFill>
                  <a:srgbClr val="000000"/>
                </a:solidFill>
              </a:rPr>
              <a:t>l</a:t>
            </a:r>
            <a:r>
              <a:rPr altLang="zh-CN" b="1" sz="2000" i="0" lang="en-US">
                <a:solidFill>
                  <a:srgbClr val="000000"/>
                </a:solidFill>
              </a:rPr>
              <a:t>b</a:t>
            </a:r>
            <a:r>
              <a:rPr altLang="zh-CN" b="1" sz="2000" i="0" lang="en-US">
                <a:solidFill>
                  <a:srgbClr val="000000"/>
                </a:solidFill>
              </a:rPr>
              <a:t>l</a:t>
            </a:r>
            <a:r>
              <a:rPr altLang="zh-CN" b="1" sz="2000" i="0" lang="en-US">
                <a:solidFill>
                  <a:srgbClr val="000000"/>
                </a:solidFill>
              </a:rPr>
              <a:t>=</a:t>
            </a:r>
            <a:r>
              <a:rPr altLang="zh-CN" b="1" sz="2000" i="0" lang="en-US">
                <a:solidFill>
                  <a:srgbClr val="000000"/>
                </a:solidFill>
              </a:rPr>
              <a:t>L</a:t>
            </a:r>
            <a:r>
              <a:rPr altLang="zh-CN" b="1" sz="2000" i="0" lang="en-US">
                <a:solidFill>
                  <a:srgbClr val="000000"/>
                </a:solidFill>
              </a:rPr>
              <a:t>a</a:t>
            </a:r>
            <a:r>
              <a:rPr altLang="zh-CN" b="1" sz="2000" i="0" lang="en-US">
                <a:solidFill>
                  <a:srgbClr val="000000"/>
                </a:solidFill>
              </a:rPr>
              <a:t>b</a:t>
            </a:r>
            <a:r>
              <a:rPr altLang="zh-CN" b="1" sz="2000" i="0" lang="en-US">
                <a:solidFill>
                  <a:srgbClr val="000000"/>
                </a:solidFill>
              </a:rPr>
              <a:t>e</a:t>
            </a:r>
            <a:r>
              <a:rPr altLang="zh-CN" b="1" sz="2000" i="0" lang="en-US">
                <a:solidFill>
                  <a:srgbClr val="000000"/>
                </a:solidFill>
              </a:rPr>
              <a:t>l</a:t>
            </a:r>
            <a:r>
              <a:rPr altLang="zh-CN" b="1" sz="2000" i="0" lang="en-US">
                <a:solidFill>
                  <a:srgbClr val="000000"/>
                </a:solidFill>
              </a:rPr>
              <a:t>(</a:t>
            </a:r>
            <a:r>
              <a:rPr altLang="zh-CN" b="1" sz="2000" i="0" lang="en-US">
                <a:solidFill>
                  <a:srgbClr val="000000"/>
                </a:solidFill>
              </a:rPr>
              <a:t>r</a:t>
            </a:r>
            <a:r>
              <a:rPr altLang="zh-CN" b="1" sz="2000" i="0" lang="en-US">
                <a:solidFill>
                  <a:srgbClr val="000000"/>
                </a:solidFill>
              </a:rPr>
              <a:t>o</a:t>
            </a:r>
            <a:r>
              <a:rPr altLang="zh-CN" b="1" sz="2000" i="0" lang="en-US">
                <a:solidFill>
                  <a:srgbClr val="000000"/>
                </a:solidFill>
              </a:rPr>
              <a:t>o</a:t>
            </a:r>
            <a:r>
              <a:rPr altLang="zh-CN" b="1" sz="2000" i="0" lang="en-US">
                <a:solidFill>
                  <a:srgbClr val="000000"/>
                </a:solidFill>
              </a:rPr>
              <a:t>t</a:t>
            </a:r>
            <a:r>
              <a:rPr altLang="zh-CN" b="1" sz="2000" i="0" lang="en-US">
                <a:solidFill>
                  <a:srgbClr val="000000"/>
                </a:solidFill>
              </a:rPr>
              <a:t>,</a:t>
            </a:r>
            <a:r>
              <a:rPr altLang="zh-CN" b="1" sz="2000" i="0" lang="en-US">
                <a:solidFill>
                  <a:srgbClr val="000000"/>
                </a:solidFill>
              </a:rPr>
              <a:t>i</a:t>
            </a:r>
            <a:r>
              <a:rPr altLang="zh-CN" b="1" sz="2000" i="0" lang="en-US">
                <a:solidFill>
                  <a:srgbClr val="000000"/>
                </a:solidFill>
              </a:rPr>
              <a:t>m</a:t>
            </a:r>
            <a:r>
              <a:rPr altLang="zh-CN" b="1" sz="2000" i="0" lang="en-US">
                <a:solidFill>
                  <a:srgbClr val="000000"/>
                </a:solidFill>
              </a:rPr>
              <a:t>a</a:t>
            </a:r>
            <a:r>
              <a:rPr altLang="zh-CN" b="1" sz="2000" i="0" lang="en-US">
                <a:solidFill>
                  <a:srgbClr val="000000"/>
                </a:solidFill>
              </a:rPr>
              <a:t>g</a:t>
            </a:r>
            <a:r>
              <a:rPr altLang="zh-CN" b="1" sz="2000" i="0" lang="en-US">
                <a:solidFill>
                  <a:srgbClr val="000000"/>
                </a:solidFill>
              </a:rPr>
              <a:t>e</a:t>
            </a:r>
            <a:r>
              <a:rPr altLang="zh-CN" b="1" sz="2000" i="0" lang="en-US">
                <a:solidFill>
                  <a:srgbClr val="000000"/>
                </a:solidFill>
              </a:rPr>
              <a:t>=</a:t>
            </a:r>
            <a:r>
              <a:rPr altLang="zh-CN" b="1" sz="2000" i="0" lang="en-US">
                <a:solidFill>
                  <a:srgbClr val="000000"/>
                </a:solidFill>
              </a:rPr>
              <a:t>p</a:t>
            </a:r>
            <a:r>
              <a:rPr altLang="zh-CN" b="1" sz="2000" i="0" lang="en-US">
                <a:solidFill>
                  <a:srgbClr val="000000"/>
                </a:solidFill>
              </a:rPr>
              <a:t>h</a:t>
            </a:r>
            <a:r>
              <a:rPr altLang="zh-CN" b="1" sz="2000" i="0" lang="en-US">
                <a:solidFill>
                  <a:srgbClr val="000000"/>
                </a:solidFill>
              </a:rPr>
              <a:t>o</a:t>
            </a:r>
            <a:r>
              <a:rPr altLang="zh-CN" b="1" sz="2000" i="0" lang="en-US">
                <a:solidFill>
                  <a:srgbClr val="000000"/>
                </a:solidFill>
              </a:rPr>
              <a:t>t</a:t>
            </a:r>
            <a:r>
              <a:rPr altLang="zh-CN" b="1" sz="2000" i="0" lang="en-US">
                <a:solidFill>
                  <a:srgbClr val="000000"/>
                </a:solidFill>
              </a:rPr>
              <a:t>o</a:t>
            </a:r>
            <a:r>
              <a:rPr altLang="zh-CN" b="1" sz="2000" i="0" lang="en-US">
                <a:solidFill>
                  <a:srgbClr val="000000"/>
                </a:solidFill>
              </a:rPr>
              <a:t>)</a:t>
            </a:r>
            <a:endParaRPr sz="2800" lang="en-US">
              <a:solidFill>
                <a:srgbClr val="000000"/>
              </a:solidFill>
            </a:endParaRPr>
          </a:p>
          <a:p>
            <a:r>
              <a:rPr altLang="zh-CN" b="1" sz="2000" i="0" lang="en-US">
                <a:solidFill>
                  <a:srgbClr val="000000"/>
                </a:solidFill>
              </a:rPr>
              <a:t>l</a:t>
            </a:r>
            <a:r>
              <a:rPr altLang="zh-CN" b="1" sz="2000" i="0" lang="en-US">
                <a:solidFill>
                  <a:srgbClr val="000000"/>
                </a:solidFill>
              </a:rPr>
              <a:t>b</a:t>
            </a:r>
            <a:r>
              <a:rPr altLang="zh-CN" b="1" sz="2000" i="0" lang="en-US">
                <a:solidFill>
                  <a:srgbClr val="000000"/>
                </a:solidFill>
              </a:rPr>
              <a:t>l</a:t>
            </a:r>
            <a:r>
              <a:rPr altLang="zh-CN" b="1" sz="2000" i="0" lang="en-US">
                <a:solidFill>
                  <a:srgbClr val="000000"/>
                </a:solidFill>
              </a:rPr>
              <a:t>.</a:t>
            </a:r>
            <a:r>
              <a:rPr altLang="zh-CN" b="1" sz="2000" i="0" lang="en-US">
                <a:solidFill>
                  <a:srgbClr val="000000"/>
                </a:solidFill>
              </a:rPr>
              <a:t>p</a:t>
            </a:r>
            <a:r>
              <a:rPr altLang="zh-CN" b="1" sz="2000" i="0" lang="en-US">
                <a:solidFill>
                  <a:srgbClr val="000000"/>
                </a:solidFill>
              </a:rPr>
              <a:t>a</a:t>
            </a:r>
            <a:r>
              <a:rPr altLang="zh-CN" b="1" sz="2000" i="0" lang="en-US">
                <a:solidFill>
                  <a:srgbClr val="000000"/>
                </a:solidFill>
              </a:rPr>
              <a:t>c</a:t>
            </a:r>
            <a:r>
              <a:rPr altLang="zh-CN" b="1" sz="2000" i="0" lang="en-US">
                <a:solidFill>
                  <a:srgbClr val="000000"/>
                </a:solidFill>
              </a:rPr>
              <a:t>k</a:t>
            </a:r>
            <a:r>
              <a:rPr altLang="zh-CN" b="1" sz="2000" i="0" lang="en-US">
                <a:solidFill>
                  <a:srgbClr val="000000"/>
                </a:solidFill>
              </a:rPr>
              <a:t>(</a:t>
            </a:r>
            <a:r>
              <a:rPr altLang="zh-CN" b="1" sz="2000" i="0" lang="en-US">
                <a:solidFill>
                  <a:srgbClr val="000000"/>
                </a:solidFill>
              </a:rPr>
              <a:t>p</a:t>
            </a:r>
            <a:r>
              <a:rPr altLang="zh-CN" b="1" sz="2000" i="0" lang="en-US">
                <a:solidFill>
                  <a:srgbClr val="000000"/>
                </a:solidFill>
              </a:rPr>
              <a:t>a</a:t>
            </a:r>
            <a:r>
              <a:rPr altLang="zh-CN" b="1" sz="2000" i="0" lang="en-US">
                <a:solidFill>
                  <a:srgbClr val="000000"/>
                </a:solidFill>
              </a:rPr>
              <a:t>d</a:t>
            </a:r>
            <a:r>
              <a:rPr altLang="zh-CN" b="1" sz="2000" i="0" lang="en-US">
                <a:solidFill>
                  <a:srgbClr val="000000"/>
                </a:solidFill>
              </a:rPr>
              <a:t>y</a:t>
            </a:r>
            <a:r>
              <a:rPr altLang="zh-CN" b="1" sz="2000" i="0" lang="en-US">
                <a:solidFill>
                  <a:srgbClr val="000000"/>
                </a:solidFill>
              </a:rPr>
              <a:t>=</a:t>
            </a:r>
            <a:r>
              <a:rPr altLang="zh-CN" b="1" sz="2000" i="0" lang="en-US">
                <a:solidFill>
                  <a:srgbClr val="000000"/>
                </a:solidFill>
              </a:rPr>
              <a:t>0</a:t>
            </a:r>
            <a:r>
              <a:rPr altLang="zh-CN" b="1" sz="2000" i="0" lang="en-US">
                <a:solidFill>
                  <a:srgbClr val="000000"/>
                </a:solidFill>
              </a:rPr>
              <a:t>,</a:t>
            </a:r>
            <a:r>
              <a:rPr altLang="zh-CN" b="1" sz="2000" i="0" lang="en-US">
                <a:solidFill>
                  <a:srgbClr val="000000"/>
                </a:solidFill>
              </a:rPr>
              <a:t>p</a:t>
            </a:r>
            <a:r>
              <a:rPr altLang="zh-CN" b="1" sz="2000" i="0" lang="en-US">
                <a:solidFill>
                  <a:srgbClr val="000000"/>
                </a:solidFill>
              </a:rPr>
              <a:t>a</a:t>
            </a:r>
            <a:r>
              <a:rPr altLang="zh-CN" b="1" sz="2000" i="0" lang="en-US">
                <a:solidFill>
                  <a:srgbClr val="000000"/>
                </a:solidFill>
              </a:rPr>
              <a:t>d</a:t>
            </a:r>
            <a:r>
              <a:rPr altLang="zh-CN" b="1" sz="2000" i="0" lang="en-US">
                <a:solidFill>
                  <a:srgbClr val="000000"/>
                </a:solidFill>
              </a:rPr>
              <a:t>x</a:t>
            </a:r>
            <a:r>
              <a:rPr altLang="zh-CN" b="1" sz="2000" i="0" lang="en-US">
                <a:solidFill>
                  <a:srgbClr val="000000"/>
                </a:solidFill>
              </a:rPr>
              <a:t>=</a:t>
            </a:r>
            <a:r>
              <a:rPr altLang="zh-CN" b="1" sz="2000" i="0" lang="en-US">
                <a:solidFill>
                  <a:srgbClr val="000000"/>
                </a:solidFill>
              </a:rPr>
              <a:t>0</a:t>
            </a:r>
            <a:r>
              <a:rPr altLang="zh-CN" b="1" sz="2000" i="0" lang="en-US">
                <a:solidFill>
                  <a:srgbClr val="000000"/>
                </a:solidFill>
              </a:rPr>
              <a:t>)</a:t>
            </a:r>
            <a:endParaRPr sz="2800" lang="en-US">
              <a:solidFill>
                <a:srgbClr val="000000"/>
              </a:solidFill>
            </a:endParaRPr>
          </a:p>
          <a:p>
            <a:endParaRPr sz="2800" lang="en-US">
              <a:solidFill>
                <a:srgbClr val="000000"/>
              </a:solidFill>
            </a:endParaRPr>
          </a:p>
          <a:p>
            <a:r>
              <a:rPr b="1" sz="2000" i="0" lang="en-US">
                <a:solidFill>
                  <a:srgbClr val="000000"/>
                </a:solidFill>
              </a:rPr>
              <a:t>
</a:t>
            </a:r>
            <a:r>
              <a:rPr b="1" sz="2800" i="1" lang="en-US">
                <a:solidFill>
                  <a:srgbClr val="000000"/>
                </a:solidFill>
              </a:rPr>
              <a:t>title()</a:t>
            </a:r>
            <a:r>
              <a:rPr altLang="zh-CN" b="1" sz="2800" i="1" lang="en-US">
                <a:solidFill>
                  <a:srgbClr val="000000"/>
                </a:solidFill>
              </a:rPr>
              <a:t> </a:t>
            </a:r>
            <a:r>
              <a:rPr altLang="zh-CN" b="1" sz="2800" i="1" lang="en-US">
                <a:solidFill>
                  <a:srgbClr val="000000"/>
                </a:solidFill>
              </a:rPr>
              <a:t>:</a:t>
            </a:r>
            <a:r>
              <a:rPr altLang="zh-CN" b="1" sz="2800" i="1" lang="en-US">
                <a:solidFill>
                  <a:srgbClr val="000000"/>
                </a:solidFill>
              </a:rPr>
              <a:t>-</a:t>
            </a:r>
            <a:r>
              <a:rPr b="1" sz="2800" i="1" lang="en-US">
                <a:solidFill>
                  <a:srgbClr val="000000"/>
                </a:solidFill>
              </a:rPr>
              <a:t> used to set the title of the window
Label()</a:t>
            </a:r>
            <a:r>
              <a:rPr altLang="zh-CN" b="1" sz="2800" i="1" lang="en-US">
                <a:solidFill>
                  <a:srgbClr val="000000"/>
                </a:solidFill>
              </a:rPr>
              <a:t> </a:t>
            </a:r>
            <a:r>
              <a:rPr altLang="zh-CN" b="1" sz="2800" i="1" lang="en-US">
                <a:solidFill>
                  <a:srgbClr val="000000"/>
                </a:solidFill>
              </a:rPr>
              <a:t>:</a:t>
            </a:r>
            <a:r>
              <a:rPr altLang="zh-CN" b="1" sz="2800" i="1" lang="en-US">
                <a:solidFill>
                  <a:srgbClr val="000000"/>
                </a:solidFill>
              </a:rPr>
              <a:t>-</a:t>
            </a:r>
            <a:r>
              <a:rPr b="1" sz="2800" i="1" lang="en-US">
                <a:solidFill>
                  <a:srgbClr val="000000"/>
                </a:solidFill>
              </a:rPr>
              <a:t> widget use to display one or more than one line of text that users aren’t able to modify.</a:t>
            </a:r>
            <a:endParaRPr b="1" sz="2800" i="1" lang="en-US">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52" name=""/>
          <p:cNvSpPr txBox="1"/>
          <p:nvPr/>
        </p:nvSpPr>
        <p:spPr>
          <a:xfrm>
            <a:off x="5101365" y="181605"/>
            <a:ext cx="4572000" cy="3025140"/>
          </a:xfrm>
          <a:prstGeom prst="rect"/>
        </p:spPr>
        <p:txBody>
          <a:bodyPr rtlCol="0" wrap="square">
            <a:spAutoFit/>
          </a:bodyPr>
          <a:p>
            <a:pPr indent="-457200" marL="457200">
              <a:buFont typeface="Arial"/>
              <a:buChar char="•"/>
            </a:pPr>
            <a:r>
              <a:rPr altLang="zh-CN" b="1" sz="2800" i="1" lang="en-US">
                <a:solidFill>
                  <a:srgbClr val="000000"/>
                </a:solidFill>
              </a:rPr>
              <a:t>r</a:t>
            </a:r>
            <a:r>
              <a:rPr altLang="zh-CN" b="1" sz="2800" i="1" lang="en-US">
                <a:solidFill>
                  <a:srgbClr val="000000"/>
                </a:solidFill>
              </a:rPr>
              <a:t>o</a:t>
            </a:r>
            <a:r>
              <a:rPr altLang="zh-CN" b="1" sz="2800" i="1" lang="en-US">
                <a:solidFill>
                  <a:srgbClr val="000000"/>
                </a:solidFill>
              </a:rPr>
              <a:t>o</a:t>
            </a:r>
            <a:r>
              <a:rPr altLang="zh-CN" b="1" sz="2800" i="1" lang="en-US">
                <a:solidFill>
                  <a:srgbClr val="000000"/>
                </a:solidFill>
              </a:rPr>
              <a:t>t</a:t>
            </a:r>
            <a:r>
              <a:rPr altLang="zh-CN" b="1" sz="2800" i="1" lang="en-US">
                <a:solidFill>
                  <a:srgbClr val="000000"/>
                </a:solidFill>
              </a:rPr>
              <a:t> </a:t>
            </a:r>
            <a:r>
              <a:rPr altLang="zh-CN" b="1" sz="2800" i="1" lang="en-US">
                <a:solidFill>
                  <a:srgbClr val="000000"/>
                </a:solidFill>
              </a:rPr>
              <a:t>:</a:t>
            </a:r>
            <a:r>
              <a:rPr altLang="zh-CN" b="1" sz="2800" i="1" lang="en-US">
                <a:solidFill>
                  <a:srgbClr val="000000"/>
                </a:solidFill>
              </a:rPr>
              <a:t>-</a:t>
            </a:r>
            <a:r>
              <a:rPr altLang="zh-CN" b="1" sz="2800" i="1" lang="en-US">
                <a:solidFill>
                  <a:srgbClr val="000000"/>
                </a:solidFill>
              </a:rPr>
              <a:t> </a:t>
            </a:r>
            <a:r>
              <a:rPr altLang="zh-CN" b="1" sz="2800" i="1" lang="en-US">
                <a:solidFill>
                  <a:srgbClr val="000000"/>
                </a:solidFill>
              </a:rPr>
              <a:t>i</a:t>
            </a:r>
            <a:r>
              <a:rPr b="1" sz="2800" i="1" lang="en-US">
                <a:solidFill>
                  <a:srgbClr val="000000"/>
                </a:solidFill>
              </a:rPr>
              <a:t>s the name which we refer to our window</a:t>
            </a:r>
            <a:r>
              <a:rPr altLang="zh-CN" b="1" sz="2800" i="1" lang="en-US">
                <a:solidFill>
                  <a:srgbClr val="000000"/>
                </a:solidFill>
              </a:rPr>
              <a:t>.</a:t>
            </a:r>
            <a:endParaRPr b="1" sz="2800" i="1" lang="en-US">
              <a:solidFill>
                <a:srgbClr val="000000"/>
              </a:solidFill>
            </a:endParaRPr>
          </a:p>
          <a:p>
            <a:pPr indent="-457200" marL="457200">
              <a:buFont typeface="Arial"/>
              <a:buChar char="•"/>
            </a:pPr>
            <a:r>
              <a:rPr altLang="zh-CN" b="1" sz="2800" i="1" lang="en-US">
                <a:solidFill>
                  <a:srgbClr val="000000"/>
                </a:solidFill>
              </a:rPr>
              <a:t>t</a:t>
            </a:r>
            <a:r>
              <a:rPr altLang="zh-CN" b="1" sz="2800" i="1" lang="en-US">
                <a:solidFill>
                  <a:srgbClr val="000000"/>
                </a:solidFill>
              </a:rPr>
              <a:t>e</a:t>
            </a:r>
            <a:r>
              <a:rPr b="1" sz="2800" i="1" lang="en-US">
                <a:solidFill>
                  <a:srgbClr val="000000"/>
                </a:solidFill>
              </a:rPr>
              <a:t>xt</a:t>
            </a:r>
            <a:r>
              <a:rPr altLang="zh-CN" b="1" sz="2800" i="1" lang="en-US">
                <a:solidFill>
                  <a:srgbClr val="000000"/>
                </a:solidFill>
              </a:rPr>
              <a:t>:</a:t>
            </a:r>
            <a:r>
              <a:rPr altLang="zh-CN" b="1" sz="2800" i="1" lang="en-US">
                <a:solidFill>
                  <a:srgbClr val="000000"/>
                </a:solidFill>
              </a:rPr>
              <a:t>-</a:t>
            </a:r>
            <a:r>
              <a:rPr b="1" sz="2800" i="1" lang="en-US">
                <a:solidFill>
                  <a:srgbClr val="000000"/>
                </a:solidFill>
              </a:rPr>
              <a:t> which we display on the label</a:t>
            </a:r>
            <a:r>
              <a:rPr altLang="zh-CN" b="1" sz="2800" i="1" lang="en-US">
                <a:solidFill>
                  <a:srgbClr val="000000"/>
                </a:solidFill>
              </a:rPr>
              <a:t>.</a:t>
            </a:r>
            <a:endParaRPr b="1" sz="2800" i="1" lang="en-US">
              <a:solidFill>
                <a:srgbClr val="000000"/>
              </a:solidFill>
            </a:endParaRPr>
          </a:p>
          <a:p>
            <a:pPr indent="-457200" marL="457200">
              <a:buFont typeface="Arial"/>
              <a:buChar char="•"/>
            </a:pPr>
            <a:r>
              <a:rPr altLang="zh-CN" b="1" sz="2800" i="1" lang="en-US">
                <a:solidFill>
                  <a:srgbClr val="000000"/>
                </a:solidFill>
              </a:rPr>
              <a:t>f</a:t>
            </a:r>
            <a:r>
              <a:rPr b="1" sz="2800" i="1" lang="en-US">
                <a:solidFill>
                  <a:srgbClr val="000000"/>
                </a:solidFill>
              </a:rPr>
              <a:t>ont</a:t>
            </a:r>
            <a:r>
              <a:rPr altLang="zh-CN" b="1" sz="2800" i="1" lang="en-US">
                <a:solidFill>
                  <a:srgbClr val="000000"/>
                </a:solidFill>
              </a:rPr>
              <a:t> </a:t>
            </a:r>
            <a:r>
              <a:rPr altLang="zh-CN" b="1" sz="2800" i="1" lang="en-US">
                <a:solidFill>
                  <a:srgbClr val="000000"/>
                </a:solidFill>
              </a:rPr>
              <a:t>:</a:t>
            </a:r>
            <a:r>
              <a:rPr altLang="zh-CN" b="1" sz="2800" i="1" lang="en-US">
                <a:solidFill>
                  <a:srgbClr val="000000"/>
                </a:solidFill>
              </a:rPr>
              <a:t>-</a:t>
            </a:r>
            <a:r>
              <a:rPr b="1" sz="2800" i="1" lang="en-US">
                <a:solidFill>
                  <a:srgbClr val="000000"/>
                </a:solidFill>
              </a:rPr>
              <a:t> in which the text is written</a:t>
            </a:r>
            <a:r>
              <a:rPr altLang="zh-CN" b="1" sz="2800" i="1" lang="en-US">
                <a:solidFill>
                  <a:srgbClr val="000000"/>
                </a:solidFill>
              </a:rPr>
              <a:t>.</a:t>
            </a:r>
            <a:endParaRPr b="1" sz="2800" i="1" lang="en-US">
              <a:solidFill>
                <a:srgbClr val="000000"/>
              </a:solidFill>
            </a:endParaRPr>
          </a:p>
          <a:p>
            <a:pPr indent="-457200" marL="457200">
              <a:buFont typeface="Arial"/>
              <a:buChar char="•"/>
            </a:pPr>
            <a:r>
              <a:rPr altLang="zh-CN" b="1" sz="2800" i="1" lang="en-US">
                <a:solidFill>
                  <a:srgbClr val="000000"/>
                </a:solidFill>
              </a:rPr>
              <a:t>p</a:t>
            </a:r>
            <a:r>
              <a:rPr altLang="zh-CN" b="1" sz="2800" i="1" lang="en-US">
                <a:solidFill>
                  <a:srgbClr val="000000"/>
                </a:solidFill>
              </a:rPr>
              <a:t>a</a:t>
            </a:r>
            <a:r>
              <a:rPr altLang="zh-CN" b="1" sz="2800" i="1" lang="en-US">
                <a:solidFill>
                  <a:srgbClr val="000000"/>
                </a:solidFill>
              </a:rPr>
              <a:t>c</a:t>
            </a:r>
            <a:r>
              <a:rPr b="1" sz="2800" i="1" lang="en-US">
                <a:solidFill>
                  <a:srgbClr val="000000"/>
                </a:solidFill>
              </a:rPr>
              <a:t>k</a:t>
            </a:r>
            <a:r>
              <a:rPr altLang="zh-CN" b="1" sz="2800" i="1" lang="en-US">
                <a:solidFill>
                  <a:srgbClr val="000000"/>
                </a:solidFill>
              </a:rPr>
              <a:t>:</a:t>
            </a:r>
            <a:r>
              <a:rPr altLang="zh-CN" b="1" sz="2800" i="1" lang="en-US">
                <a:solidFill>
                  <a:srgbClr val="000000"/>
                </a:solidFill>
              </a:rPr>
              <a:t>-</a:t>
            </a:r>
            <a:r>
              <a:rPr b="1" sz="2800" i="1" lang="en-US">
                <a:solidFill>
                  <a:srgbClr val="000000"/>
                </a:solidFill>
              </a:rPr>
              <a:t> organized widget in block</a:t>
            </a:r>
            <a:endParaRPr b="1" sz="2800" i="1" lang="en-US">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53" name=""/>
          <p:cNvSpPr txBox="1"/>
          <p:nvPr/>
        </p:nvSpPr>
        <p:spPr>
          <a:xfrm>
            <a:off x="5115103" y="240030"/>
            <a:ext cx="5887914" cy="6200140"/>
          </a:xfrm>
          <a:prstGeom prst="rect"/>
        </p:spPr>
        <p:txBody>
          <a:bodyPr rtlCol="0" wrap="square">
            <a:spAutoFit/>
          </a:bodyPr>
          <a:p>
            <a:r>
              <a:rPr b="1" sz="3200" i="1" lang="en-US" u="none">
                <a:solidFill>
                  <a:srgbClr val="000000"/>
                </a:solidFill>
              </a:rPr>
              <a:t>3. </a:t>
            </a:r>
            <a:r>
              <a:rPr b="1" sz="3200" i="1" lang="en-US" u="sng">
                <a:solidFill>
                  <a:srgbClr val="000000"/>
                </a:solidFill>
              </a:rPr>
              <a:t>Create an Input-output text widget</a:t>
            </a:r>
            <a:endParaRPr sz="2800" lang="en-US">
              <a:solidFill>
                <a:srgbClr val="000000"/>
              </a:solidFill>
            </a:endParaRPr>
          </a:p>
          <a:p>
            <a:r>
              <a:rPr b="1" sz="3200" i="1" lang="en-US" u="sng">
                <a:solidFill>
                  <a:srgbClr val="000000"/>
                </a:solidFill>
              </a:rPr>
              <a:t>
</a:t>
            </a:r>
            <a:r>
              <a:rPr b="1" sz="2000" lang="en-US">
                <a:solidFill>
                  <a:srgbClr val="000000"/>
                </a:solidFill>
              </a:rPr>
              <a:t>Label(root,text ="Enter Text", font = '</a:t>
            </a:r>
            <a:r>
              <a:rPr altLang="zh-CN" b="1" sz="2000" lang="en-US">
                <a:solidFill>
                  <a:srgbClr val="000000"/>
                </a:solidFill>
              </a:rPr>
              <a:t>G</a:t>
            </a:r>
            <a:r>
              <a:rPr altLang="zh-CN" b="1" sz="2000" lang="en-US">
                <a:solidFill>
                  <a:srgbClr val="000000"/>
                </a:solidFill>
              </a:rPr>
              <a:t>a</a:t>
            </a:r>
            <a:r>
              <a:rPr altLang="zh-CN" b="1" sz="2000" lang="en-US">
                <a:solidFill>
                  <a:srgbClr val="000000"/>
                </a:solidFill>
              </a:rPr>
              <a:t>r</a:t>
            </a:r>
            <a:r>
              <a:rPr altLang="zh-CN" b="1" sz="2000" lang="en-US">
                <a:solidFill>
                  <a:srgbClr val="000000"/>
                </a:solidFill>
              </a:rPr>
              <a:t>a</a:t>
            </a:r>
            <a:r>
              <a:rPr altLang="zh-CN" b="1" sz="2000" lang="en-US">
                <a:solidFill>
                  <a:srgbClr val="000000"/>
                </a:solidFill>
              </a:rPr>
              <a:t>m</a:t>
            </a:r>
            <a:r>
              <a:rPr altLang="zh-CN" b="1" sz="2000" lang="en-US">
                <a:solidFill>
                  <a:srgbClr val="000000"/>
                </a:solidFill>
              </a:rPr>
              <a:t>o</a:t>
            </a:r>
            <a:r>
              <a:rPr altLang="zh-CN" b="1" sz="2000" lang="en-US">
                <a:solidFill>
                  <a:srgbClr val="000000"/>
                </a:solidFill>
              </a:rPr>
              <a:t>n</a:t>
            </a:r>
            <a:r>
              <a:rPr altLang="zh-CN" b="1" sz="2000" lang="en-US">
                <a:solidFill>
                  <a:srgbClr val="000000"/>
                </a:solidFill>
              </a:rPr>
              <a:t>d</a:t>
            </a:r>
            <a:r>
              <a:rPr b="1" sz="2000" lang="en-US">
                <a:solidFill>
                  <a:srgbClr val="000000"/>
                </a:solidFill>
              </a:rPr>
              <a:t>', bg ='white smoke').place(x=200,y=60)
Input_text = Text(root,font = 'arial 10', height = 11, wrap = WORD, padx=5, pady=5, width = 60)
Input_text.place(x=30,y = 100)
Label(root,text ="Output", font = '</a:t>
            </a:r>
            <a:r>
              <a:rPr altLang="zh-CN" b="1" sz="2000" lang="en-US">
                <a:solidFill>
                  <a:srgbClr val="000000"/>
                </a:solidFill>
              </a:rPr>
              <a:t>G</a:t>
            </a:r>
            <a:r>
              <a:rPr altLang="zh-CN" b="1" sz="2000" lang="en-US">
                <a:solidFill>
                  <a:srgbClr val="000000"/>
                </a:solidFill>
              </a:rPr>
              <a:t>a</a:t>
            </a:r>
            <a:r>
              <a:rPr altLang="zh-CN" b="1" sz="2000" lang="en-US">
                <a:solidFill>
                  <a:srgbClr val="000000"/>
                </a:solidFill>
              </a:rPr>
              <a:t>r</a:t>
            </a:r>
            <a:r>
              <a:rPr altLang="zh-CN" b="1" sz="2000" lang="en-US">
                <a:solidFill>
                  <a:srgbClr val="000000"/>
                </a:solidFill>
              </a:rPr>
              <a:t>a</a:t>
            </a:r>
            <a:r>
              <a:rPr altLang="zh-CN" b="1" sz="2000" lang="en-US">
                <a:solidFill>
                  <a:srgbClr val="000000"/>
                </a:solidFill>
              </a:rPr>
              <a:t>m</a:t>
            </a:r>
            <a:r>
              <a:rPr altLang="zh-CN" b="1" sz="2000" lang="en-US">
                <a:solidFill>
                  <a:srgbClr val="000000"/>
                </a:solidFill>
              </a:rPr>
              <a:t>o</a:t>
            </a:r>
            <a:r>
              <a:rPr altLang="zh-CN" b="1" sz="2000" lang="en-US">
                <a:solidFill>
                  <a:srgbClr val="000000"/>
                </a:solidFill>
              </a:rPr>
              <a:t>n</a:t>
            </a:r>
            <a:r>
              <a:rPr altLang="zh-CN" b="1" sz="2000" lang="en-US">
                <a:solidFill>
                  <a:srgbClr val="000000"/>
                </a:solidFill>
              </a:rPr>
              <a:t>d</a:t>
            </a:r>
            <a:r>
              <a:rPr b="1" sz="2000" lang="en-US">
                <a:solidFill>
                  <a:srgbClr val="000000"/>
                </a:solidFill>
              </a:rPr>
              <a:t>', bg ='white smoke').place(x=</a:t>
            </a:r>
            <a:r>
              <a:rPr altLang="zh-CN" b="1" sz="2000" lang="en-US">
                <a:solidFill>
                  <a:srgbClr val="000000"/>
                </a:solidFill>
              </a:rPr>
              <a:t>8</a:t>
            </a:r>
            <a:r>
              <a:rPr altLang="zh-CN" b="1" sz="2000" lang="en-US">
                <a:solidFill>
                  <a:srgbClr val="000000"/>
                </a:solidFill>
              </a:rPr>
              <a:t>1</a:t>
            </a:r>
            <a:r>
              <a:rPr altLang="zh-CN" b="1" sz="2000" lang="en-US">
                <a:solidFill>
                  <a:srgbClr val="000000"/>
                </a:solidFill>
              </a:rPr>
              <a:t>0</a:t>
            </a:r>
            <a:r>
              <a:rPr b="1" sz="2000" lang="en-US">
                <a:solidFill>
                  <a:srgbClr val="000000"/>
                </a:solidFill>
              </a:rPr>
              <a:t>,y=60)
Output_text = Text(root,font = 'arial 10', height = 11, wrap = WORD, padx=5, pady= 5, width =60)
Output_text.place(x = 600 , y = 100)
</a:t>
            </a:r>
            <a:endParaRPr b="1" sz="2800" i="1" lang="en-US">
              <a:solidFill>
                <a:srgbClr val="000000"/>
              </a:solidFill>
            </a:endParaRPr>
          </a:p>
          <a:p>
            <a:endParaRPr b="1" sz="2800" i="1" lang="en-US">
              <a:solidFill>
                <a:srgbClr val="000000"/>
              </a:solidFill>
            </a:endParaRPr>
          </a:p>
          <a:p>
            <a:r>
              <a:rPr b="1" sz="2800" i="1" lang="en-US">
                <a:solidFill>
                  <a:srgbClr val="000000"/>
                </a:solidFill>
              </a:rPr>
              <a:t>The above code creates two text widgets one for entering text and the other for displaying translated text.</a:t>
            </a:r>
            <a:endParaRPr b="1" sz="2800" i="1" lang="en-US">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54" name=""/>
          <p:cNvSpPr txBox="1"/>
          <p:nvPr/>
        </p:nvSpPr>
        <p:spPr>
          <a:xfrm>
            <a:off x="5100173" y="280936"/>
            <a:ext cx="5667212" cy="3444240"/>
          </a:xfrm>
          <a:prstGeom prst="rect"/>
        </p:spPr>
        <p:txBody>
          <a:bodyPr rtlCol="0" wrap="square">
            <a:spAutoFit/>
          </a:bodyPr>
          <a:p>
            <a:pPr indent="-457200" marL="457200">
              <a:buFont typeface="Arial"/>
              <a:buChar char="•"/>
            </a:pPr>
            <a:r>
              <a:rPr altLang="zh-CN" b="1" sz="2800" i="1" lang="en-US">
                <a:solidFill>
                  <a:srgbClr val="000000"/>
                </a:solidFill>
              </a:rPr>
              <a:t>T</a:t>
            </a:r>
            <a:r>
              <a:rPr altLang="zh-CN" b="1" sz="2800" i="1" lang="en-US">
                <a:solidFill>
                  <a:srgbClr val="000000"/>
                </a:solidFill>
              </a:rPr>
              <a:t>e</a:t>
            </a:r>
            <a:r>
              <a:rPr altLang="zh-CN" b="1" sz="2800" i="1" lang="en-US">
                <a:solidFill>
                  <a:srgbClr val="000000"/>
                </a:solidFill>
              </a:rPr>
              <a:t>x</a:t>
            </a:r>
            <a:r>
              <a:rPr altLang="zh-CN" b="1" sz="2800" i="1" lang="en-US">
                <a:solidFill>
                  <a:srgbClr val="000000"/>
                </a:solidFill>
              </a:rPr>
              <a:t>t</a:t>
            </a:r>
            <a:r>
              <a:rPr altLang="zh-CN" b="1" sz="2800" i="1" lang="en-US">
                <a:solidFill>
                  <a:srgbClr val="000000"/>
                </a:solidFill>
              </a:rPr>
              <a:t>(</a:t>
            </a:r>
            <a:r>
              <a:rPr b="1" sz="2800" i="1" lang="en-US">
                <a:solidFill>
                  <a:srgbClr val="000000"/>
                </a:solidFill>
              </a:rPr>
              <a:t>)</a:t>
            </a:r>
            <a:r>
              <a:rPr altLang="zh-CN" b="1" sz="2800" i="1" lang="en-US">
                <a:solidFill>
                  <a:srgbClr val="000000"/>
                </a:solidFill>
              </a:rPr>
              <a:t>:</a:t>
            </a:r>
            <a:r>
              <a:rPr altLang="zh-CN" b="1" sz="2800" i="1" lang="en-US">
                <a:solidFill>
                  <a:srgbClr val="000000"/>
                </a:solidFill>
              </a:rPr>
              <a:t>-</a:t>
            </a:r>
            <a:r>
              <a:rPr altLang="zh-CN" b="1" sz="2800" i="1" lang="en-US">
                <a:solidFill>
                  <a:srgbClr val="000000"/>
                </a:solidFill>
              </a:rPr>
              <a:t> </a:t>
            </a:r>
            <a:r>
              <a:rPr b="1" sz="2800" i="1" lang="en-US">
                <a:solidFill>
                  <a:srgbClr val="000000"/>
                </a:solidFill>
              </a:rPr>
              <a:t>widget is used for multiple text lines.</a:t>
            </a:r>
            <a:endParaRPr b="1" sz="2800" i="1" lang="en-US">
              <a:solidFill>
                <a:srgbClr val="000000"/>
              </a:solidFill>
            </a:endParaRPr>
          </a:p>
          <a:p>
            <a:pPr indent="-457200" marL="457200">
              <a:buFont typeface="Arial"/>
              <a:buChar char="•"/>
            </a:pPr>
            <a:r>
              <a:rPr altLang="zh-CN" b="1" sz="2800" i="1" lang="en-US">
                <a:solidFill>
                  <a:srgbClr val="000000"/>
                </a:solidFill>
              </a:rPr>
              <a:t>w</a:t>
            </a:r>
            <a:r>
              <a:rPr b="1" sz="2800" i="1" lang="en-US">
                <a:solidFill>
                  <a:srgbClr val="000000"/>
                </a:solidFill>
              </a:rPr>
              <a:t>rap = WORD will stop the line after the last word that will fit.</a:t>
            </a:r>
            <a:endParaRPr b="1" sz="2800" i="1" lang="en-US">
              <a:solidFill>
                <a:srgbClr val="000000"/>
              </a:solidFill>
            </a:endParaRPr>
          </a:p>
          <a:p>
            <a:pPr indent="-457200" marL="457200">
              <a:buFont typeface="Arial"/>
              <a:buChar char="•"/>
            </a:pPr>
            <a:r>
              <a:rPr altLang="zh-CN" b="1" sz="2800" i="1" lang="en-US">
                <a:solidFill>
                  <a:srgbClr val="000000"/>
                </a:solidFill>
              </a:rPr>
              <a:t>p</a:t>
            </a:r>
            <a:r>
              <a:rPr b="1" sz="2800" i="1" lang="en-US">
                <a:solidFill>
                  <a:srgbClr val="000000"/>
                </a:solidFill>
              </a:rPr>
              <a:t>adx puts an extra bit of space to the left and right of the widget.</a:t>
            </a:r>
            <a:endParaRPr b="1" sz="2800" i="1" lang="en-US">
              <a:solidFill>
                <a:srgbClr val="000000"/>
              </a:solidFill>
            </a:endParaRPr>
          </a:p>
          <a:p>
            <a:pPr indent="-457200" marL="457200">
              <a:buFont typeface="Arial"/>
              <a:buChar char="•"/>
            </a:pPr>
            <a:r>
              <a:rPr b="1" sz="2800" i="1" lang="en-US">
                <a:solidFill>
                  <a:srgbClr val="000000"/>
                </a:solidFill>
              </a:rPr>
              <a:t>pady adds an extra bit of space to the top and bottom.</a:t>
            </a:r>
            <a:endParaRPr b="1" sz="2800" i="1"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05" name=""/>
          <p:cNvSpPr txBox="1"/>
          <p:nvPr/>
        </p:nvSpPr>
        <p:spPr>
          <a:xfrm>
            <a:off x="3515739" y="3084830"/>
            <a:ext cx="8676261" cy="688340"/>
          </a:xfrm>
          <a:prstGeom prst="rect"/>
        </p:spPr>
        <p:txBody>
          <a:bodyPr rtlCol="0" wrap="square">
            <a:spAutoFit/>
          </a:bodyPr>
          <a:p>
            <a:r>
              <a:rPr altLang="zh-CN" b="1" sz="4000" i="1" lang="en-US">
                <a:solidFill>
                  <a:srgbClr val="FFFFFF"/>
                </a:solidFill>
              </a:rPr>
              <a:t>L</a:t>
            </a:r>
            <a:r>
              <a:rPr altLang="zh-CN" b="1" sz="4000" i="1" lang="en-US">
                <a:solidFill>
                  <a:srgbClr val="FFFFFF"/>
                </a:solidFill>
              </a:rPr>
              <a:t>A</a:t>
            </a:r>
            <a:r>
              <a:rPr altLang="zh-CN" b="1" sz="4000" i="1" lang="en-US">
                <a:solidFill>
                  <a:srgbClr val="FFFFFF"/>
                </a:solidFill>
              </a:rPr>
              <a:t>N</a:t>
            </a:r>
            <a:r>
              <a:rPr altLang="zh-CN" b="1" sz="4000" i="1" lang="en-US">
                <a:solidFill>
                  <a:srgbClr val="FFFFFF"/>
                </a:solidFill>
              </a:rPr>
              <a:t>G</a:t>
            </a:r>
            <a:r>
              <a:rPr altLang="zh-CN" b="1" sz="4000" i="1" lang="en-US">
                <a:solidFill>
                  <a:srgbClr val="FFFFFF"/>
                </a:solidFill>
              </a:rPr>
              <a:t>U</a:t>
            </a:r>
            <a:r>
              <a:rPr altLang="zh-CN" b="1" sz="4000" i="1" lang="en-US">
                <a:solidFill>
                  <a:srgbClr val="FFFFFF"/>
                </a:solidFill>
              </a:rPr>
              <a:t>A</a:t>
            </a:r>
            <a:r>
              <a:rPr altLang="zh-CN" b="1" sz="4000" i="1" lang="en-US">
                <a:solidFill>
                  <a:srgbClr val="FFFFFF"/>
                </a:solidFill>
              </a:rPr>
              <a:t>G</a:t>
            </a:r>
            <a:r>
              <a:rPr altLang="zh-CN" b="1" sz="4000" i="1" lang="en-US">
                <a:solidFill>
                  <a:srgbClr val="FFFFFF"/>
                </a:solidFill>
              </a:rPr>
              <a:t>E</a:t>
            </a:r>
            <a:r>
              <a:rPr altLang="zh-CN" b="1" sz="4000" i="1" lang="en-US">
                <a:solidFill>
                  <a:srgbClr val="FFFFFF"/>
                </a:solidFill>
              </a:rPr>
              <a:t> </a:t>
            </a:r>
            <a:r>
              <a:rPr altLang="zh-CN" b="1" sz="4000" i="1" lang="en-US">
                <a:solidFill>
                  <a:srgbClr val="FFFFFF"/>
                </a:solidFill>
              </a:rPr>
              <a:t>T</a:t>
            </a:r>
            <a:r>
              <a:rPr altLang="zh-CN" b="1" sz="4000" i="1" lang="en-US">
                <a:solidFill>
                  <a:srgbClr val="FFFFFF"/>
                </a:solidFill>
              </a:rPr>
              <a:t>R</a:t>
            </a:r>
            <a:r>
              <a:rPr altLang="zh-CN" b="1" sz="4000" i="1" lang="en-US">
                <a:solidFill>
                  <a:srgbClr val="FFFFFF"/>
                </a:solidFill>
              </a:rPr>
              <a:t>A</a:t>
            </a:r>
            <a:r>
              <a:rPr altLang="zh-CN" b="1" sz="4000" i="1" lang="en-US">
                <a:solidFill>
                  <a:srgbClr val="FFFFFF"/>
                </a:solidFill>
              </a:rPr>
              <a:t>N</a:t>
            </a:r>
            <a:r>
              <a:rPr altLang="zh-CN" b="1" sz="4000" i="1" lang="en-US">
                <a:solidFill>
                  <a:srgbClr val="FFFFFF"/>
                </a:solidFill>
              </a:rPr>
              <a:t>S</a:t>
            </a:r>
            <a:r>
              <a:rPr altLang="zh-CN" b="1" sz="4000" i="1" lang="en-US">
                <a:solidFill>
                  <a:srgbClr val="FFFFFF"/>
                </a:solidFill>
              </a:rPr>
              <a:t>L</a:t>
            </a:r>
            <a:r>
              <a:rPr altLang="zh-CN" b="1" sz="4000" i="1" lang="en-US">
                <a:solidFill>
                  <a:srgbClr val="FFFFFF"/>
                </a:solidFill>
              </a:rPr>
              <a:t>A</a:t>
            </a:r>
            <a:r>
              <a:rPr altLang="zh-CN" b="1" sz="4000" i="1" lang="en-US">
                <a:solidFill>
                  <a:srgbClr val="FFFFFF"/>
                </a:solidFill>
              </a:rPr>
              <a:t>T</a:t>
            </a:r>
            <a:r>
              <a:rPr altLang="zh-CN" b="1" sz="4000" i="1" lang="en-US">
                <a:solidFill>
                  <a:srgbClr val="FFFFFF"/>
                </a:solidFill>
              </a:rPr>
              <a:t>O</a:t>
            </a:r>
            <a:r>
              <a:rPr altLang="zh-CN" b="1" sz="4000" i="1" lang="en-US">
                <a:solidFill>
                  <a:srgbClr val="FFFFFF"/>
                </a:solidFill>
              </a:rPr>
              <a:t>R</a:t>
            </a:r>
            <a:endParaRPr b="1" sz="4000" i="1" lang="en-US">
              <a:solidFill>
                <a:srgbClr val="FFFFFF"/>
              </a:solidFill>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55" name=""/>
          <p:cNvSpPr txBox="1"/>
          <p:nvPr/>
        </p:nvSpPr>
        <p:spPr>
          <a:xfrm>
            <a:off x="5160250" y="278292"/>
            <a:ext cx="6148883" cy="5171440"/>
          </a:xfrm>
          <a:prstGeom prst="rect"/>
        </p:spPr>
        <p:txBody>
          <a:bodyPr rtlCol="0" wrap="square">
            <a:spAutoFit/>
          </a:bodyPr>
          <a:p>
            <a:r>
              <a:rPr b="1" sz="3200" i="1" lang="en-US" u="none">
                <a:solidFill>
                  <a:srgbClr val="000000"/>
                </a:solidFill>
              </a:rPr>
              <a:t>4.</a:t>
            </a:r>
            <a:r>
              <a:rPr b="1" sz="3200" i="1" lang="en-US" u="sng">
                <a:solidFill>
                  <a:srgbClr val="000000"/>
                </a:solidFill>
              </a:rPr>
              <a:t> Define Combobox to select the language</a:t>
            </a:r>
            <a:endParaRPr sz="2800" lang="en-US">
              <a:solidFill>
                <a:srgbClr val="000000"/>
              </a:solidFill>
            </a:endParaRPr>
          </a:p>
          <a:p>
            <a:r>
              <a:rPr b="1" sz="3200" i="1" lang="en-US" u="sng">
                <a:solidFill>
                  <a:srgbClr val="000000"/>
                </a:solidFill>
              </a:rPr>
              <a:t>
</a:t>
            </a:r>
            <a:r>
              <a:rPr b="1" sz="2000" lang="en-US">
                <a:solidFill>
                  <a:srgbClr val="000000"/>
                </a:solidFill>
              </a:rPr>
              <a:t>language = list(LANGUAGES.values())
src_lang = ttk.Combobox(root, values= language, width =22)
src_lang.place(x=20,y=60)
src_lang.set('choose input language')
dest_lang = ttk.Combobox(root, values= language, width =22)
dest_lang.place(x=890,y=60)
dest_lang.set('choose output language')</a:t>
            </a:r>
            <a:endParaRPr sz="2800" lang="en-US">
              <a:solidFill>
                <a:srgbClr val="000000"/>
              </a:solidFill>
            </a:endParaRPr>
          </a:p>
          <a:p>
            <a:endParaRPr sz="2800" lang="en-US">
              <a:solidFill>
                <a:srgbClr val="000000"/>
              </a:solidFill>
            </a:endParaRPr>
          </a:p>
          <a:p>
            <a:r>
              <a:rPr b="1" sz="2000" lang="en-US">
                <a:solidFill>
                  <a:srgbClr val="000000"/>
                </a:solidFill>
              </a:rPr>
              <a:t>
</a:t>
            </a:r>
            <a:r>
              <a:rPr b="1" sz="2800" i="1" lang="en-US">
                <a:solidFill>
                  <a:srgbClr val="000000"/>
                </a:solidFill>
              </a:rPr>
              <a:t>From the above code, users can pick a seperate language for both input data and to translate their data.</a:t>
            </a:r>
            <a:endParaRPr b="1" sz="2800" i="1" lang="en-US">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56" name=""/>
          <p:cNvSpPr txBox="1"/>
          <p:nvPr/>
        </p:nvSpPr>
        <p:spPr>
          <a:xfrm>
            <a:off x="5285042" y="1084201"/>
            <a:ext cx="6375996" cy="3444240"/>
          </a:xfrm>
          <a:prstGeom prst="rect"/>
        </p:spPr>
        <p:txBody>
          <a:bodyPr rtlCol="0" wrap="square">
            <a:spAutoFit/>
          </a:bodyPr>
          <a:p>
            <a:pPr indent="-457200" marL="457200">
              <a:buFont typeface="Arial"/>
              <a:buChar char="•"/>
            </a:pPr>
            <a:r>
              <a:rPr altLang="zh-CN" b="1" sz="2800" i="1" lang="en-US">
                <a:solidFill>
                  <a:srgbClr val="000000"/>
                </a:solidFill>
              </a:rPr>
              <a:t>l</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g</a:t>
            </a:r>
            <a:r>
              <a:rPr altLang="zh-CN" b="1" sz="2800" i="1" lang="en-US">
                <a:solidFill>
                  <a:srgbClr val="000000"/>
                </a:solidFill>
              </a:rPr>
              <a:t>u</a:t>
            </a:r>
            <a:r>
              <a:rPr altLang="zh-CN" b="1" sz="2800" i="1" lang="en-US">
                <a:solidFill>
                  <a:srgbClr val="000000"/>
                </a:solidFill>
              </a:rPr>
              <a:t>a</a:t>
            </a:r>
            <a:r>
              <a:rPr altLang="zh-CN" b="1" sz="2800" i="1" lang="en-US">
                <a:solidFill>
                  <a:srgbClr val="000000"/>
                </a:solidFill>
              </a:rPr>
              <a:t>g</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a:t>
            </a:r>
            <a:r>
              <a:rPr altLang="zh-CN" b="1" sz="2800" i="1" lang="en-US">
                <a:solidFill>
                  <a:srgbClr val="000000"/>
                </a:solidFill>
              </a:rPr>
              <a:t>-</a:t>
            </a:r>
            <a:r>
              <a:rPr altLang="zh-CN" b="1" sz="2800" i="1" lang="en-US">
                <a:solidFill>
                  <a:srgbClr val="000000"/>
                </a:solidFill>
              </a:rPr>
              <a:t> </a:t>
            </a:r>
            <a:r>
              <a:rPr b="1" sz="2800" i="1" lang="en-US">
                <a:solidFill>
                  <a:srgbClr val="000000"/>
                </a:solidFill>
              </a:rPr>
              <a:t>gets all the values from the ‘LANGUAGES’ dictionary in the form of a list</a:t>
            </a:r>
            <a:r>
              <a:rPr altLang="zh-CN" b="1" sz="2800" i="1" lang="en-US">
                <a:solidFill>
                  <a:srgbClr val="000000"/>
                </a:solidFill>
              </a:rPr>
              <a:t>.</a:t>
            </a:r>
            <a:endParaRPr b="1" sz="2800" i="1" lang="en-US">
              <a:solidFill>
                <a:srgbClr val="000000"/>
              </a:solidFill>
            </a:endParaRPr>
          </a:p>
          <a:p>
            <a:pPr indent="-457200" marL="457200">
              <a:buFont typeface="Arial"/>
              <a:buChar char="•"/>
            </a:pPr>
            <a:endParaRPr b="1" sz="2800" i="1" lang="en-US">
              <a:solidFill>
                <a:srgbClr val="000000"/>
              </a:solidFill>
            </a:endParaRPr>
          </a:p>
          <a:p>
            <a:pPr indent="-457200" marL="457200">
              <a:buFont typeface="Arial"/>
              <a:buChar char="•"/>
            </a:pPr>
            <a:r>
              <a:rPr altLang="zh-CN" b="1" sz="2800" i="1" lang="en-US">
                <a:solidFill>
                  <a:srgbClr val="000000"/>
                </a:solidFill>
              </a:rPr>
              <a:t>t</a:t>
            </a:r>
            <a:r>
              <a:rPr b="1" sz="2800" i="1" lang="en-US">
                <a:solidFill>
                  <a:srgbClr val="000000"/>
                </a:solidFill>
              </a:rPr>
              <a:t>tk.Combobox() </a:t>
            </a:r>
            <a:r>
              <a:rPr altLang="zh-CN" b="1" sz="2800" i="1" lang="en-US">
                <a:solidFill>
                  <a:srgbClr val="000000"/>
                </a:solidFill>
              </a:rPr>
              <a:t>:</a:t>
            </a:r>
            <a:r>
              <a:rPr altLang="zh-CN" b="1" sz="2800" i="1" lang="en-US">
                <a:solidFill>
                  <a:srgbClr val="000000"/>
                </a:solidFill>
              </a:rPr>
              <a:t>-</a:t>
            </a:r>
            <a:r>
              <a:rPr altLang="zh-CN" b="1" sz="2800" i="1" lang="en-US">
                <a:solidFill>
                  <a:srgbClr val="000000"/>
                </a:solidFill>
              </a:rPr>
              <a:t> </a:t>
            </a:r>
            <a:r>
              <a:rPr b="1" sz="2800" i="1" lang="en-US">
                <a:solidFill>
                  <a:srgbClr val="000000"/>
                </a:solidFill>
              </a:rPr>
              <a:t>widget is a class of ttk modules. It is a drop-down list, which can hold multi-value and show one item at a time. Combobox is useful to select one option from many option.</a:t>
            </a:r>
            <a:endParaRPr b="1" sz="2800" i="1" lang="en-US">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57" name=""/>
          <p:cNvSpPr txBox="1"/>
          <p:nvPr/>
        </p:nvSpPr>
        <p:spPr>
          <a:xfrm>
            <a:off x="5092464" y="449580"/>
            <a:ext cx="5944144" cy="6162041"/>
          </a:xfrm>
          <a:prstGeom prst="rect"/>
        </p:spPr>
        <p:txBody>
          <a:bodyPr rtlCol="0" wrap="square">
            <a:spAutoFit/>
          </a:bodyPr>
          <a:p>
            <a:r>
              <a:rPr altLang="zh-CN" b="1" sz="3600" i="1" lang="en-US" u="none">
                <a:solidFill>
                  <a:srgbClr val="000000"/>
                </a:solidFill>
              </a:rPr>
              <a:t>5</a:t>
            </a:r>
            <a:r>
              <a:rPr altLang="zh-CN" b="1" sz="3600" i="1" lang="en-US" u="none">
                <a:solidFill>
                  <a:srgbClr val="000000"/>
                </a:solidFill>
              </a:rPr>
              <a:t>.</a:t>
            </a:r>
            <a:r>
              <a:rPr altLang="zh-CN" b="1" sz="3600" i="1" lang="en-US" u="none">
                <a:solidFill>
                  <a:srgbClr val="000000"/>
                </a:solidFill>
              </a:rPr>
              <a:t> </a:t>
            </a:r>
            <a:r>
              <a:rPr altLang="zh-CN" b="1" sz="3600" i="1" lang="en-US" u="sng">
                <a:solidFill>
                  <a:srgbClr val="000000"/>
                </a:solidFill>
              </a:rPr>
              <a:t>D</a:t>
            </a:r>
            <a:r>
              <a:rPr altLang="zh-CN" b="1" sz="3600" i="1" lang="en-US" u="sng">
                <a:solidFill>
                  <a:srgbClr val="000000"/>
                </a:solidFill>
              </a:rPr>
              <a:t>e</a:t>
            </a:r>
            <a:r>
              <a:rPr altLang="zh-CN" b="1" sz="3600" i="1" lang="en-US" u="sng">
                <a:solidFill>
                  <a:srgbClr val="000000"/>
                </a:solidFill>
              </a:rPr>
              <a:t>f</a:t>
            </a:r>
            <a:r>
              <a:rPr b="1" sz="3600" i="1" lang="en-US" u="sng">
                <a:solidFill>
                  <a:srgbClr val="000000"/>
                </a:solidFill>
              </a:rPr>
              <a:t>ine Function</a:t>
            </a:r>
            <a:endParaRPr sz="2800" lang="en-US">
              <a:solidFill>
                <a:srgbClr val="000000"/>
              </a:solidFill>
            </a:endParaRPr>
          </a:p>
          <a:p>
            <a:r>
              <a:rPr b="1" sz="3600" i="1" lang="en-US" u="sng">
                <a:solidFill>
                  <a:srgbClr val="000000"/>
                </a:solidFill>
              </a:rPr>
              <a:t>
</a:t>
            </a:r>
            <a:r>
              <a:rPr b="1" sz="2400" lang="en-US">
                <a:solidFill>
                  <a:srgbClr val="000000"/>
                </a:solidFill>
              </a:rPr>
              <a:t>def Translate():
    translator = Translator()
    translated=translator.translate(text= Input_text.get(1.0, END) , src = src_lang.get(), dest = dest_lang.get())
    Output_text.delete(1.0, END)
    Output_text.insert(END, translated.text)</a:t>
            </a:r>
            <a:endParaRPr sz="2800" lang="en-US">
              <a:solidFill>
                <a:srgbClr val="000000"/>
              </a:solidFill>
            </a:endParaRPr>
          </a:p>
          <a:p>
            <a:r>
              <a:rPr b="1" sz="2400" lang="en-US">
                <a:solidFill>
                  <a:srgbClr val="000000"/>
                </a:solidFill>
              </a:rPr>
              <a:t>
</a:t>
            </a:r>
            <a:r>
              <a:rPr b="1" sz="2800" i="1" lang="en-US">
                <a:solidFill>
                  <a:srgbClr val="000000"/>
                </a:solidFill>
              </a:rPr>
              <a:t>The Translate function will translate the message and give the output.
src gets the language selected as input text language
</a:t>
            </a:r>
            <a:endParaRPr b="1" sz="2800" i="1" lang="en-US">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58" name=""/>
          <p:cNvSpPr txBox="1"/>
          <p:nvPr/>
        </p:nvSpPr>
        <p:spPr>
          <a:xfrm>
            <a:off x="5024053" y="741016"/>
            <a:ext cx="6625751" cy="5120640"/>
          </a:xfrm>
          <a:prstGeom prst="rect"/>
        </p:spPr>
        <p:txBody>
          <a:bodyPr rtlCol="0" wrap="square">
            <a:spAutoFit/>
          </a:bodyPr>
          <a:p>
            <a:pPr indent="-457200" marL="457200">
              <a:buFont typeface="Arial"/>
              <a:buChar char="•"/>
            </a:pPr>
            <a:r>
              <a:rPr altLang="zh-CN" b="1" sz="2800" i="1" lang="en-US">
                <a:solidFill>
                  <a:srgbClr val="000000"/>
                </a:solidFill>
              </a:rPr>
              <a:t>d</a:t>
            </a:r>
            <a:r>
              <a:rPr altLang="zh-CN" b="1" sz="2800" i="1" lang="en-US">
                <a:solidFill>
                  <a:srgbClr val="000000"/>
                </a:solidFill>
              </a:rPr>
              <a:t>e</a:t>
            </a:r>
            <a:r>
              <a:rPr altLang="zh-CN" b="1" sz="2800" i="1" lang="en-US">
                <a:solidFill>
                  <a:srgbClr val="000000"/>
                </a:solidFill>
              </a:rPr>
              <a:t>s</a:t>
            </a:r>
            <a:r>
              <a:rPr altLang="zh-CN" b="1" sz="2800" i="1" lang="en-US">
                <a:solidFill>
                  <a:srgbClr val="000000"/>
                </a:solidFill>
              </a:rPr>
              <a:t>t</a:t>
            </a:r>
            <a:r>
              <a:rPr altLang="zh-CN" b="1" sz="2800" i="1" lang="en-US">
                <a:solidFill>
                  <a:srgbClr val="000000"/>
                </a:solidFill>
              </a:rPr>
              <a:t> </a:t>
            </a:r>
            <a:r>
              <a:rPr altLang="zh-CN" b="1" sz="2800" i="1" lang="en-US">
                <a:solidFill>
                  <a:srgbClr val="000000"/>
                </a:solidFill>
              </a:rPr>
              <a:t>:</a:t>
            </a:r>
            <a:r>
              <a:rPr altLang="zh-CN" b="1" sz="2800" i="1" lang="en-US">
                <a:solidFill>
                  <a:srgbClr val="000000"/>
                </a:solidFill>
              </a:rPr>
              <a:t>-</a:t>
            </a:r>
            <a:r>
              <a:rPr altLang="zh-CN" b="1" sz="2800" i="1" lang="en-US">
                <a:solidFill>
                  <a:srgbClr val="000000"/>
                </a:solidFill>
              </a:rPr>
              <a:t> </a:t>
            </a:r>
            <a:r>
              <a:rPr altLang="zh-CN" b="1" sz="2800" i="1" lang="en-US">
                <a:solidFill>
                  <a:srgbClr val="000000"/>
                </a:solidFill>
              </a:rPr>
              <a:t>g</a:t>
            </a:r>
            <a:r>
              <a:rPr altLang="zh-CN" b="1" sz="2800" i="1" lang="en-US">
                <a:solidFill>
                  <a:srgbClr val="000000"/>
                </a:solidFill>
              </a:rPr>
              <a:t>e</a:t>
            </a:r>
            <a:r>
              <a:rPr altLang="zh-CN" b="1" sz="2800" i="1" lang="en-US">
                <a:solidFill>
                  <a:srgbClr val="000000"/>
                </a:solidFill>
              </a:rPr>
              <a:t>t</a:t>
            </a:r>
            <a:r>
              <a:rPr altLang="zh-CN" b="1" sz="2800" i="1" lang="en-US">
                <a:solidFill>
                  <a:srgbClr val="000000"/>
                </a:solidFill>
              </a:rPr>
              <a:t>s</a:t>
            </a:r>
            <a:r>
              <a:rPr altLang="zh-CN" b="1" sz="2800" i="1" lang="en-US">
                <a:solidFill>
                  <a:srgbClr val="000000"/>
                </a:solidFill>
              </a:rPr>
              <a:t> </a:t>
            </a:r>
            <a:r>
              <a:rPr b="1" sz="2800" i="1" lang="en-US">
                <a:solidFill>
                  <a:srgbClr val="000000"/>
                </a:solidFill>
              </a:rPr>
              <a:t>the language select to translate
text gets the input text entered by the user.”1.0″ means that the input should be read from zero characters to line one</a:t>
            </a:r>
            <a:r>
              <a:rPr altLang="zh-CN" b="1" sz="2800" i="1" lang="en-US">
                <a:solidFill>
                  <a:srgbClr val="000000"/>
                </a:solidFill>
              </a:rPr>
              <a:t>.</a:t>
            </a:r>
            <a:endParaRPr b="1" sz="2800" i="1" lang="en-US">
              <a:solidFill>
                <a:srgbClr val="000000"/>
              </a:solidFill>
            </a:endParaRPr>
          </a:p>
          <a:p>
            <a:pPr indent="-457200" marL="457200">
              <a:buFont typeface="Arial"/>
              <a:buChar char="•"/>
            </a:pPr>
            <a:r>
              <a:rPr altLang="zh-CN" b="1" sz="2800" i="1" lang="en-US">
                <a:solidFill>
                  <a:srgbClr val="000000"/>
                </a:solidFill>
              </a:rPr>
              <a:t>T</a:t>
            </a:r>
            <a:r>
              <a:rPr altLang="zh-CN" b="1" sz="2800" i="1" lang="en-US">
                <a:solidFill>
                  <a:srgbClr val="000000"/>
                </a:solidFill>
              </a:rPr>
              <a:t>h</a:t>
            </a:r>
            <a:r>
              <a:rPr b="1" sz="2800" i="1" lang="en-US">
                <a:solidFill>
                  <a:srgbClr val="000000"/>
                </a:solidFill>
              </a:rPr>
              <a:t>e END part means to read the text until the end is reached</a:t>
            </a:r>
            <a:r>
              <a:rPr altLang="zh-CN" b="1" sz="2800" i="1" lang="en-US">
                <a:solidFill>
                  <a:srgbClr val="000000"/>
                </a:solidFill>
              </a:rPr>
              <a:t>.</a:t>
            </a:r>
            <a:endParaRPr b="1" sz="2800" i="1" lang="en-US">
              <a:solidFill>
                <a:srgbClr val="000000"/>
              </a:solidFill>
            </a:endParaRPr>
          </a:p>
          <a:p>
            <a:pPr indent="-457200" marL="457200">
              <a:buFont typeface="Arial"/>
              <a:buChar char="•"/>
            </a:pPr>
            <a:r>
              <a:rPr altLang="zh-CN" b="1" sz="2800" i="1" lang="en-US">
                <a:solidFill>
                  <a:srgbClr val="000000"/>
                </a:solidFill>
              </a:rPr>
              <a:t>t</a:t>
            </a:r>
            <a:r>
              <a:rPr altLang="zh-CN" b="1" sz="2800" i="1" lang="en-US">
                <a:solidFill>
                  <a:srgbClr val="000000"/>
                </a:solidFill>
              </a:rPr>
              <a:t>r</a:t>
            </a:r>
            <a:r>
              <a:rPr altLang="zh-CN" b="1" sz="2800" i="1" lang="en-US">
                <a:solidFill>
                  <a:srgbClr val="000000"/>
                </a:solidFill>
              </a:rPr>
              <a:t>a</a:t>
            </a:r>
            <a:r>
              <a:rPr b="1" sz="2800" i="1" lang="en-US">
                <a:solidFill>
                  <a:srgbClr val="000000"/>
                </a:solidFill>
              </a:rPr>
              <a:t>nslator = Translator() used to create a Translator class object</a:t>
            </a:r>
            <a:r>
              <a:rPr altLang="zh-CN" b="1" sz="2800" i="1" lang="en-US">
                <a:solidFill>
                  <a:srgbClr val="000000"/>
                </a:solidFill>
              </a:rPr>
              <a:t>.</a:t>
            </a:r>
            <a:endParaRPr b="1" sz="2800" i="1" lang="en-US">
              <a:solidFill>
                <a:srgbClr val="000000"/>
              </a:solidFill>
            </a:endParaRPr>
          </a:p>
          <a:p>
            <a:pPr indent="-457200" marL="457200">
              <a:buFont typeface="Arial"/>
              <a:buChar char="•"/>
            </a:pPr>
            <a:r>
              <a:rPr altLang="zh-CN" b="1" sz="2800" i="1" lang="en-US">
                <a:solidFill>
                  <a:srgbClr val="000000"/>
                </a:solidFill>
              </a:rPr>
              <a:t>O</a:t>
            </a:r>
            <a:r>
              <a:rPr b="1" sz="2800" i="1" lang="en-US">
                <a:solidFill>
                  <a:srgbClr val="000000"/>
                </a:solidFill>
              </a:rPr>
              <a:t>utput_text.delete(1.0, END) delete all the text from line one to end</a:t>
            </a:r>
            <a:r>
              <a:rPr altLang="zh-CN" b="1" sz="2800" i="1" lang="en-US">
                <a:solidFill>
                  <a:srgbClr val="000000"/>
                </a:solidFill>
              </a:rPr>
              <a:t>.</a:t>
            </a:r>
            <a:endParaRPr b="1" sz="2800" i="1" lang="en-US">
              <a:solidFill>
                <a:srgbClr val="000000"/>
              </a:solidFill>
            </a:endParaRPr>
          </a:p>
          <a:p>
            <a:pPr indent="-457200" marL="457200">
              <a:buFont typeface="Arial"/>
              <a:buChar char="•"/>
            </a:pPr>
            <a:r>
              <a:rPr altLang="zh-CN" b="1" sz="2800" i="1" lang="en-US">
                <a:solidFill>
                  <a:srgbClr val="000000"/>
                </a:solidFill>
              </a:rPr>
              <a:t>O</a:t>
            </a:r>
            <a:r>
              <a:rPr b="1" sz="2800" i="1" lang="en-US">
                <a:solidFill>
                  <a:srgbClr val="000000"/>
                </a:solidFill>
              </a:rPr>
              <a:t>utput_text.insert (END, translated.text) will insert the translated text in Output_text</a:t>
            </a:r>
            <a:endParaRPr b="1" sz="2800" i="1" lang="en-US">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59" name=""/>
          <p:cNvSpPr txBox="1"/>
          <p:nvPr/>
        </p:nvSpPr>
        <p:spPr>
          <a:xfrm>
            <a:off x="5221062" y="494030"/>
            <a:ext cx="6970938" cy="5869940"/>
          </a:xfrm>
          <a:prstGeom prst="rect"/>
        </p:spPr>
        <p:txBody>
          <a:bodyPr rtlCol="0" wrap="square">
            <a:spAutoFit/>
          </a:bodyPr>
          <a:p>
            <a:r>
              <a:rPr b="1" sz="3600" lang="en-US" u="none">
                <a:solidFill>
                  <a:srgbClr val="000000"/>
                </a:solidFill>
              </a:rPr>
              <a:t>6. </a:t>
            </a:r>
            <a:r>
              <a:rPr altLang="zh-CN" b="1" sz="3600" lang="en-US" u="sng">
                <a:solidFill>
                  <a:srgbClr val="000000"/>
                </a:solidFill>
              </a:rPr>
              <a:t>C</a:t>
            </a:r>
            <a:r>
              <a:rPr altLang="zh-CN" b="1" sz="3600" lang="en-US" u="sng">
                <a:solidFill>
                  <a:srgbClr val="000000"/>
                </a:solidFill>
              </a:rPr>
              <a:t>r</a:t>
            </a:r>
            <a:r>
              <a:rPr altLang="zh-CN" b="1" sz="3600" lang="en-US" u="sng">
                <a:solidFill>
                  <a:srgbClr val="000000"/>
                </a:solidFill>
              </a:rPr>
              <a:t>e</a:t>
            </a:r>
            <a:r>
              <a:rPr altLang="zh-CN" b="1" sz="3600" lang="en-US" u="sng">
                <a:solidFill>
                  <a:srgbClr val="000000"/>
                </a:solidFill>
              </a:rPr>
              <a:t>a</a:t>
            </a:r>
            <a:r>
              <a:rPr altLang="zh-CN" b="1" sz="3600" lang="en-US" u="sng">
                <a:solidFill>
                  <a:srgbClr val="000000"/>
                </a:solidFill>
              </a:rPr>
              <a:t>t</a:t>
            </a:r>
            <a:r>
              <a:rPr altLang="zh-CN" b="1" sz="3600" lang="en-US" u="sng">
                <a:solidFill>
                  <a:srgbClr val="000000"/>
                </a:solidFill>
              </a:rPr>
              <a:t>e</a:t>
            </a:r>
            <a:r>
              <a:rPr altLang="zh-CN" b="1" sz="3600" lang="en-US" u="sng">
                <a:solidFill>
                  <a:srgbClr val="000000"/>
                </a:solidFill>
              </a:rPr>
              <a:t> </a:t>
            </a:r>
            <a:r>
              <a:rPr b="1" sz="3600" lang="en-US" u="sng">
                <a:solidFill>
                  <a:srgbClr val="000000"/>
                </a:solidFill>
              </a:rPr>
              <a:t>a translate button</a:t>
            </a:r>
            <a:endParaRPr sz="2800" lang="en-US">
              <a:solidFill>
                <a:srgbClr val="000000"/>
              </a:solidFill>
            </a:endParaRPr>
          </a:p>
          <a:p>
            <a:r>
              <a:rPr b="1" sz="3600" lang="en-US" u="sng">
                <a:solidFill>
                  <a:srgbClr val="000000"/>
                </a:solidFill>
              </a:rPr>
              <a:t>
</a:t>
            </a:r>
            <a:r>
              <a:rPr b="1" sz="2400" lang="en-US">
                <a:solidFill>
                  <a:srgbClr val="000000"/>
                </a:solidFill>
              </a:rPr>
              <a:t>trans_btn = Button(root, text = 'Translate',font = '</a:t>
            </a:r>
            <a:r>
              <a:rPr altLang="zh-CN" b="1" sz="2400" lang="en-US">
                <a:solidFill>
                  <a:srgbClr val="000000"/>
                </a:solidFill>
              </a:rPr>
              <a:t>C</a:t>
            </a:r>
            <a:r>
              <a:rPr altLang="zh-CN" b="1" sz="2400" lang="en-US">
                <a:solidFill>
                  <a:srgbClr val="000000"/>
                </a:solidFill>
              </a:rPr>
              <a:t>a</a:t>
            </a:r>
            <a:r>
              <a:rPr altLang="zh-CN" b="1" sz="2400" lang="en-US">
                <a:solidFill>
                  <a:srgbClr val="000000"/>
                </a:solidFill>
              </a:rPr>
              <a:t>n</a:t>
            </a:r>
            <a:r>
              <a:rPr altLang="zh-CN" b="1" sz="2400" lang="en-US">
                <a:solidFill>
                  <a:srgbClr val="000000"/>
                </a:solidFill>
              </a:rPr>
              <a:t>d</a:t>
            </a:r>
            <a:r>
              <a:rPr altLang="zh-CN" b="1" sz="2400" lang="en-US">
                <a:solidFill>
                  <a:srgbClr val="000000"/>
                </a:solidFill>
              </a:rPr>
              <a:t>a</a:t>
            </a:r>
            <a:r>
              <a:rPr altLang="zh-CN" b="1" sz="2400" lang="en-US">
                <a:solidFill>
                  <a:srgbClr val="000000"/>
                </a:solidFill>
              </a:rPr>
              <a:t>r</a:t>
            </a:r>
            <a:r>
              <a:rPr altLang="zh-CN" b="1" sz="2400" lang="en-US">
                <a:solidFill>
                  <a:srgbClr val="000000"/>
                </a:solidFill>
              </a:rPr>
              <a:t>a</a:t>
            </a:r>
            <a:r>
              <a:rPr b="1" sz="2400" lang="en-US">
                <a:solidFill>
                  <a:srgbClr val="000000"/>
                </a:solidFill>
              </a:rPr>
              <a:t>',pady = 5,command = Translate ,</a:t>
            </a:r>
            <a:r>
              <a:rPr altLang="zh-CN" b="1" sz="2400" lang="en-US">
                <a:solidFill>
                  <a:srgbClr val="000000"/>
                </a:solidFill>
              </a:rPr>
              <a:t> </a:t>
            </a:r>
            <a:r>
              <a:rPr altLang="zh-CN" b="1" sz="2400" lang="en-US">
                <a:solidFill>
                  <a:srgbClr val="000000"/>
                </a:solidFill>
              </a:rPr>
              <a:t>c</a:t>
            </a:r>
            <a:r>
              <a:rPr altLang="zh-CN" b="1" sz="2400" lang="en-US">
                <a:solidFill>
                  <a:srgbClr val="000000"/>
                </a:solidFill>
              </a:rPr>
              <a:t>u</a:t>
            </a:r>
            <a:r>
              <a:rPr altLang="zh-CN" b="1" sz="2400" lang="en-US">
                <a:solidFill>
                  <a:srgbClr val="000000"/>
                </a:solidFill>
              </a:rPr>
              <a:t>r</a:t>
            </a:r>
            <a:r>
              <a:rPr altLang="zh-CN" b="1" sz="2400" lang="en-US">
                <a:solidFill>
                  <a:srgbClr val="000000"/>
                </a:solidFill>
              </a:rPr>
              <a:t>s</a:t>
            </a:r>
            <a:r>
              <a:rPr altLang="zh-CN" b="1" sz="2400" lang="en-US">
                <a:solidFill>
                  <a:srgbClr val="000000"/>
                </a:solidFill>
              </a:rPr>
              <a:t>o</a:t>
            </a:r>
            <a:r>
              <a:rPr altLang="zh-CN" b="1" sz="2400" lang="en-US">
                <a:solidFill>
                  <a:srgbClr val="000000"/>
                </a:solidFill>
              </a:rPr>
              <a:t>r</a:t>
            </a:r>
            <a:r>
              <a:rPr altLang="zh-CN" b="1" sz="2400" lang="en-US">
                <a:solidFill>
                  <a:srgbClr val="000000"/>
                </a:solidFill>
              </a:rPr>
              <a:t>=</a:t>
            </a:r>
            <a:r>
              <a:rPr altLang="zh-CN" b="1" sz="2400" lang="en-US">
                <a:solidFill>
                  <a:srgbClr val="000000"/>
                </a:solidFill>
              </a:rPr>
              <a:t>"</a:t>
            </a:r>
            <a:r>
              <a:rPr altLang="zh-CN" b="1" sz="2400" lang="en-US">
                <a:solidFill>
                  <a:srgbClr val="000000"/>
                </a:solidFill>
              </a:rPr>
              <a:t>h</a:t>
            </a:r>
            <a:r>
              <a:rPr altLang="zh-CN" b="1" sz="2400" lang="en-US">
                <a:solidFill>
                  <a:srgbClr val="000000"/>
                </a:solidFill>
              </a:rPr>
              <a:t>a</a:t>
            </a:r>
            <a:r>
              <a:rPr altLang="zh-CN" b="1" sz="2400" lang="en-US">
                <a:solidFill>
                  <a:srgbClr val="000000"/>
                </a:solidFill>
              </a:rPr>
              <a:t>n</a:t>
            </a:r>
            <a:r>
              <a:rPr altLang="zh-CN" b="1" sz="2400" lang="en-US">
                <a:solidFill>
                  <a:srgbClr val="000000"/>
                </a:solidFill>
              </a:rPr>
              <a:t>d</a:t>
            </a:r>
            <a:r>
              <a:rPr altLang="zh-CN" b="1" sz="2400" lang="en-US">
                <a:solidFill>
                  <a:srgbClr val="000000"/>
                </a:solidFill>
              </a:rPr>
              <a:t>2</a:t>
            </a:r>
            <a:r>
              <a:rPr altLang="zh-CN" b="1" sz="2400" lang="en-US">
                <a:solidFill>
                  <a:srgbClr val="000000"/>
                </a:solidFill>
              </a:rPr>
              <a:t>"</a:t>
            </a:r>
            <a:r>
              <a:rPr b="1" sz="2400" lang="en-US">
                <a:solidFill>
                  <a:srgbClr val="000000"/>
                </a:solidFill>
              </a:rPr>
              <a:t> bg = '</a:t>
            </a:r>
            <a:r>
              <a:rPr altLang="zh-CN" b="1" sz="2400" lang="en-US">
                <a:solidFill>
                  <a:srgbClr val="000000"/>
                </a:solidFill>
              </a:rPr>
              <a:t>F</a:t>
            </a:r>
            <a:r>
              <a:rPr altLang="zh-CN" b="1" sz="2400" lang="en-US">
                <a:solidFill>
                  <a:srgbClr val="000000"/>
                </a:solidFill>
              </a:rPr>
              <a:t>u</a:t>
            </a:r>
            <a:r>
              <a:rPr altLang="zh-CN" b="1" sz="2400" lang="en-US">
                <a:solidFill>
                  <a:srgbClr val="000000"/>
                </a:solidFill>
              </a:rPr>
              <a:t>c</a:t>
            </a:r>
            <a:r>
              <a:rPr altLang="zh-CN" b="1" sz="2400" lang="en-US">
                <a:solidFill>
                  <a:srgbClr val="000000"/>
                </a:solidFill>
              </a:rPr>
              <a:t>h</a:t>
            </a:r>
            <a:r>
              <a:rPr altLang="zh-CN" b="1" sz="2400" lang="en-US">
                <a:solidFill>
                  <a:srgbClr val="000000"/>
                </a:solidFill>
              </a:rPr>
              <a:t>s</a:t>
            </a:r>
            <a:r>
              <a:rPr altLang="zh-CN" b="1" sz="2400" lang="en-US">
                <a:solidFill>
                  <a:srgbClr val="000000"/>
                </a:solidFill>
              </a:rPr>
              <a:t>i</a:t>
            </a:r>
            <a:r>
              <a:rPr altLang="zh-CN" b="1" sz="2400" lang="en-US">
                <a:solidFill>
                  <a:srgbClr val="000000"/>
                </a:solidFill>
              </a:rPr>
              <a:t>a</a:t>
            </a:r>
            <a:r>
              <a:rPr b="1" sz="2400" lang="en-US">
                <a:solidFill>
                  <a:srgbClr val="000000"/>
                </a:solidFill>
              </a:rPr>
              <a:t>', activebackground = '</a:t>
            </a:r>
            <a:r>
              <a:rPr altLang="zh-CN" b="1" sz="2400" lang="en-US">
                <a:solidFill>
                  <a:srgbClr val="000000"/>
                </a:solidFill>
              </a:rPr>
              <a:t>F</a:t>
            </a:r>
            <a:r>
              <a:rPr altLang="zh-CN" b="1" sz="2400" lang="en-US">
                <a:solidFill>
                  <a:srgbClr val="000000"/>
                </a:solidFill>
              </a:rPr>
              <a:t>u</a:t>
            </a:r>
            <a:r>
              <a:rPr altLang="zh-CN" b="1" sz="2400" lang="en-US">
                <a:solidFill>
                  <a:srgbClr val="000000"/>
                </a:solidFill>
              </a:rPr>
              <a:t>c</a:t>
            </a:r>
            <a:r>
              <a:rPr altLang="zh-CN" b="1" sz="2400" lang="en-US">
                <a:solidFill>
                  <a:srgbClr val="000000"/>
                </a:solidFill>
              </a:rPr>
              <a:t>h</a:t>
            </a:r>
            <a:r>
              <a:rPr altLang="zh-CN" b="1" sz="2400" lang="en-US">
                <a:solidFill>
                  <a:srgbClr val="000000"/>
                </a:solidFill>
              </a:rPr>
              <a:t>s</a:t>
            </a:r>
            <a:r>
              <a:rPr altLang="zh-CN" b="1" sz="2400" lang="en-US">
                <a:solidFill>
                  <a:srgbClr val="000000"/>
                </a:solidFill>
              </a:rPr>
              <a:t>i</a:t>
            </a:r>
            <a:r>
              <a:rPr altLang="zh-CN" b="1" sz="2400" lang="en-US">
                <a:solidFill>
                  <a:srgbClr val="000000"/>
                </a:solidFill>
              </a:rPr>
              <a:t>a</a:t>
            </a:r>
            <a:r>
              <a:rPr b="1" sz="2400" lang="en-US">
                <a:solidFill>
                  <a:srgbClr val="000000"/>
                </a:solidFill>
              </a:rPr>
              <a:t>')
trans_btn.place(x = 490, y= 180 )
root.mainloop()</a:t>
            </a:r>
            <a:endParaRPr sz="2800" lang="en-US">
              <a:solidFill>
                <a:srgbClr val="000000"/>
              </a:solidFill>
            </a:endParaRPr>
          </a:p>
          <a:p>
            <a:endParaRPr sz="2800" lang="en-US">
              <a:solidFill>
                <a:srgbClr val="000000"/>
              </a:solidFill>
            </a:endParaRPr>
          </a:p>
          <a:p>
            <a:pPr indent="0" marL="0">
              <a:buNone/>
            </a:pPr>
            <a:r>
              <a:rPr altLang="zh-CN" b="1" sz="2400" i="1" lang="en-US">
                <a:solidFill>
                  <a:srgbClr val="000000"/>
                </a:solidFill>
              </a:rPr>
              <a:t>W</a:t>
            </a:r>
            <a:r>
              <a:rPr altLang="zh-CN" b="1" sz="2400" i="1" lang="en-US">
                <a:solidFill>
                  <a:srgbClr val="000000"/>
                </a:solidFill>
              </a:rPr>
              <a:t>h</a:t>
            </a:r>
            <a:r>
              <a:rPr altLang="zh-CN" b="1" sz="2400" i="1" lang="en-US">
                <a:solidFill>
                  <a:srgbClr val="000000"/>
                </a:solidFill>
              </a:rPr>
              <a:t>e</a:t>
            </a:r>
            <a:r>
              <a:rPr b="1" sz="2800" i="1" lang="en-US">
                <a:solidFill>
                  <a:srgbClr val="000000"/>
                </a:solidFill>
              </a:rPr>
              <a:t>n we click on the Translate button it will call the translate function</a:t>
            </a:r>
            <a:r>
              <a:rPr altLang="zh-CN" b="1" sz="2800" i="1" lang="en-US">
                <a:solidFill>
                  <a:srgbClr val="000000"/>
                </a:solidFill>
              </a:rPr>
              <a:t>.</a:t>
            </a:r>
            <a:endParaRPr sz="2800" lang="en-US">
              <a:solidFill>
                <a:srgbClr val="000000"/>
              </a:solidFill>
            </a:endParaRPr>
          </a:p>
          <a:p>
            <a:pPr indent="-342900" marL="342900">
              <a:buFont typeface="Arial"/>
              <a:buChar char="•"/>
            </a:pPr>
            <a:endParaRPr sz="2800" lang="en-US">
              <a:solidFill>
                <a:srgbClr val="000000"/>
              </a:solidFill>
            </a:endParaRPr>
          </a:p>
          <a:p>
            <a:pPr indent="-342900" marL="342900">
              <a:buFont typeface="Arial"/>
              <a:buChar char="•"/>
            </a:pPr>
            <a:r>
              <a:rPr altLang="zh-CN" b="1" sz="2800" i="1" lang="en-US">
                <a:solidFill>
                  <a:srgbClr val="000000"/>
                </a:solidFill>
              </a:rPr>
              <a:t>B</a:t>
            </a:r>
            <a:r>
              <a:rPr altLang="zh-CN" b="1" sz="2800" i="1" lang="en-US">
                <a:solidFill>
                  <a:srgbClr val="000000"/>
                </a:solidFill>
              </a:rPr>
              <a:t>u</a:t>
            </a:r>
            <a:r>
              <a:rPr altLang="zh-CN" b="1" sz="2800" i="1" lang="en-US">
                <a:solidFill>
                  <a:srgbClr val="000000"/>
                </a:solidFill>
              </a:rPr>
              <a:t>t</a:t>
            </a:r>
            <a:r>
              <a:rPr b="1" sz="2800" i="1" lang="en-US">
                <a:solidFill>
                  <a:srgbClr val="000000"/>
                </a:solidFill>
              </a:rPr>
              <a:t>ton() widget used to display button on our window
</a:t>
            </a:r>
            <a:r>
              <a:rPr sz="2800" lang="en-US">
                <a:solidFill>
                  <a:srgbClr val="000000"/>
                </a:solidFill>
              </a:rPr>
              <a:t>
</a:t>
            </a:r>
            <a:endParaRPr sz="2800" lang="en-US">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60" name=""/>
          <p:cNvSpPr txBox="1"/>
          <p:nvPr/>
        </p:nvSpPr>
        <p:spPr>
          <a:xfrm>
            <a:off x="5075064" y="1242058"/>
            <a:ext cx="6256733" cy="3469640"/>
          </a:xfrm>
          <a:prstGeom prst="rect"/>
        </p:spPr>
        <p:txBody>
          <a:bodyPr rtlCol="0" wrap="square">
            <a:spAutoFit/>
          </a:bodyPr>
          <a:p>
            <a:r>
              <a:rPr b="1" sz="3200" i="1" lang="en-US" u="sng">
                <a:solidFill>
                  <a:srgbClr val="000000"/>
                </a:solidFill>
              </a:rPr>
              <a:t>command </a:t>
            </a:r>
            <a:r>
              <a:rPr b="1" sz="3200" i="1" lang="en-US">
                <a:solidFill>
                  <a:srgbClr val="000000"/>
                </a:solidFill>
              </a:rPr>
              <a:t>is called when we click the button</a:t>
            </a:r>
            <a:endParaRPr b="1" sz="3200" i="1" lang="en-US">
              <a:solidFill>
                <a:srgbClr val="000000"/>
              </a:solidFill>
            </a:endParaRPr>
          </a:p>
          <a:p>
            <a:r>
              <a:rPr b="1" sz="3200" i="1" lang="en-US">
                <a:solidFill>
                  <a:srgbClr val="000000"/>
                </a:solidFill>
              </a:rPr>
              <a:t>
</a:t>
            </a:r>
            <a:r>
              <a:rPr b="1" sz="3200" i="1" lang="en-US" u="sng">
                <a:solidFill>
                  <a:srgbClr val="000000"/>
                </a:solidFill>
              </a:rPr>
              <a:t>activebackground</a:t>
            </a:r>
            <a:r>
              <a:rPr b="1" sz="3200" i="1" lang="en-US">
                <a:solidFill>
                  <a:srgbClr val="000000"/>
                </a:solidFill>
              </a:rPr>
              <a:t> sets the background color to use when the button is active</a:t>
            </a:r>
            <a:endParaRPr b="1" sz="3200" i="1" lang="en-US">
              <a:solidFill>
                <a:srgbClr val="000000"/>
              </a:solidFill>
            </a:endParaRPr>
          </a:p>
          <a:p>
            <a:r>
              <a:rPr b="1" sz="3200" i="1" lang="en-US">
                <a:solidFill>
                  <a:srgbClr val="000000"/>
                </a:solidFill>
              </a:rPr>
              <a:t>
</a:t>
            </a:r>
            <a:r>
              <a:rPr b="1" sz="3200" i="1" lang="en-US" u="sng">
                <a:solidFill>
                  <a:srgbClr val="000000"/>
                </a:solidFill>
              </a:rPr>
              <a:t>root.mainloop()</a:t>
            </a:r>
            <a:r>
              <a:rPr b="1" sz="3200" i="1" lang="en-US">
                <a:solidFill>
                  <a:srgbClr val="000000"/>
                </a:solidFill>
              </a:rPr>
              <a:t> is a method that executes when we want to run our program.</a:t>
            </a:r>
            <a:endParaRPr b="1" sz="3200" i="1" lang="en-US">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61" name=""/>
          <p:cNvSpPr>
            <a:spLocks noGrp="1"/>
          </p:cNvSpPr>
          <p:nvPr>
            <p:ph type="title" hasCustomPrompt="1"/>
          </p:nvPr>
        </p:nvSpPr>
        <p:spPr/>
        <p:txBody>
          <a:bodyPr/>
          <a:p>
            <a:r>
              <a:rPr altLang="zh-CN" i="1" lang="en-US" u="sng"/>
              <a:t>C</a:t>
            </a:r>
            <a:r>
              <a:rPr altLang="zh-CN" i="1" lang="en-US" u="sng"/>
              <a:t>O</a:t>
            </a:r>
            <a:r>
              <a:rPr altLang="zh-CN" i="1" lang="en-US" u="sng"/>
              <a:t>N</a:t>
            </a:r>
            <a:r>
              <a:rPr altLang="zh-CN" i="1" lang="en-US" u="sng"/>
              <a:t>C</a:t>
            </a:r>
            <a:r>
              <a:rPr altLang="zh-CN" i="1" lang="en-US" u="sng"/>
              <a:t>L</a:t>
            </a:r>
            <a:r>
              <a:rPr altLang="zh-CN" i="1" lang="en-US" u="sng"/>
              <a:t>U</a:t>
            </a:r>
            <a:r>
              <a:rPr altLang="zh-CN" i="1" lang="en-US" u="sng"/>
              <a:t>S</a:t>
            </a:r>
            <a:r>
              <a:rPr altLang="zh-CN" i="1" lang="en-US" u="sng"/>
              <a:t>I</a:t>
            </a:r>
            <a:r>
              <a:rPr altLang="zh-CN" i="1" lang="en-US" u="sng"/>
              <a:t>O</a:t>
            </a:r>
            <a:r>
              <a:rPr altLang="zh-CN" i="1" lang="en-US" u="sng"/>
              <a:t>N</a:t>
            </a:r>
            <a:endParaRPr i="1" lang="en-US" u="sng"/>
          </a:p>
        </p:txBody>
      </p:sp>
      <p:sp>
        <p:nvSpPr>
          <p:cNvPr id="1048662" name=""/>
          <p:cNvSpPr txBox="1"/>
          <p:nvPr/>
        </p:nvSpPr>
        <p:spPr>
          <a:xfrm>
            <a:off x="5087232" y="1211400"/>
            <a:ext cx="6819098" cy="3863340"/>
          </a:xfrm>
          <a:prstGeom prst="rect"/>
        </p:spPr>
        <p:txBody>
          <a:bodyPr rtlCol="0" wrap="square">
            <a:spAutoFit/>
          </a:bodyPr>
          <a:p>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b="1" sz="2800" lang="en-US">
                <a:solidFill>
                  <a:srgbClr val="000000"/>
                </a:solidFill>
              </a:rPr>
              <a:t>We have successfully developed the Language Translator python project. We used the popular tkinter library for rendering graphics on a display window, googletrans library to translate text from one language to another.</a:t>
            </a:r>
            <a:endParaRPr b="1" sz="2800" lang="en-US">
              <a:solidFill>
                <a:srgbClr val="000000"/>
              </a:solidFill>
            </a:endParaRPr>
          </a:p>
          <a:p>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 </a:t>
            </a:r>
            <a:r>
              <a:rPr altLang="zh-CN" b="1" sz="2800" lang="en-US">
                <a:solidFill>
                  <a:srgbClr val="000000"/>
                </a:solidFill>
              </a:rPr>
              <a:t>W</a:t>
            </a:r>
            <a:r>
              <a:rPr b="1" sz="2800" lang="en-US">
                <a:solidFill>
                  <a:srgbClr val="000000"/>
                </a:solidFill>
              </a:rPr>
              <a:t>e learned how to translate text, how to create Combobox, buttons widget, and pass the function to the button. In this way, we build a Language Translator. </a:t>
            </a:r>
            <a:endParaRPr b="1" sz="2800" lang="en-US">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69" name="标题 4"/>
          <p:cNvSpPr>
            <a:spLocks noGrp="1"/>
          </p:cNvSpPr>
          <p:nvPr>
            <p:ph type="title"/>
            <p:custDataLst>
              <p:tags r:id="rId1"/>
            </p:custDataLst>
          </p:nvPr>
        </p:nvSpPr>
        <p:spPr>
          <a:xfrm>
            <a:off x="3308349" y="2814998"/>
            <a:ext cx="5575301" cy="1228003"/>
          </a:xfrm>
        </p:spPr>
        <p:txBody>
          <a:bodyPr/>
          <a:p>
            <a:r>
              <a:rPr altLang="zh-CN" dirty="0" lang="en-US" smtClean="0"/>
              <a:t>Thank you</a:t>
            </a:r>
            <a:endParaRPr altLang="en-US" dirty="0" lang="zh-CN"/>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06" name=""/>
          <p:cNvSpPr>
            <a:spLocks noGrp="1"/>
          </p:cNvSpPr>
          <p:nvPr>
            <p:ph type="title" hasCustomPrompt="1"/>
          </p:nvPr>
        </p:nvSpPr>
        <p:spPr/>
        <p:txBody>
          <a:bodyPr/>
          <a:p>
            <a:r>
              <a:rPr altLang="zh-CN" i="1" lang="en-US" u="sng"/>
              <a:t>G</a:t>
            </a:r>
            <a:r>
              <a:rPr altLang="zh-CN" i="1" lang="en-US" u="sng"/>
              <a:t>R</a:t>
            </a:r>
            <a:r>
              <a:rPr altLang="zh-CN" i="1" lang="en-US" u="sng"/>
              <a:t>O</a:t>
            </a:r>
            <a:r>
              <a:rPr altLang="zh-CN" i="1" lang="en-US" u="sng"/>
              <a:t>U</a:t>
            </a:r>
            <a:r>
              <a:rPr altLang="zh-CN" i="1" lang="en-US" u="sng"/>
              <a:t>P</a:t>
            </a:r>
            <a:r>
              <a:rPr altLang="zh-CN" i="1" lang="en-US" u="sng"/>
              <a:t> </a:t>
            </a:r>
            <a:r>
              <a:rPr altLang="zh-CN" i="1" lang="en-US" u="sng"/>
              <a:t>M</a:t>
            </a:r>
            <a:r>
              <a:rPr altLang="zh-CN" i="1" lang="en-US" u="sng"/>
              <a:t>E</a:t>
            </a:r>
            <a:r>
              <a:rPr altLang="zh-CN" i="1" lang="en-US" u="sng"/>
              <a:t>M</a:t>
            </a:r>
            <a:r>
              <a:rPr altLang="zh-CN" i="1" lang="en-US" u="sng"/>
              <a:t>B</a:t>
            </a:r>
            <a:r>
              <a:rPr altLang="zh-CN" i="1" lang="en-US" u="sng"/>
              <a:t>E</a:t>
            </a:r>
            <a:r>
              <a:rPr altLang="zh-CN" i="1" lang="en-US" u="sng"/>
              <a:t>R</a:t>
            </a:r>
            <a:r>
              <a:rPr altLang="zh-CN" i="1" lang="en-US" u="sng"/>
              <a:t>S</a:t>
            </a:r>
            <a:endParaRPr i="1" lang="en-US" u="sng"/>
          </a:p>
        </p:txBody>
      </p:sp>
      <p:sp>
        <p:nvSpPr>
          <p:cNvPr id="1048607" name=""/>
          <p:cNvSpPr>
            <a:spLocks noGrp="1"/>
          </p:cNvSpPr>
          <p:nvPr>
            <p:ph sz="quarter" idx="14"/>
          </p:nvPr>
        </p:nvSpPr>
        <p:spPr/>
        <p:txBody>
          <a:bodyPr/>
          <a:p>
            <a:pPr indent="0" marL="0">
              <a:buNone/>
            </a:pPr>
            <a:r>
              <a:rPr altLang="zh-CN" b="1" sz="6000" i="1" lang="en-US"/>
              <a:t>S</a:t>
            </a:r>
            <a:r>
              <a:rPr altLang="zh-CN" b="1" sz="6000" i="1" lang="en-US"/>
              <a:t>i</a:t>
            </a:r>
            <a:r>
              <a:rPr altLang="zh-CN" b="1" sz="6000" i="1" lang="en-US"/>
              <a:t>d</a:t>
            </a:r>
            <a:r>
              <a:rPr altLang="zh-CN" b="1" sz="6000" i="1" lang="en-US"/>
              <a:t>d</a:t>
            </a:r>
            <a:r>
              <a:rPr altLang="zh-CN" b="1" sz="6000" i="1" lang="en-US"/>
              <a:t>h</a:t>
            </a:r>
            <a:r>
              <a:rPr altLang="zh-CN" b="1" sz="6000" i="1" lang="en-US"/>
              <a:t>i</a:t>
            </a:r>
            <a:r>
              <a:rPr altLang="zh-CN" b="1" sz="6000" i="1" lang="en-US"/>
              <a:t> </a:t>
            </a:r>
            <a:r>
              <a:rPr altLang="zh-CN" b="1" sz="6000" i="1" lang="en-US"/>
              <a:t>R</a:t>
            </a:r>
            <a:r>
              <a:rPr altLang="zh-CN" b="1" sz="6000" i="1" lang="en-US"/>
              <a:t>e</a:t>
            </a:r>
            <a:r>
              <a:rPr altLang="zh-CN" b="1" sz="6000" i="1" lang="en-US"/>
              <a:t>w</a:t>
            </a:r>
            <a:r>
              <a:rPr altLang="zh-CN" b="1" sz="6000" i="1" lang="en-US"/>
              <a:t>a</a:t>
            </a:r>
            <a:r>
              <a:rPr altLang="zh-CN" b="1" sz="6000" i="1" lang="en-US"/>
              <a:t>l</a:t>
            </a:r>
            <a:r>
              <a:rPr altLang="zh-CN" b="1" sz="6000" i="1" lang="en-US"/>
              <a:t>e</a:t>
            </a:r>
            <a:r>
              <a:rPr altLang="zh-CN" b="1" sz="6000" i="1" lang="en-US"/>
              <a:t> </a:t>
            </a:r>
            <a:r>
              <a:rPr altLang="zh-CN" b="1" sz="6000" i="1" lang="en-US"/>
              <a:t>5</a:t>
            </a:r>
            <a:r>
              <a:rPr altLang="zh-CN" b="1" sz="6000" i="1" lang="en-US"/>
              <a:t>5</a:t>
            </a:r>
            <a:endParaRPr b="1" sz="6000" i="1" lang="en-US"/>
          </a:p>
          <a:p>
            <a:pPr indent="0" marL="0">
              <a:buNone/>
            </a:pPr>
            <a:r>
              <a:rPr altLang="zh-CN" b="1" sz="6000" i="1" lang="en-US"/>
              <a:t>M</a:t>
            </a:r>
            <a:r>
              <a:rPr altLang="zh-CN" b="1" sz="6000" i="1" lang="en-US"/>
              <a:t>u</a:t>
            </a:r>
            <a:r>
              <a:rPr altLang="zh-CN" b="1" sz="6000" i="1" lang="en-US"/>
              <a:t>f</a:t>
            </a:r>
            <a:r>
              <a:rPr altLang="zh-CN" b="1" sz="6000" i="1" lang="en-US"/>
              <a:t>e</a:t>
            </a:r>
            <a:r>
              <a:rPr altLang="zh-CN" b="1" sz="6000" i="1" lang="en-US"/>
              <a:t>e</a:t>
            </a:r>
            <a:r>
              <a:rPr altLang="zh-CN" b="1" sz="6000" i="1" lang="en-US"/>
              <a:t>d</a:t>
            </a:r>
            <a:r>
              <a:rPr altLang="zh-CN" b="1" sz="6000" i="1" lang="en-US"/>
              <a:t> </a:t>
            </a:r>
            <a:r>
              <a:rPr altLang="zh-CN" b="1" sz="6000" i="1" lang="en-US"/>
              <a:t>k</a:t>
            </a:r>
            <a:r>
              <a:rPr altLang="zh-CN" b="1" sz="6000" i="1" lang="en-US"/>
              <a:t>u</a:t>
            </a:r>
            <a:r>
              <a:rPr altLang="zh-CN" b="1" sz="6000" i="1" lang="en-US"/>
              <a:t>t</a:t>
            </a:r>
            <a:r>
              <a:rPr altLang="zh-CN" b="1" sz="6000" i="1" lang="en-US"/>
              <a:t>a</a:t>
            </a:r>
            <a:r>
              <a:rPr altLang="zh-CN" b="1" sz="6000" i="1" lang="en-US"/>
              <a:t>r</a:t>
            </a:r>
            <a:r>
              <a:rPr altLang="zh-CN" b="1" sz="6000" i="1" lang="en-US"/>
              <a:t>e</a:t>
            </a:r>
            <a:r>
              <a:rPr altLang="zh-CN" b="1" sz="6000" i="1" lang="en-US"/>
              <a:t>k</a:t>
            </a:r>
            <a:r>
              <a:rPr altLang="zh-CN" b="1" sz="6000" i="1" lang="en-US"/>
              <a:t>a</a:t>
            </a:r>
            <a:r>
              <a:rPr altLang="zh-CN" b="1" sz="6000" i="1" lang="en-US"/>
              <a:t>r</a:t>
            </a:r>
            <a:endParaRPr b="1" sz="6000"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08" name="标题 3"/>
          <p:cNvSpPr>
            <a:spLocks noGrp="1"/>
          </p:cNvSpPr>
          <p:nvPr>
            <p:ph type="title"/>
            <p:custDataLst>
              <p:tags r:id="rId1"/>
            </p:custDataLst>
          </p:nvPr>
        </p:nvSpPr>
        <p:spPr/>
        <p:txBody>
          <a:bodyPr>
            <a:normAutofit/>
          </a:bodyPr>
          <a:p>
            <a:r>
              <a:rPr altLang="zh-CN" sz="4400" i="1" lang="en-US" u="sng" smtClean="0"/>
              <a:t>I</a:t>
            </a:r>
            <a:r>
              <a:rPr altLang="zh-CN" sz="4400" i="1" lang="en-US" u="sng" smtClean="0"/>
              <a:t>N</a:t>
            </a:r>
            <a:r>
              <a:rPr altLang="zh-CN" sz="4400" i="1" lang="en-US" u="sng" smtClean="0"/>
              <a:t>T</a:t>
            </a:r>
            <a:r>
              <a:rPr altLang="zh-CN" sz="4400" i="1" lang="en-US" u="sng" smtClean="0"/>
              <a:t>R</a:t>
            </a:r>
            <a:r>
              <a:rPr altLang="zh-CN" sz="4400" i="1" lang="en-US" u="sng" smtClean="0"/>
              <a:t>O</a:t>
            </a:r>
            <a:r>
              <a:rPr altLang="zh-CN" sz="4400" i="1" lang="en-US" u="sng" smtClean="0"/>
              <a:t>D</a:t>
            </a:r>
            <a:r>
              <a:rPr altLang="zh-CN" sz="4400" i="1" lang="en-US" u="sng" smtClean="0"/>
              <a:t>U</a:t>
            </a:r>
            <a:r>
              <a:rPr altLang="zh-CN" sz="4400" i="1" lang="en-US" u="sng" smtClean="0"/>
              <a:t>C</a:t>
            </a:r>
            <a:r>
              <a:rPr altLang="zh-CN" sz="4400" i="1" lang="en-US" u="sng" smtClean="0"/>
              <a:t>T</a:t>
            </a:r>
            <a:r>
              <a:rPr altLang="zh-CN" sz="4400" i="1" lang="en-US" u="sng" smtClean="0"/>
              <a:t>I</a:t>
            </a:r>
            <a:r>
              <a:rPr altLang="zh-CN" sz="4400" i="1" lang="en-US" u="sng" smtClean="0"/>
              <a:t>O</a:t>
            </a:r>
            <a:r>
              <a:rPr altLang="zh-CN" sz="4400" i="1" lang="en-US" u="sng" smtClean="0"/>
              <a:t>N</a:t>
            </a:r>
            <a:r>
              <a:rPr altLang="zh-CN" sz="4400" i="1" lang="en-US" u="sng" smtClean="0"/>
              <a:t>:</a:t>
            </a:r>
            <a:r>
              <a:rPr altLang="zh-CN" sz="4400" i="1" lang="en-US" u="sng" smtClean="0"/>
              <a:t>-</a:t>
            </a:r>
            <a:endParaRPr altLang="zh-CN" sz="4400" i="1" lang="en-US" u="sng" smtClean="0"/>
          </a:p>
        </p:txBody>
      </p:sp>
      <p:sp>
        <p:nvSpPr>
          <p:cNvPr id="1048609" name=""/>
          <p:cNvSpPr txBox="1"/>
          <p:nvPr/>
        </p:nvSpPr>
        <p:spPr>
          <a:xfrm>
            <a:off x="4985428" y="770399"/>
            <a:ext cx="7031605" cy="5184140"/>
          </a:xfrm>
          <a:prstGeom prst="rect"/>
        </p:spPr>
        <p:txBody>
          <a:bodyPr rtlCol="0" wrap="square">
            <a:spAutoFit/>
          </a:bodyPr>
          <a:p>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6000" i="1" lang="en-US" u="sng">
                <a:solidFill>
                  <a:srgbClr val="000000"/>
                </a:solidFill>
              </a:rPr>
              <a:t>L</a:t>
            </a:r>
            <a:r>
              <a:rPr altLang="zh-CN" b="1" sz="2800" i="1" lang="en-US" u="sng">
                <a:solidFill>
                  <a:srgbClr val="000000"/>
                </a:solidFill>
              </a:rPr>
              <a:t>a</a:t>
            </a:r>
            <a:r>
              <a:rPr altLang="zh-CN" b="1" sz="2800" i="1" lang="en-US" u="sng">
                <a:solidFill>
                  <a:srgbClr val="000000"/>
                </a:solidFill>
              </a:rPr>
              <a:t>n</a:t>
            </a:r>
            <a:r>
              <a:rPr altLang="zh-CN" b="1" sz="2800" i="1" lang="en-US" u="sng">
                <a:solidFill>
                  <a:srgbClr val="000000"/>
                </a:solidFill>
              </a:rPr>
              <a:t>g</a:t>
            </a:r>
            <a:r>
              <a:rPr b="1" sz="2800" i="1" lang="en-US" u="sng">
                <a:solidFill>
                  <a:srgbClr val="000000"/>
                </a:solidFill>
              </a:rPr>
              <a:t>uage Translator using Google Translate API in Python</a:t>
            </a:r>
            <a:r>
              <a:rPr b="1" sz="2800" i="1" lang="en-US">
                <a:solidFill>
                  <a:srgbClr val="000000"/>
                </a:solidFill>
              </a:rPr>
              <a:t> – </a:t>
            </a:r>
            <a:endParaRPr b="1" sz="2800" i="1" lang="en-US">
              <a:solidFill>
                <a:srgbClr val="000000"/>
              </a:solidFill>
            </a:endParaRPr>
          </a:p>
          <a:p>
            <a:endParaRPr b="1" sz="2800" i="1" lang="en-US">
              <a:solidFill>
                <a:srgbClr val="000000"/>
              </a:solidFill>
            </a:endParaRPr>
          </a:p>
          <a:p>
            <a:pPr indent="-457200" marL="457200">
              <a:buFont typeface="Wingdings" charset="2"/>
              <a:buChar char="n"/>
            </a:pPr>
            <a:r>
              <a:rPr b="1" sz="2800" i="1" lang="en-US">
                <a:solidFill>
                  <a:srgbClr val="000000"/>
                </a:solidFill>
              </a:rPr>
              <a:t>Instantly </a:t>
            </a:r>
            <a:r>
              <a:rPr altLang="zh-CN" b="1" sz="2800" i="1" lang="en-US">
                <a:solidFill>
                  <a:srgbClr val="000000"/>
                </a:solidFill>
              </a:rPr>
              <a:t>t</a:t>
            </a:r>
            <a:r>
              <a:rPr b="1" sz="2800" i="1" lang="en-US">
                <a:solidFill>
                  <a:srgbClr val="000000"/>
                </a:solidFill>
              </a:rPr>
              <a:t>ranslate texts, words, phrases from one language to another.</a:t>
            </a:r>
            <a:endParaRPr b="1" sz="2800" i="1" lang="en-US">
              <a:solidFill>
                <a:srgbClr val="000000"/>
              </a:solidFill>
            </a:endParaRPr>
          </a:p>
          <a:p>
            <a:pPr indent="-457200" marL="457200">
              <a:buFont typeface="Wingdings" charset="2"/>
              <a:buChar char="n"/>
            </a:pPr>
            <a:r>
              <a:rPr altLang="zh-CN" b="1" sz="2800" i="1" lang="en-US">
                <a:solidFill>
                  <a:srgbClr val="000000"/>
                </a:solidFill>
              </a:rPr>
              <a:t>T</a:t>
            </a:r>
            <a:r>
              <a:rPr altLang="zh-CN" b="1" sz="2800" i="1" lang="en-US">
                <a:solidFill>
                  <a:srgbClr val="000000"/>
                </a:solidFill>
              </a:rPr>
              <a:t>r</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s</a:t>
            </a:r>
            <a:r>
              <a:rPr altLang="zh-CN" b="1" sz="2800" i="1" lang="en-US">
                <a:solidFill>
                  <a:srgbClr val="000000"/>
                </a:solidFill>
              </a:rPr>
              <a:t>l</a:t>
            </a:r>
            <a:r>
              <a:rPr b="1" sz="2800" i="1" lang="en-US">
                <a:solidFill>
                  <a:srgbClr val="000000"/>
                </a:solidFill>
              </a:rPr>
              <a:t>ation enables communication between people from different regions. </a:t>
            </a:r>
            <a:endParaRPr b="1" sz="2800" i="1" lang="en-US">
              <a:solidFill>
                <a:srgbClr val="000000"/>
              </a:solidFill>
            </a:endParaRPr>
          </a:p>
          <a:p>
            <a:pPr indent="-457200" marL="457200">
              <a:buFont typeface="Wingdings" charset="2"/>
              <a:buChar char="n"/>
            </a:pPr>
            <a:r>
              <a:rPr altLang="zh-CN" b="1" sz="2800" i="1" lang="en-US">
                <a:solidFill>
                  <a:srgbClr val="000000"/>
                </a:solidFill>
              </a:rPr>
              <a:t>A</a:t>
            </a:r>
            <a:r>
              <a:rPr altLang="zh-CN" b="1" sz="2800" i="1" lang="en-US">
                <a:solidFill>
                  <a:srgbClr val="000000"/>
                </a:solidFill>
              </a:rPr>
              <a:t> </a:t>
            </a:r>
            <a:r>
              <a:rPr altLang="zh-CN" b="1" sz="2800" i="1" lang="en-US">
                <a:solidFill>
                  <a:srgbClr val="000000"/>
                </a:solidFill>
              </a:rPr>
              <a:t>l</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g</a:t>
            </a:r>
            <a:r>
              <a:rPr altLang="zh-CN" b="1" sz="2800" i="1" lang="en-US">
                <a:solidFill>
                  <a:srgbClr val="000000"/>
                </a:solidFill>
              </a:rPr>
              <a:t>u</a:t>
            </a:r>
            <a:r>
              <a:rPr altLang="zh-CN" b="1" sz="2800" i="1" lang="en-US">
                <a:solidFill>
                  <a:srgbClr val="000000"/>
                </a:solidFill>
              </a:rPr>
              <a:t>a</a:t>
            </a:r>
            <a:r>
              <a:rPr altLang="zh-CN" b="1" sz="2800" i="1" lang="en-US">
                <a:solidFill>
                  <a:srgbClr val="000000"/>
                </a:solidFill>
              </a:rPr>
              <a:t>g</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r</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s</a:t>
            </a:r>
            <a:r>
              <a:rPr altLang="zh-CN" b="1" sz="2800" i="1" lang="en-US">
                <a:solidFill>
                  <a:srgbClr val="000000"/>
                </a:solidFill>
              </a:rPr>
              <a:t>l</a:t>
            </a:r>
            <a:r>
              <a:rPr altLang="zh-CN" b="1" sz="2800" i="1" lang="en-US">
                <a:solidFill>
                  <a:srgbClr val="000000"/>
                </a:solidFill>
              </a:rPr>
              <a:t>a</a:t>
            </a:r>
            <a:r>
              <a:rPr altLang="zh-CN" b="1" sz="2800" i="1" lang="en-US">
                <a:solidFill>
                  <a:srgbClr val="000000"/>
                </a:solidFill>
              </a:rPr>
              <a:t>t</a:t>
            </a:r>
            <a:r>
              <a:rPr altLang="zh-CN" b="1" sz="2800" i="1" lang="en-US">
                <a:solidFill>
                  <a:srgbClr val="000000"/>
                </a:solidFill>
              </a:rPr>
              <a:t>o</a:t>
            </a:r>
            <a:r>
              <a:rPr altLang="zh-CN" b="1" sz="2800" i="1" lang="en-US">
                <a:solidFill>
                  <a:srgbClr val="000000"/>
                </a:solidFill>
              </a:rPr>
              <a:t>r</a:t>
            </a:r>
            <a:r>
              <a:rPr altLang="zh-CN" b="1" sz="2800" i="1" lang="en-US">
                <a:solidFill>
                  <a:srgbClr val="000000"/>
                </a:solidFill>
              </a:rPr>
              <a:t> </a:t>
            </a:r>
            <a:r>
              <a:rPr altLang="zh-CN" b="1" sz="2800" i="1" lang="en-US">
                <a:solidFill>
                  <a:srgbClr val="000000"/>
                </a:solidFill>
              </a:rPr>
              <a:t>i</a:t>
            </a:r>
            <a:r>
              <a:rPr altLang="zh-CN" b="1" sz="2800" i="1" lang="en-US">
                <a:solidFill>
                  <a:srgbClr val="000000"/>
                </a:solidFill>
              </a:rPr>
              <a:t>s</a:t>
            </a:r>
            <a:r>
              <a:rPr altLang="zh-CN" b="1" sz="2800" i="1" lang="en-US">
                <a:solidFill>
                  <a:srgbClr val="000000"/>
                </a:solidFill>
              </a:rPr>
              <a:t> </a:t>
            </a:r>
            <a:r>
              <a:rPr altLang="zh-CN" b="1" sz="2800" i="1" lang="en-US">
                <a:solidFill>
                  <a:srgbClr val="000000"/>
                </a:solidFill>
              </a:rPr>
              <a:t>a</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o</a:t>
            </a:r>
            <a:r>
              <a:rPr altLang="zh-CN" b="1" sz="2800" i="1" lang="en-US">
                <a:solidFill>
                  <a:srgbClr val="000000"/>
                </a:solidFill>
              </a:rPr>
              <a:t>o</a:t>
            </a:r>
            <a:r>
              <a:rPr altLang="zh-CN" b="1" sz="2800" i="1" lang="en-US">
                <a:solidFill>
                  <a:srgbClr val="000000"/>
                </a:solidFill>
              </a:rPr>
              <a:t>l</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o</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r</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s</a:t>
            </a:r>
            <a:r>
              <a:rPr altLang="zh-CN" b="1" sz="2800" i="1" lang="en-US">
                <a:solidFill>
                  <a:srgbClr val="000000"/>
                </a:solidFill>
              </a:rPr>
              <a:t>l</a:t>
            </a:r>
            <a:r>
              <a:rPr altLang="zh-CN" b="1" sz="2800" i="1" lang="en-US">
                <a:solidFill>
                  <a:srgbClr val="000000"/>
                </a:solidFill>
              </a:rPr>
              <a:t>a</a:t>
            </a:r>
            <a:r>
              <a:rPr altLang="zh-CN" b="1" sz="2800" i="1" lang="en-US">
                <a:solidFill>
                  <a:srgbClr val="000000"/>
                </a:solidFill>
              </a:rPr>
              <a:t>t</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e</a:t>
            </a:r>
            <a:r>
              <a:rPr altLang="zh-CN" b="1" sz="2800" i="1" lang="en-US">
                <a:solidFill>
                  <a:srgbClr val="000000"/>
                </a:solidFill>
              </a:rPr>
              <a:t>x</a:t>
            </a:r>
            <a:r>
              <a:rPr altLang="zh-CN" b="1" sz="2800" i="1" lang="en-US">
                <a:solidFill>
                  <a:srgbClr val="000000"/>
                </a:solidFill>
              </a:rPr>
              <a:t>t</a:t>
            </a:r>
            <a:r>
              <a:rPr altLang="zh-CN" b="1" sz="2800" i="1" lang="en-US">
                <a:solidFill>
                  <a:srgbClr val="000000"/>
                </a:solidFill>
              </a:rPr>
              <a:t>,</a:t>
            </a:r>
            <a:r>
              <a:rPr altLang="zh-CN" b="1" sz="2800" i="1" lang="en-US">
                <a:solidFill>
                  <a:srgbClr val="000000"/>
                </a:solidFill>
              </a:rPr>
              <a:t>w</a:t>
            </a:r>
            <a:r>
              <a:rPr altLang="zh-CN" b="1" sz="2800" i="1" lang="en-US">
                <a:solidFill>
                  <a:srgbClr val="000000"/>
                </a:solidFill>
              </a:rPr>
              <a:t>o</a:t>
            </a:r>
            <a:r>
              <a:rPr altLang="zh-CN" b="1" sz="2800" i="1" lang="en-US">
                <a:solidFill>
                  <a:srgbClr val="000000"/>
                </a:solidFill>
              </a:rPr>
              <a:t>r</a:t>
            </a:r>
            <a:r>
              <a:rPr altLang="zh-CN" b="1" sz="2800" i="1" lang="en-US">
                <a:solidFill>
                  <a:srgbClr val="000000"/>
                </a:solidFill>
              </a:rPr>
              <a:t>d</a:t>
            </a:r>
            <a:r>
              <a:rPr altLang="zh-CN" b="1" sz="2800" i="1" lang="en-US">
                <a:solidFill>
                  <a:srgbClr val="000000"/>
                </a:solidFill>
              </a:rPr>
              <a:t>s</a:t>
            </a:r>
            <a:r>
              <a:rPr altLang="zh-CN" b="1" sz="2800" i="1" lang="en-US">
                <a:solidFill>
                  <a:srgbClr val="000000"/>
                </a:solidFill>
              </a:rPr>
              <a:t> </a:t>
            </a:r>
            <a:r>
              <a:rPr altLang="zh-CN" b="1" sz="2800" i="1" lang="en-US">
                <a:solidFill>
                  <a:srgbClr val="000000"/>
                </a:solidFill>
              </a:rPr>
              <a:t>,</a:t>
            </a:r>
            <a:r>
              <a:rPr altLang="zh-CN" b="1" sz="2800" i="1" lang="en-US">
                <a:solidFill>
                  <a:srgbClr val="000000"/>
                </a:solidFill>
              </a:rPr>
              <a:t> </a:t>
            </a:r>
            <a:r>
              <a:rPr altLang="zh-CN" b="1" sz="2800" i="1" lang="en-US">
                <a:solidFill>
                  <a:srgbClr val="000000"/>
                </a:solidFill>
              </a:rPr>
              <a:t>p</a:t>
            </a:r>
            <a:r>
              <a:rPr altLang="zh-CN" b="1" sz="2800" i="1" lang="en-US">
                <a:solidFill>
                  <a:srgbClr val="000000"/>
                </a:solidFill>
              </a:rPr>
              <a:t>h</a:t>
            </a:r>
            <a:r>
              <a:rPr altLang="zh-CN" b="1" sz="2800" i="1" lang="en-US">
                <a:solidFill>
                  <a:srgbClr val="000000"/>
                </a:solidFill>
              </a:rPr>
              <a:t>r</a:t>
            </a:r>
            <a:r>
              <a:rPr altLang="zh-CN" b="1" sz="2800" i="1" lang="en-US">
                <a:solidFill>
                  <a:srgbClr val="000000"/>
                </a:solidFill>
              </a:rPr>
              <a:t>a</a:t>
            </a:r>
            <a:r>
              <a:rPr altLang="zh-CN" b="1" sz="2800" i="1" lang="en-US">
                <a:solidFill>
                  <a:srgbClr val="000000"/>
                </a:solidFill>
              </a:rPr>
              <a:t>s</a:t>
            </a:r>
            <a:r>
              <a:rPr altLang="zh-CN" b="1" sz="2800" i="1" lang="en-US">
                <a:solidFill>
                  <a:srgbClr val="000000"/>
                </a:solidFill>
              </a:rPr>
              <a:t>e</a:t>
            </a:r>
            <a:r>
              <a:rPr altLang="zh-CN" b="1" sz="2800" i="1" lang="en-US">
                <a:solidFill>
                  <a:srgbClr val="000000"/>
                </a:solidFill>
              </a:rPr>
              <a:t>s</a:t>
            </a:r>
            <a:r>
              <a:rPr altLang="zh-CN" b="1" sz="2800" i="1" lang="en-US">
                <a:solidFill>
                  <a:srgbClr val="000000"/>
                </a:solidFill>
              </a:rPr>
              <a:t> </a:t>
            </a:r>
            <a:r>
              <a:rPr altLang="zh-CN" b="1" sz="2800" i="1" lang="en-US">
                <a:solidFill>
                  <a:srgbClr val="000000"/>
                </a:solidFill>
              </a:rPr>
              <a:t>f</a:t>
            </a:r>
            <a:r>
              <a:rPr altLang="zh-CN" b="1" sz="2800" i="1" lang="en-US">
                <a:solidFill>
                  <a:srgbClr val="000000"/>
                </a:solidFill>
              </a:rPr>
              <a:t>r</a:t>
            </a:r>
            <a:r>
              <a:rPr altLang="zh-CN" b="1" sz="2800" i="1" lang="en-US">
                <a:solidFill>
                  <a:srgbClr val="000000"/>
                </a:solidFill>
              </a:rPr>
              <a:t>o</a:t>
            </a:r>
            <a:r>
              <a:rPr altLang="zh-CN" b="1" sz="2800" i="1" lang="en-US">
                <a:solidFill>
                  <a:srgbClr val="000000"/>
                </a:solidFill>
              </a:rPr>
              <a:t>m</a:t>
            </a:r>
            <a:r>
              <a:rPr altLang="zh-CN" b="1" sz="2800" i="1" lang="en-US">
                <a:solidFill>
                  <a:srgbClr val="000000"/>
                </a:solidFill>
              </a:rPr>
              <a:t> </a:t>
            </a:r>
            <a:r>
              <a:rPr altLang="zh-CN" b="1" sz="2800" i="1" lang="en-US">
                <a:solidFill>
                  <a:srgbClr val="000000"/>
                </a:solidFill>
              </a:rPr>
              <a:t>o</a:t>
            </a:r>
            <a:r>
              <a:rPr altLang="zh-CN" b="1" sz="2800" i="1" lang="en-US">
                <a:solidFill>
                  <a:srgbClr val="000000"/>
                </a:solidFill>
              </a:rPr>
              <a:t>n</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l</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g</a:t>
            </a:r>
            <a:r>
              <a:rPr altLang="zh-CN" b="1" sz="2800" i="1" lang="en-US">
                <a:solidFill>
                  <a:srgbClr val="000000"/>
                </a:solidFill>
              </a:rPr>
              <a:t>u</a:t>
            </a:r>
            <a:r>
              <a:rPr altLang="zh-CN" b="1" sz="2800" i="1" lang="en-US">
                <a:solidFill>
                  <a:srgbClr val="000000"/>
                </a:solidFill>
              </a:rPr>
              <a:t>a</a:t>
            </a:r>
            <a:r>
              <a:rPr altLang="zh-CN" b="1" sz="2800" i="1" lang="en-US">
                <a:solidFill>
                  <a:srgbClr val="000000"/>
                </a:solidFill>
              </a:rPr>
              <a:t>g</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o</a:t>
            </a:r>
            <a:r>
              <a:rPr altLang="zh-CN" b="1" sz="2800" i="1" lang="en-US">
                <a:solidFill>
                  <a:srgbClr val="000000"/>
                </a:solidFill>
              </a:rPr>
              <a:t> </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y</a:t>
            </a:r>
            <a:r>
              <a:rPr altLang="zh-CN" b="1" sz="2800" i="1" lang="en-US">
                <a:solidFill>
                  <a:srgbClr val="000000"/>
                </a:solidFill>
              </a:rPr>
              <a:t> </a:t>
            </a:r>
            <a:r>
              <a:rPr altLang="zh-CN" b="1" sz="2800" i="1" lang="en-US">
                <a:solidFill>
                  <a:srgbClr val="000000"/>
                </a:solidFill>
              </a:rPr>
              <a:t>o</a:t>
            </a:r>
            <a:r>
              <a:rPr altLang="zh-CN" b="1" sz="2800" i="1" lang="en-US">
                <a:solidFill>
                  <a:srgbClr val="000000"/>
                </a:solidFill>
              </a:rPr>
              <a:t>t</a:t>
            </a:r>
            <a:r>
              <a:rPr altLang="zh-CN" b="1" sz="2800" i="1" lang="en-US">
                <a:solidFill>
                  <a:srgbClr val="000000"/>
                </a:solidFill>
              </a:rPr>
              <a:t>h</a:t>
            </a:r>
            <a:r>
              <a:rPr altLang="zh-CN" b="1" sz="2800" i="1" lang="en-US">
                <a:solidFill>
                  <a:srgbClr val="000000"/>
                </a:solidFill>
              </a:rPr>
              <a:t>e</a:t>
            </a:r>
            <a:r>
              <a:rPr altLang="zh-CN" b="1" sz="2800" i="1" lang="en-US">
                <a:solidFill>
                  <a:srgbClr val="000000"/>
                </a:solidFill>
              </a:rPr>
              <a:t>r</a:t>
            </a:r>
            <a:r>
              <a:rPr altLang="zh-CN" b="1" sz="2800" i="1" lang="en-US">
                <a:solidFill>
                  <a:srgbClr val="000000"/>
                </a:solidFill>
              </a:rPr>
              <a:t> </a:t>
            </a:r>
            <a:r>
              <a:rPr altLang="zh-CN" b="1" sz="2800" i="1" lang="en-US">
                <a:solidFill>
                  <a:srgbClr val="000000"/>
                </a:solidFill>
              </a:rPr>
              <a:t>l</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g</a:t>
            </a:r>
            <a:r>
              <a:rPr altLang="zh-CN" b="1" sz="2800" i="1" lang="en-US">
                <a:solidFill>
                  <a:srgbClr val="000000"/>
                </a:solidFill>
              </a:rPr>
              <a:t>u</a:t>
            </a:r>
            <a:r>
              <a:rPr altLang="zh-CN" b="1" sz="2800" i="1" lang="en-US">
                <a:solidFill>
                  <a:srgbClr val="000000"/>
                </a:solidFill>
              </a:rPr>
              <a:t>a</a:t>
            </a:r>
            <a:r>
              <a:rPr altLang="zh-CN" b="1" sz="2800" i="1" lang="en-US">
                <a:solidFill>
                  <a:srgbClr val="000000"/>
                </a:solidFill>
              </a:rPr>
              <a:t>g</a:t>
            </a:r>
            <a:r>
              <a:rPr altLang="zh-CN" b="1" sz="2800" i="1" lang="en-US">
                <a:solidFill>
                  <a:srgbClr val="000000"/>
                </a:solidFill>
              </a:rPr>
              <a:t>e</a:t>
            </a:r>
            <a:r>
              <a:rPr altLang="zh-CN" b="1" sz="2800" i="1" lang="en-US">
                <a:solidFill>
                  <a:srgbClr val="000000"/>
                </a:solidFill>
              </a:rPr>
              <a:t>.</a:t>
            </a:r>
            <a:r>
              <a:rPr altLang="zh-CN" b="1" sz="2800" i="1" lang="en-US">
                <a:solidFill>
                  <a:srgbClr val="000000"/>
                </a:solidFill>
              </a:rPr>
              <a:t>I</a:t>
            </a:r>
            <a:r>
              <a:rPr altLang="zh-CN" b="1" sz="2800" i="1" lang="en-US">
                <a:solidFill>
                  <a:srgbClr val="000000"/>
                </a:solidFill>
              </a:rPr>
              <a:t>t</a:t>
            </a:r>
            <a:r>
              <a:rPr altLang="zh-CN" b="1" sz="2800" i="1" lang="en-US">
                <a:solidFill>
                  <a:srgbClr val="000000"/>
                </a:solidFill>
              </a:rPr>
              <a:t> </a:t>
            </a:r>
            <a:r>
              <a:rPr altLang="zh-CN" b="1" sz="2800" i="1" lang="en-US">
                <a:solidFill>
                  <a:srgbClr val="000000"/>
                </a:solidFill>
              </a:rPr>
              <a:t>i</a:t>
            </a:r>
            <a:r>
              <a:rPr altLang="zh-CN" b="1" sz="2800" i="1" lang="en-US">
                <a:solidFill>
                  <a:srgbClr val="000000"/>
                </a:solidFill>
              </a:rPr>
              <a:t>s</a:t>
            </a:r>
            <a:r>
              <a:rPr altLang="zh-CN" b="1" sz="2800" i="1" lang="en-US">
                <a:solidFill>
                  <a:srgbClr val="000000"/>
                </a:solidFill>
              </a:rPr>
              <a:t> </a:t>
            </a:r>
            <a:r>
              <a:rPr altLang="zh-CN" b="1" sz="2800" i="1" lang="en-US">
                <a:solidFill>
                  <a:srgbClr val="000000"/>
                </a:solidFill>
              </a:rPr>
              <a:t>l</a:t>
            </a:r>
            <a:r>
              <a:rPr altLang="zh-CN" b="1" sz="2800" i="1" lang="en-US">
                <a:solidFill>
                  <a:srgbClr val="000000"/>
                </a:solidFill>
              </a:rPr>
              <a:t>i</a:t>
            </a:r>
            <a:r>
              <a:rPr altLang="zh-CN" b="1" sz="2800" i="1" lang="en-US">
                <a:solidFill>
                  <a:srgbClr val="000000"/>
                </a:solidFill>
              </a:rPr>
              <a:t>k</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a</a:t>
            </a:r>
            <a:r>
              <a:rPr altLang="zh-CN" b="1" sz="2800" i="1" lang="en-US">
                <a:solidFill>
                  <a:srgbClr val="000000"/>
                </a:solidFill>
              </a:rPr>
              <a:t> </a:t>
            </a:r>
            <a:r>
              <a:rPr altLang="zh-CN" b="1" sz="2800" i="1" lang="en-US">
                <a:solidFill>
                  <a:srgbClr val="000000"/>
                </a:solidFill>
              </a:rPr>
              <a:t>d</a:t>
            </a:r>
            <a:r>
              <a:rPr altLang="zh-CN" b="1" sz="2800" i="1" lang="en-US">
                <a:solidFill>
                  <a:srgbClr val="000000"/>
                </a:solidFill>
              </a:rPr>
              <a:t>i</a:t>
            </a:r>
            <a:r>
              <a:rPr altLang="zh-CN" b="1" sz="2800" i="1" lang="en-US">
                <a:solidFill>
                  <a:srgbClr val="000000"/>
                </a:solidFill>
              </a:rPr>
              <a:t>c</a:t>
            </a:r>
            <a:r>
              <a:rPr altLang="zh-CN" b="1" sz="2800" i="1" lang="en-US">
                <a:solidFill>
                  <a:srgbClr val="000000"/>
                </a:solidFill>
              </a:rPr>
              <a:t>t</a:t>
            </a:r>
            <a:r>
              <a:rPr altLang="zh-CN" b="1" sz="2800" i="1" lang="en-US">
                <a:solidFill>
                  <a:srgbClr val="000000"/>
                </a:solidFill>
              </a:rPr>
              <a:t>i</a:t>
            </a:r>
            <a:r>
              <a:rPr altLang="zh-CN" b="1" sz="2800" i="1" lang="en-US">
                <a:solidFill>
                  <a:srgbClr val="000000"/>
                </a:solidFill>
              </a:rPr>
              <a:t>o</a:t>
            </a:r>
            <a:r>
              <a:rPr altLang="zh-CN" b="1" sz="2800" i="1" lang="en-US">
                <a:solidFill>
                  <a:srgbClr val="000000"/>
                </a:solidFill>
              </a:rPr>
              <a:t>n</a:t>
            </a:r>
            <a:r>
              <a:rPr altLang="zh-CN" b="1" sz="2800" i="1" lang="en-US">
                <a:solidFill>
                  <a:srgbClr val="000000"/>
                </a:solidFill>
              </a:rPr>
              <a:t>a</a:t>
            </a:r>
            <a:r>
              <a:rPr altLang="zh-CN" b="1" sz="2800" i="1" lang="en-US">
                <a:solidFill>
                  <a:srgbClr val="000000"/>
                </a:solidFill>
              </a:rPr>
              <a:t>r</a:t>
            </a:r>
            <a:r>
              <a:rPr altLang="zh-CN" b="1" sz="2800" i="1" lang="en-US">
                <a:solidFill>
                  <a:srgbClr val="000000"/>
                </a:solidFill>
              </a:rPr>
              <a:t>y</a:t>
            </a:r>
            <a:r>
              <a:rPr altLang="zh-CN" b="1" sz="2800" i="1" lang="en-US">
                <a:solidFill>
                  <a:srgbClr val="000000"/>
                </a:solidFill>
              </a:rPr>
              <a:t> </a:t>
            </a:r>
            <a:r>
              <a:rPr altLang="zh-CN" b="1" sz="2800" i="1" lang="en-US">
                <a:solidFill>
                  <a:srgbClr val="000000"/>
                </a:solidFill>
              </a:rPr>
              <a:t>w</a:t>
            </a:r>
            <a:r>
              <a:rPr altLang="zh-CN" b="1" sz="2800" i="1" lang="en-US">
                <a:solidFill>
                  <a:srgbClr val="000000"/>
                </a:solidFill>
              </a:rPr>
              <a:t>h</a:t>
            </a:r>
            <a:r>
              <a:rPr altLang="zh-CN" b="1" sz="2800" i="1" lang="en-US">
                <a:solidFill>
                  <a:srgbClr val="000000"/>
                </a:solidFill>
              </a:rPr>
              <a:t>e</a:t>
            </a:r>
            <a:r>
              <a:rPr altLang="zh-CN" b="1" sz="2800" i="1" lang="en-US">
                <a:solidFill>
                  <a:srgbClr val="000000"/>
                </a:solidFill>
              </a:rPr>
              <a:t>r</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w</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c</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r</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s</a:t>
            </a:r>
            <a:r>
              <a:rPr altLang="zh-CN" b="1" sz="2800" i="1" lang="en-US">
                <a:solidFill>
                  <a:srgbClr val="000000"/>
                </a:solidFill>
              </a:rPr>
              <a:t>l</a:t>
            </a:r>
            <a:r>
              <a:rPr altLang="zh-CN" b="1" sz="2800" i="1" lang="en-US">
                <a:solidFill>
                  <a:srgbClr val="000000"/>
                </a:solidFill>
              </a:rPr>
              <a:t>a</a:t>
            </a:r>
            <a:r>
              <a:rPr altLang="zh-CN" b="1" sz="2800" i="1" lang="en-US">
                <a:solidFill>
                  <a:srgbClr val="000000"/>
                </a:solidFill>
              </a:rPr>
              <a:t>t</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h</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e</a:t>
            </a:r>
            <a:r>
              <a:rPr altLang="zh-CN" b="1" sz="2800" i="1" lang="en-US">
                <a:solidFill>
                  <a:srgbClr val="000000"/>
                </a:solidFill>
              </a:rPr>
              <a:t>x</a:t>
            </a:r>
            <a:r>
              <a:rPr altLang="zh-CN" b="1" sz="2800" i="1" lang="en-US">
                <a:solidFill>
                  <a:srgbClr val="000000"/>
                </a:solidFill>
              </a:rPr>
              <a:t>t</a:t>
            </a:r>
            <a:r>
              <a:rPr altLang="zh-CN" b="1" sz="2800" i="1" lang="en-US">
                <a:solidFill>
                  <a:srgbClr val="000000"/>
                </a:solidFill>
              </a:rPr>
              <a:t>.</a:t>
            </a:r>
            <a:endParaRPr b="1" sz="2800" i="1" lang="en-US">
              <a:solidFill>
                <a:srgbClr val="000000"/>
              </a:solidFill>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0" name=""/>
          <p:cNvSpPr>
            <a:spLocks noGrp="1"/>
          </p:cNvSpPr>
          <p:nvPr>
            <p:ph type="title" hasCustomPrompt="1"/>
          </p:nvPr>
        </p:nvSpPr>
        <p:spPr/>
        <p:txBody>
          <a:bodyPr/>
          <a:p>
            <a:r>
              <a:rPr altLang="zh-CN" i="1" lang="en-US" u="sng"/>
              <a:t>O</a:t>
            </a:r>
            <a:r>
              <a:rPr altLang="zh-CN" i="1" lang="en-US" u="sng"/>
              <a:t>B</a:t>
            </a:r>
            <a:r>
              <a:rPr altLang="zh-CN" i="1" lang="en-US" u="sng"/>
              <a:t>J</a:t>
            </a:r>
            <a:r>
              <a:rPr altLang="zh-CN" i="1" lang="en-US" u="sng"/>
              <a:t>E</a:t>
            </a:r>
            <a:r>
              <a:rPr altLang="zh-CN" i="1" lang="en-US" u="sng"/>
              <a:t>C</a:t>
            </a:r>
            <a:r>
              <a:rPr altLang="zh-CN" i="1" lang="en-US" u="sng"/>
              <a:t>T</a:t>
            </a:r>
            <a:r>
              <a:rPr altLang="zh-CN" i="1" lang="en-US" u="sng"/>
              <a:t>I</a:t>
            </a:r>
            <a:r>
              <a:rPr altLang="zh-CN" i="1" lang="en-US" u="sng"/>
              <a:t>V</a:t>
            </a:r>
            <a:r>
              <a:rPr altLang="zh-CN" i="1" lang="en-US" u="sng"/>
              <a:t>E</a:t>
            </a:r>
            <a:r>
              <a:rPr altLang="zh-CN" i="1" lang="en-US" u="sng"/>
              <a:t>:</a:t>
            </a:r>
            <a:r>
              <a:rPr altLang="zh-CN" i="1" lang="en-US" u="sng"/>
              <a:t>-</a:t>
            </a:r>
            <a:endParaRPr i="1" lang="en-US" u="sng"/>
          </a:p>
        </p:txBody>
      </p:sp>
      <p:sp>
        <p:nvSpPr>
          <p:cNvPr id="1048611" name=""/>
          <p:cNvSpPr txBox="1"/>
          <p:nvPr/>
        </p:nvSpPr>
        <p:spPr>
          <a:xfrm>
            <a:off x="5090762" y="548997"/>
            <a:ext cx="6626182" cy="4003040"/>
          </a:xfrm>
          <a:prstGeom prst="rect"/>
        </p:spPr>
        <p:txBody>
          <a:bodyPr rtlCol="0" wrap="square">
            <a:spAutoFit/>
          </a:bodyPr>
          <a:p>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6600" i="1" lang="en-US">
                <a:solidFill>
                  <a:srgbClr val="000000"/>
                </a:solidFill>
              </a:rPr>
              <a:t>T</a:t>
            </a:r>
            <a:r>
              <a:rPr altLang="zh-CN" b="1" sz="2800" i="1" lang="en-US">
                <a:solidFill>
                  <a:srgbClr val="000000"/>
                </a:solidFill>
              </a:rPr>
              <a:t>h</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o</a:t>
            </a:r>
            <a:r>
              <a:rPr altLang="zh-CN" b="1" sz="2800" i="1" lang="en-US">
                <a:solidFill>
                  <a:srgbClr val="000000"/>
                </a:solidFill>
              </a:rPr>
              <a:t>b</a:t>
            </a:r>
            <a:r>
              <a:rPr altLang="zh-CN" b="1" sz="2800" i="1" lang="en-US">
                <a:solidFill>
                  <a:srgbClr val="000000"/>
                </a:solidFill>
              </a:rPr>
              <a:t>j</a:t>
            </a:r>
            <a:r>
              <a:rPr b="1" sz="2800" i="1" lang="en-US">
                <a:solidFill>
                  <a:srgbClr val="000000"/>
                </a:solidFill>
              </a:rPr>
              <a:t>ective of this project is to translate text from one language to any other language in real-time with a button click. This project will be built using the </a:t>
            </a:r>
            <a:r>
              <a:rPr b="1" sz="2800" i="1" lang="en-US" u="sng">
                <a:solidFill>
                  <a:srgbClr val="000000"/>
                </a:solidFill>
              </a:rPr>
              <a:t>Tkinter, </a:t>
            </a:r>
            <a:r>
              <a:rPr b="1" sz="2800" i="1" lang="en-US" u="sng">
                <a:solidFill>
                  <a:srgbClr val="000000"/>
                </a:solidFill>
              </a:rPr>
              <a:t>googletrans </a:t>
            </a:r>
            <a:r>
              <a:rPr b="1" sz="2800" i="1" lang="en-US" u="sng">
                <a:solidFill>
                  <a:srgbClr val="000000"/>
                </a:solidFill>
              </a:rPr>
              <a:t>libraries.</a:t>
            </a:r>
            <a:endParaRPr b="1" sz="2800" i="1" lang="en-US" u="sng">
              <a:solidFill>
                <a:srgbClr val="000000"/>
              </a:solidFill>
            </a:endParaRPr>
          </a:p>
          <a:p>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 </a:t>
            </a:r>
            <a:r>
              <a:rPr altLang="zh-CN" b="1" sz="2800" i="1" lang="en-US">
                <a:solidFill>
                  <a:srgbClr val="000000"/>
                </a:solidFill>
              </a:rPr>
              <a:t>I</a:t>
            </a:r>
            <a:r>
              <a:rPr altLang="zh-CN" b="1" sz="2800" i="1" lang="en-US">
                <a:solidFill>
                  <a:srgbClr val="000000"/>
                </a:solidFill>
              </a:rPr>
              <a:t>n</a:t>
            </a:r>
            <a:r>
              <a:rPr altLang="zh-CN" b="1" sz="2800" i="1" lang="en-US">
                <a:solidFill>
                  <a:srgbClr val="000000"/>
                </a:solidFill>
              </a:rPr>
              <a:t> </a:t>
            </a:r>
            <a:r>
              <a:rPr b="1" sz="2800" i="1" lang="en-US">
                <a:solidFill>
                  <a:srgbClr val="000000"/>
                </a:solidFill>
              </a:rPr>
              <a:t>this project, the user enters text in any language and get it translated in any other language by selecting the output language.</a:t>
            </a:r>
            <a:endParaRPr b="1" sz="2800" i="1"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2" name=""/>
          <p:cNvSpPr>
            <a:spLocks noGrp="1"/>
          </p:cNvSpPr>
          <p:nvPr>
            <p:ph type="title" hasCustomPrompt="1"/>
          </p:nvPr>
        </p:nvSpPr>
        <p:spPr>
          <a:xfrm>
            <a:off x="166469" y="770399"/>
            <a:ext cx="4525110" cy="882000"/>
          </a:xfrm>
        </p:spPr>
        <p:txBody>
          <a:bodyPr>
            <a:normAutofit fontScale="90000"/>
          </a:bodyPr>
          <a:p>
            <a:r>
              <a:rPr altLang="zh-CN" b="1" sz="4000" i="1" lang="en-US" u="sng">
                <a:solidFill>
                  <a:srgbClr val="FFFFFF"/>
                </a:solidFill>
              </a:rPr>
              <a:t>P</a:t>
            </a:r>
            <a:r>
              <a:rPr altLang="zh-CN" b="1" sz="4000" i="1" lang="en-US" u="sng">
                <a:solidFill>
                  <a:srgbClr val="FFFFFF"/>
                </a:solidFill>
              </a:rPr>
              <a:t>R</a:t>
            </a:r>
            <a:r>
              <a:rPr altLang="zh-CN" b="1" sz="4000" i="1" lang="en-US" u="sng">
                <a:solidFill>
                  <a:srgbClr val="FFFFFF"/>
                </a:solidFill>
              </a:rPr>
              <a:t>O</a:t>
            </a:r>
            <a:r>
              <a:rPr altLang="zh-CN" b="1" sz="4000" i="1" lang="en-US" u="sng">
                <a:solidFill>
                  <a:srgbClr val="FFFFFF"/>
                </a:solidFill>
              </a:rPr>
              <a:t>J</a:t>
            </a:r>
            <a:r>
              <a:rPr altLang="zh-CN" b="1" sz="4000" i="1" lang="en-US" u="sng">
                <a:solidFill>
                  <a:srgbClr val="FFFFFF"/>
                </a:solidFill>
              </a:rPr>
              <a:t>E</a:t>
            </a:r>
            <a:r>
              <a:rPr altLang="zh-CN" b="1" sz="4000" i="1" lang="en-US" u="sng">
                <a:solidFill>
                  <a:srgbClr val="FFFFFF"/>
                </a:solidFill>
              </a:rPr>
              <a:t>C</a:t>
            </a:r>
            <a:r>
              <a:rPr altLang="zh-CN" b="1" sz="4000" i="1" lang="en-US" u="sng">
                <a:solidFill>
                  <a:srgbClr val="FFFFFF"/>
                </a:solidFill>
              </a:rPr>
              <a:t>T</a:t>
            </a:r>
            <a:r>
              <a:rPr altLang="zh-CN" b="1" sz="4000" i="1" lang="en-US" u="sng">
                <a:solidFill>
                  <a:srgbClr val="FFFFFF"/>
                </a:solidFill>
              </a:rPr>
              <a:t> </a:t>
            </a:r>
            <a:r>
              <a:rPr altLang="zh-CN" b="1" sz="4000" i="1" lang="en-US" u="sng">
                <a:solidFill>
                  <a:srgbClr val="FFFFFF"/>
                </a:solidFill>
              </a:rPr>
              <a:t>P</a:t>
            </a:r>
            <a:r>
              <a:rPr altLang="zh-CN" b="1" sz="4000" i="1" lang="en-US" u="sng">
                <a:solidFill>
                  <a:srgbClr val="FFFFFF"/>
                </a:solidFill>
              </a:rPr>
              <a:t>R</a:t>
            </a:r>
            <a:r>
              <a:rPr altLang="zh-CN" b="1" sz="4000" i="1" lang="en-US" u="sng">
                <a:solidFill>
                  <a:srgbClr val="FFFFFF"/>
                </a:solidFill>
              </a:rPr>
              <a:t>E</a:t>
            </a:r>
            <a:r>
              <a:rPr altLang="zh-CN" b="1" sz="4000" i="1" lang="en-US" u="sng">
                <a:solidFill>
                  <a:srgbClr val="FFFFFF"/>
                </a:solidFill>
              </a:rPr>
              <a:t>R</a:t>
            </a:r>
            <a:r>
              <a:rPr altLang="zh-CN" b="1" sz="4000" i="1" lang="en-US" u="sng">
                <a:solidFill>
                  <a:srgbClr val="FFFFFF"/>
                </a:solidFill>
              </a:rPr>
              <a:t>E</a:t>
            </a:r>
            <a:r>
              <a:rPr altLang="zh-CN" b="1" sz="4000" i="1" lang="en-US" u="sng">
                <a:solidFill>
                  <a:srgbClr val="FFFFFF"/>
                </a:solidFill>
              </a:rPr>
              <a:t>Q</a:t>
            </a:r>
            <a:r>
              <a:rPr altLang="zh-CN" b="1" sz="4000" i="1" lang="en-US" u="sng">
                <a:solidFill>
                  <a:srgbClr val="FFFFFF"/>
                </a:solidFill>
              </a:rPr>
              <a:t>U</a:t>
            </a:r>
            <a:r>
              <a:rPr altLang="zh-CN" b="1" sz="4000" i="1" lang="en-US" u="sng">
                <a:solidFill>
                  <a:srgbClr val="FFFFFF"/>
                </a:solidFill>
              </a:rPr>
              <a:t>I</a:t>
            </a:r>
            <a:r>
              <a:rPr altLang="zh-CN" b="1" sz="4000" i="1" lang="en-US" u="sng">
                <a:solidFill>
                  <a:srgbClr val="FFFFFF"/>
                </a:solidFill>
              </a:rPr>
              <a:t>S</a:t>
            </a:r>
            <a:r>
              <a:rPr altLang="zh-CN" b="1" sz="4000" i="1" lang="en-US" u="sng">
                <a:solidFill>
                  <a:srgbClr val="FFFFFF"/>
                </a:solidFill>
              </a:rPr>
              <a:t>I</a:t>
            </a:r>
            <a:r>
              <a:rPr altLang="zh-CN" b="1" sz="4000" i="1" lang="en-US" u="sng">
                <a:solidFill>
                  <a:srgbClr val="FFFFFF"/>
                </a:solidFill>
              </a:rPr>
              <a:t>T</a:t>
            </a:r>
            <a:r>
              <a:rPr altLang="zh-CN" b="1" sz="4000" i="1" lang="en-US" u="sng">
                <a:solidFill>
                  <a:srgbClr val="FFFFFF"/>
                </a:solidFill>
              </a:rPr>
              <a:t>E</a:t>
            </a:r>
            <a:r>
              <a:rPr altLang="zh-CN" b="1" sz="4000" i="1" lang="en-US" u="sng">
                <a:solidFill>
                  <a:srgbClr val="FFFFFF"/>
                </a:solidFill>
              </a:rPr>
              <a:t>S</a:t>
            </a:r>
            <a:r>
              <a:rPr altLang="zh-CN" b="1" sz="4000" i="1" lang="en-US" u="sng">
                <a:solidFill>
                  <a:srgbClr val="FFFFFF"/>
                </a:solidFill>
              </a:rPr>
              <a:t>:</a:t>
            </a:r>
            <a:r>
              <a:rPr altLang="zh-CN" b="1" sz="4000" i="1" lang="en-US" u="sng">
                <a:solidFill>
                  <a:srgbClr val="FFFFFF"/>
                </a:solidFill>
              </a:rPr>
              <a:t>-</a:t>
            </a:r>
            <a:endParaRPr b="1" sz="4000" i="1" lang="en-US" u="sng">
              <a:solidFill>
                <a:srgbClr val="FFFFFF"/>
              </a:solidFill>
            </a:endParaRPr>
          </a:p>
        </p:txBody>
      </p:sp>
      <p:sp>
        <p:nvSpPr>
          <p:cNvPr id="1048613" name=""/>
          <p:cNvSpPr txBox="1"/>
          <p:nvPr/>
        </p:nvSpPr>
        <p:spPr>
          <a:xfrm>
            <a:off x="5460822" y="544960"/>
            <a:ext cx="6922326" cy="1107439"/>
          </a:xfrm>
          <a:prstGeom prst="rect"/>
        </p:spPr>
        <p:txBody>
          <a:bodyPr rtlCol="0" wrap="square">
            <a:spAutoFit/>
          </a:bodyPr>
          <a:p>
            <a:r>
              <a:rPr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b="1" sz="4000" i="1" lang="en-US">
                <a:solidFill>
                  <a:srgbClr val="000000"/>
                </a:solidFill>
              </a:rPr>
              <a:t>T</a:t>
            </a:r>
            <a:r>
              <a:rPr altLang="zh-CN" b="1" sz="2800" i="1" lang="en-US">
                <a:solidFill>
                  <a:srgbClr val="000000"/>
                </a:solidFill>
              </a:rPr>
              <a:t>o</a:t>
            </a:r>
            <a:r>
              <a:rPr altLang="zh-CN" b="1" sz="2800" i="1" lang="en-US">
                <a:solidFill>
                  <a:srgbClr val="000000"/>
                </a:solidFill>
              </a:rPr>
              <a:t> </a:t>
            </a:r>
            <a:r>
              <a:rPr altLang="zh-CN" b="1" sz="2800" i="1" lang="en-US">
                <a:solidFill>
                  <a:srgbClr val="000000"/>
                </a:solidFill>
              </a:rPr>
              <a:t>i</a:t>
            </a:r>
            <a:r>
              <a:rPr altLang="zh-CN" b="1" sz="2800" i="1" lang="en-US">
                <a:solidFill>
                  <a:srgbClr val="000000"/>
                </a:solidFill>
              </a:rPr>
              <a:t>m</a:t>
            </a:r>
            <a:r>
              <a:rPr altLang="zh-CN" b="1" sz="2800" i="1" lang="en-US">
                <a:solidFill>
                  <a:srgbClr val="000000"/>
                </a:solidFill>
              </a:rPr>
              <a:t>p</a:t>
            </a:r>
            <a:r>
              <a:rPr altLang="zh-CN" b="1" sz="2800" i="1" lang="en-US">
                <a:solidFill>
                  <a:srgbClr val="000000"/>
                </a:solidFill>
              </a:rPr>
              <a:t>l</a:t>
            </a:r>
            <a:r>
              <a:rPr altLang="zh-CN" b="1" sz="2800" i="1" lang="en-US">
                <a:solidFill>
                  <a:srgbClr val="000000"/>
                </a:solidFill>
              </a:rPr>
              <a:t>e</a:t>
            </a:r>
            <a:r>
              <a:rPr altLang="zh-CN" b="1" sz="2800" i="1" lang="en-US">
                <a:solidFill>
                  <a:srgbClr val="000000"/>
                </a:solidFill>
              </a:rPr>
              <a:t>m</a:t>
            </a:r>
            <a:r>
              <a:rPr altLang="zh-CN" b="1" sz="2800" i="1" lang="en-US">
                <a:solidFill>
                  <a:srgbClr val="000000"/>
                </a:solidFill>
              </a:rPr>
              <a:t>e</a:t>
            </a:r>
            <a:r>
              <a:rPr altLang="zh-CN" b="1" sz="2800" i="1" lang="en-US">
                <a:solidFill>
                  <a:srgbClr val="000000"/>
                </a:solidFill>
              </a:rPr>
              <a:t>n</a:t>
            </a:r>
            <a:r>
              <a:rPr altLang="zh-CN" b="1" sz="2800" i="1" lang="en-US">
                <a:solidFill>
                  <a:srgbClr val="000000"/>
                </a:solidFill>
              </a:rPr>
              <a:t>t</a:t>
            </a:r>
            <a:r>
              <a:rPr b="1" sz="2800" i="1" lang="en-US">
                <a:solidFill>
                  <a:srgbClr val="000000"/>
                </a:solidFill>
              </a:rPr>
              <a:t> this project, we will u</a:t>
            </a:r>
            <a:r>
              <a:rPr altLang="zh-CN" b="1" sz="2800" i="1" lang="en-US">
                <a:solidFill>
                  <a:srgbClr val="000000"/>
                </a:solidFill>
              </a:rPr>
              <a:t>s</a:t>
            </a:r>
            <a:r>
              <a:rPr altLang="zh-CN" b="1" sz="2800" i="1" lang="en-US">
                <a:solidFill>
                  <a:srgbClr val="000000"/>
                </a:solidFill>
              </a:rPr>
              <a:t>e</a:t>
            </a:r>
            <a:r>
              <a:rPr altLang="zh-CN" b="1" sz="2800" i="1" lang="en-US">
                <a:solidFill>
                  <a:srgbClr val="000000"/>
                </a:solidFill>
              </a:rPr>
              <a:t>:</a:t>
            </a:r>
            <a:r>
              <a:rPr altLang="zh-CN" b="1" sz="2800" i="1" lang="en-US">
                <a:solidFill>
                  <a:srgbClr val="000000"/>
                </a:solidFill>
              </a:rPr>
              <a:t>-</a:t>
            </a:r>
            <a:endParaRPr b="1" sz="2800" i="1" lang="en-US">
              <a:solidFill>
                <a:srgbClr val="000000"/>
              </a:solidFill>
            </a:endParaRPr>
          </a:p>
        </p:txBody>
      </p:sp>
      <p:sp>
        <p:nvSpPr>
          <p:cNvPr id="1048614" name=""/>
          <p:cNvSpPr txBox="1"/>
          <p:nvPr/>
        </p:nvSpPr>
        <p:spPr>
          <a:xfrm>
            <a:off x="5180206" y="1937802"/>
            <a:ext cx="6266387" cy="1767841"/>
          </a:xfrm>
          <a:prstGeom prst="rect"/>
        </p:spPr>
        <p:txBody>
          <a:bodyPr rtlCol="0" wrap="square">
            <a:spAutoFit/>
          </a:bodyPr>
          <a:p>
            <a:pPr indent="-457200" marL="457200">
              <a:buFont typeface="Arial"/>
              <a:buChar char="•"/>
            </a:pPr>
            <a:r>
              <a:rPr b="1" sz="2800" i="1" lang="en-US">
                <a:solidFill>
                  <a:srgbClr val="000000"/>
                </a:solidFill>
              </a:rPr>
              <a:t>Tkinter</a:t>
            </a:r>
            <a:r>
              <a:rPr altLang="zh-CN" b="1" sz="2800" i="1" lang="en-US">
                <a:solidFill>
                  <a:srgbClr val="000000"/>
                </a:solidFill>
              </a:rPr>
              <a:t>,</a:t>
            </a:r>
            <a:r>
              <a:rPr b="1" sz="2800" i="1" lang="en-US">
                <a:solidFill>
                  <a:srgbClr val="000000"/>
                </a:solidFill>
              </a:rPr>
              <a:t>googletrans </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d</a:t>
            </a:r>
            <a:r>
              <a:rPr altLang="zh-CN" b="1" sz="2800" i="1" lang="en-US">
                <a:solidFill>
                  <a:srgbClr val="000000"/>
                </a:solidFill>
              </a:rPr>
              <a:t> </a:t>
            </a:r>
            <a:r>
              <a:rPr altLang="zh-CN" b="1" sz="2800" i="1" lang="en-US">
                <a:solidFill>
                  <a:srgbClr val="000000"/>
                </a:solidFill>
              </a:rPr>
              <a:t>p</a:t>
            </a:r>
            <a:r>
              <a:rPr altLang="zh-CN" b="1" sz="2800" i="1" lang="en-US">
                <a:solidFill>
                  <a:srgbClr val="000000"/>
                </a:solidFill>
              </a:rPr>
              <a:t>i</a:t>
            </a:r>
            <a:r>
              <a:rPr altLang="zh-CN" b="1" sz="2800" i="1" lang="en-US">
                <a:solidFill>
                  <a:srgbClr val="000000"/>
                </a:solidFill>
              </a:rPr>
              <a:t>l</a:t>
            </a:r>
            <a:r>
              <a:rPr altLang="zh-CN" b="1" sz="2800" i="1" lang="en-US">
                <a:solidFill>
                  <a:srgbClr val="000000"/>
                </a:solidFill>
              </a:rPr>
              <a:t>l</a:t>
            </a:r>
            <a:r>
              <a:rPr altLang="zh-CN" b="1" sz="2800" i="1" lang="en-US">
                <a:solidFill>
                  <a:srgbClr val="000000"/>
                </a:solidFill>
              </a:rPr>
              <a:t>o</a:t>
            </a:r>
            <a:r>
              <a:rPr altLang="zh-CN" b="1" sz="2800" i="1" lang="en-US">
                <a:solidFill>
                  <a:srgbClr val="000000"/>
                </a:solidFill>
              </a:rPr>
              <a:t>w</a:t>
            </a:r>
            <a:r>
              <a:rPr altLang="zh-CN" b="1" sz="2800" i="1" lang="en-US">
                <a:solidFill>
                  <a:srgbClr val="000000"/>
                </a:solidFill>
              </a:rPr>
              <a:t> </a:t>
            </a:r>
            <a:r>
              <a:rPr b="1" sz="2800" i="1" lang="en-US">
                <a:solidFill>
                  <a:srgbClr val="000000"/>
                </a:solidFill>
              </a:rPr>
              <a:t>libraries.</a:t>
            </a:r>
            <a:endParaRPr b="1" sz="2800" i="1" lang="en-US">
              <a:solidFill>
                <a:srgbClr val="000000"/>
              </a:solidFill>
            </a:endParaRPr>
          </a:p>
          <a:p>
            <a:pPr indent="-457200" marL="457200">
              <a:buFont typeface="Arial"/>
              <a:buChar char="•"/>
            </a:pPr>
            <a:r>
              <a:rPr altLang="zh-CN" b="1" sz="2800" i="1" lang="en-US">
                <a:solidFill>
                  <a:srgbClr val="000000"/>
                </a:solidFill>
              </a:rPr>
              <a:t>W</a:t>
            </a:r>
            <a:r>
              <a:rPr altLang="zh-CN" b="1" sz="2800" i="1" lang="en-US">
                <a:solidFill>
                  <a:srgbClr val="000000"/>
                </a:solidFill>
              </a:rPr>
              <a:t>i</a:t>
            </a:r>
            <a:r>
              <a:rPr altLang="zh-CN" b="1" sz="2800" i="1" lang="en-US">
                <a:solidFill>
                  <a:srgbClr val="000000"/>
                </a:solidFill>
              </a:rPr>
              <a:t>n</a:t>
            </a:r>
            <a:r>
              <a:rPr altLang="zh-CN" b="1" sz="2800" i="1" lang="en-US">
                <a:solidFill>
                  <a:srgbClr val="000000"/>
                </a:solidFill>
              </a:rPr>
              <a:t>d</a:t>
            </a:r>
            <a:r>
              <a:rPr altLang="zh-CN" b="1" sz="2800" i="1" lang="en-US">
                <a:solidFill>
                  <a:srgbClr val="000000"/>
                </a:solidFill>
              </a:rPr>
              <a:t>o</a:t>
            </a:r>
            <a:r>
              <a:rPr altLang="zh-CN" b="1" sz="2800" i="1" lang="en-US">
                <a:solidFill>
                  <a:srgbClr val="000000"/>
                </a:solidFill>
              </a:rPr>
              <a:t>w</a:t>
            </a:r>
            <a:r>
              <a:rPr altLang="zh-CN" b="1" sz="2800" i="1" lang="en-US">
                <a:solidFill>
                  <a:srgbClr val="000000"/>
                </a:solidFill>
              </a:rPr>
              <a:t>s</a:t>
            </a:r>
            <a:r>
              <a:rPr altLang="zh-CN" b="1" sz="2800" i="1" lang="en-US">
                <a:solidFill>
                  <a:srgbClr val="000000"/>
                </a:solidFill>
              </a:rPr>
              <a:t> </a:t>
            </a:r>
            <a:r>
              <a:rPr altLang="zh-CN" b="1" sz="2800" i="1" lang="en-US">
                <a:solidFill>
                  <a:srgbClr val="000000"/>
                </a:solidFill>
              </a:rPr>
              <a:t>1</a:t>
            </a:r>
            <a:r>
              <a:rPr altLang="zh-CN" b="1" sz="2800" i="1" lang="en-US">
                <a:solidFill>
                  <a:srgbClr val="000000"/>
                </a:solidFill>
              </a:rPr>
              <a:t>0</a:t>
            </a:r>
            <a:endParaRPr b="1" sz="2800" i="1" lang="en-US">
              <a:solidFill>
                <a:srgbClr val="000000"/>
              </a:solidFill>
            </a:endParaRPr>
          </a:p>
          <a:p>
            <a:pPr indent="-457200" marL="457200">
              <a:buFont typeface="Arial"/>
              <a:buChar char="•"/>
            </a:pPr>
            <a:r>
              <a:rPr altLang="zh-CN" b="1" sz="2800" i="1" lang="en-US">
                <a:solidFill>
                  <a:srgbClr val="000000"/>
                </a:solidFill>
              </a:rPr>
              <a:t>H</a:t>
            </a:r>
            <a:r>
              <a:rPr altLang="zh-CN" b="1" sz="2800" i="1" lang="en-US">
                <a:solidFill>
                  <a:srgbClr val="000000"/>
                </a:solidFill>
              </a:rPr>
              <a:t>a</a:t>
            </a:r>
            <a:r>
              <a:rPr altLang="zh-CN" b="1" sz="2800" i="1" lang="en-US">
                <a:solidFill>
                  <a:srgbClr val="000000"/>
                </a:solidFill>
              </a:rPr>
              <a:t>r</a:t>
            </a:r>
            <a:r>
              <a:rPr altLang="zh-CN" b="1" sz="2800" i="1" lang="en-US">
                <a:solidFill>
                  <a:srgbClr val="000000"/>
                </a:solidFill>
              </a:rPr>
              <a:t>d</a:t>
            </a:r>
            <a:r>
              <a:rPr altLang="zh-CN" b="1" sz="2800" i="1" lang="en-US">
                <a:solidFill>
                  <a:srgbClr val="000000"/>
                </a:solidFill>
              </a:rPr>
              <a:t> </a:t>
            </a:r>
            <a:r>
              <a:rPr altLang="zh-CN" b="1" sz="2800" i="1" lang="en-US">
                <a:solidFill>
                  <a:srgbClr val="000000"/>
                </a:solidFill>
              </a:rPr>
              <a:t>d</a:t>
            </a:r>
            <a:r>
              <a:rPr altLang="zh-CN" b="1" sz="2800" i="1" lang="en-US">
                <a:solidFill>
                  <a:srgbClr val="000000"/>
                </a:solidFill>
              </a:rPr>
              <a:t>i</a:t>
            </a:r>
            <a:r>
              <a:rPr altLang="zh-CN" b="1" sz="2800" i="1" lang="en-US">
                <a:solidFill>
                  <a:srgbClr val="000000"/>
                </a:solidFill>
              </a:rPr>
              <a:t>s</a:t>
            </a:r>
            <a:r>
              <a:rPr altLang="zh-CN" b="1" sz="2800" i="1" lang="en-US">
                <a:solidFill>
                  <a:srgbClr val="000000"/>
                </a:solidFill>
              </a:rPr>
              <a:t>k</a:t>
            </a:r>
            <a:r>
              <a:rPr altLang="zh-CN" b="1" sz="2800" i="1" lang="en-US">
                <a:solidFill>
                  <a:srgbClr val="000000"/>
                </a:solidFill>
              </a:rPr>
              <a:t> </a:t>
            </a:r>
            <a:r>
              <a:rPr altLang="zh-CN" b="1" sz="2800" i="1" lang="en-US">
                <a:solidFill>
                  <a:srgbClr val="000000"/>
                </a:solidFill>
              </a:rPr>
              <a:t>:</a:t>
            </a:r>
            <a:r>
              <a:rPr altLang="zh-CN" b="1" sz="2800" i="1" lang="en-US">
                <a:solidFill>
                  <a:srgbClr val="000000"/>
                </a:solidFill>
              </a:rPr>
              <a:t> </a:t>
            </a:r>
            <a:r>
              <a:rPr altLang="zh-CN" b="1" sz="2800" i="1" lang="en-US">
                <a:solidFill>
                  <a:srgbClr val="000000"/>
                </a:solidFill>
              </a:rPr>
              <a:t>5</a:t>
            </a:r>
            <a:r>
              <a:rPr altLang="zh-CN" b="1" sz="2800" i="1" lang="en-US">
                <a:solidFill>
                  <a:srgbClr val="000000"/>
                </a:solidFill>
              </a:rPr>
              <a:t>0</a:t>
            </a:r>
            <a:r>
              <a:rPr altLang="zh-CN" b="1" sz="2800" i="1" lang="en-US">
                <a:solidFill>
                  <a:srgbClr val="000000"/>
                </a:solidFill>
              </a:rPr>
              <a:t>0</a:t>
            </a:r>
            <a:r>
              <a:rPr altLang="zh-CN" b="1" sz="2800" i="1" lang="en-US">
                <a:solidFill>
                  <a:srgbClr val="000000"/>
                </a:solidFill>
              </a:rPr>
              <a:t>G</a:t>
            </a:r>
            <a:r>
              <a:rPr altLang="zh-CN" b="1" sz="2800" i="1" lang="en-US">
                <a:solidFill>
                  <a:srgbClr val="000000"/>
                </a:solidFill>
              </a:rPr>
              <a:t>B</a:t>
            </a:r>
            <a:r>
              <a:rPr altLang="zh-CN" b="1" sz="2800" i="1" lang="en-US">
                <a:solidFill>
                  <a:srgbClr val="000000"/>
                </a:solidFill>
              </a:rPr>
              <a:t> </a:t>
            </a:r>
            <a:r>
              <a:rPr altLang="zh-CN" b="1" sz="2800" i="1" lang="en-US">
                <a:solidFill>
                  <a:srgbClr val="000000"/>
                </a:solidFill>
              </a:rPr>
              <a:t>R</a:t>
            </a:r>
            <a:r>
              <a:rPr altLang="zh-CN" b="1" sz="2800" i="1" lang="en-US">
                <a:solidFill>
                  <a:srgbClr val="000000"/>
                </a:solidFill>
              </a:rPr>
              <a:t>O</a:t>
            </a:r>
            <a:r>
              <a:rPr altLang="zh-CN" b="1" sz="2800" i="1" lang="en-US">
                <a:solidFill>
                  <a:srgbClr val="000000"/>
                </a:solidFill>
              </a:rPr>
              <a:t>M</a:t>
            </a:r>
            <a:r>
              <a:rPr altLang="zh-CN" b="1" sz="2800" i="1" lang="en-US">
                <a:solidFill>
                  <a:srgbClr val="000000"/>
                </a:solidFill>
              </a:rPr>
              <a:t> </a:t>
            </a:r>
            <a:r>
              <a:rPr altLang="zh-CN" b="1" sz="2800" i="1" lang="en-US">
                <a:solidFill>
                  <a:srgbClr val="000000"/>
                </a:solidFill>
              </a:rPr>
              <a:t>8</a:t>
            </a:r>
            <a:r>
              <a:rPr altLang="zh-CN" b="1" sz="2800" i="1" lang="en-US">
                <a:solidFill>
                  <a:srgbClr val="000000"/>
                </a:solidFill>
              </a:rPr>
              <a:t>G</a:t>
            </a:r>
            <a:r>
              <a:rPr altLang="zh-CN" b="1" sz="2800" i="1" lang="en-US">
                <a:solidFill>
                  <a:srgbClr val="000000"/>
                </a:solidFill>
              </a:rPr>
              <a:t>B</a:t>
            </a:r>
            <a:r>
              <a:rPr altLang="zh-CN" b="1" sz="2800" i="1" lang="en-US">
                <a:solidFill>
                  <a:srgbClr val="000000"/>
                </a:solidFill>
              </a:rPr>
              <a:t> </a:t>
            </a:r>
            <a:r>
              <a:rPr altLang="zh-CN" b="1" sz="2800" i="1" lang="en-US">
                <a:solidFill>
                  <a:srgbClr val="000000"/>
                </a:solidFill>
              </a:rPr>
              <a:t>R</a:t>
            </a:r>
            <a:r>
              <a:rPr altLang="zh-CN" b="1" sz="2800" i="1" lang="en-US">
                <a:solidFill>
                  <a:srgbClr val="000000"/>
                </a:solidFill>
              </a:rPr>
              <a:t>A</a:t>
            </a:r>
            <a:r>
              <a:rPr altLang="zh-CN" b="1" sz="2800" i="1" lang="en-US">
                <a:solidFill>
                  <a:srgbClr val="000000"/>
                </a:solidFill>
              </a:rPr>
              <a:t>M</a:t>
            </a:r>
            <a:r>
              <a:rPr altLang="zh-CN" b="1" sz="2800" i="1" lang="en-US">
                <a:solidFill>
                  <a:srgbClr val="000000"/>
                </a:solidFill>
              </a:rPr>
              <a:t> </a:t>
            </a:r>
            <a:endParaRPr b="1" sz="2800" i="1" lang="en-US">
              <a:solidFill>
                <a:srgbClr val="000000"/>
              </a:solidFill>
            </a:endParaRPr>
          </a:p>
          <a:p>
            <a:pPr indent="-457200" marL="457200">
              <a:buFont typeface="Arial"/>
              <a:buChar char="•"/>
            </a:pPr>
            <a:r>
              <a:rPr altLang="zh-CN" b="1" sz="2800" i="1" lang="en-US">
                <a:solidFill>
                  <a:srgbClr val="000000"/>
                </a:solidFill>
              </a:rPr>
              <a:t>P</a:t>
            </a:r>
            <a:r>
              <a:rPr altLang="zh-CN" b="1" sz="2800" i="1" lang="en-US">
                <a:solidFill>
                  <a:srgbClr val="000000"/>
                </a:solidFill>
              </a:rPr>
              <a:t>Y</a:t>
            </a:r>
            <a:r>
              <a:rPr altLang="zh-CN" b="1" sz="2800" i="1" lang="en-US">
                <a:solidFill>
                  <a:srgbClr val="000000"/>
                </a:solidFill>
              </a:rPr>
              <a:t>T</a:t>
            </a:r>
            <a:r>
              <a:rPr altLang="zh-CN" b="1" sz="2800" i="1" lang="en-US">
                <a:solidFill>
                  <a:srgbClr val="000000"/>
                </a:solidFill>
              </a:rPr>
              <a:t>H</a:t>
            </a:r>
            <a:r>
              <a:rPr altLang="zh-CN" b="1" sz="2800" i="1" lang="en-US">
                <a:solidFill>
                  <a:srgbClr val="000000"/>
                </a:solidFill>
              </a:rPr>
              <a:t>O</a:t>
            </a:r>
            <a:r>
              <a:rPr altLang="zh-CN" b="1" sz="2800" i="1" lang="en-US">
                <a:solidFill>
                  <a:srgbClr val="000000"/>
                </a:solidFill>
              </a:rPr>
              <a:t>N</a:t>
            </a:r>
            <a:r>
              <a:rPr altLang="zh-CN" b="1" sz="2800" i="1" lang="en-US">
                <a:solidFill>
                  <a:srgbClr val="000000"/>
                </a:solidFill>
              </a:rPr>
              <a:t> </a:t>
            </a:r>
            <a:r>
              <a:rPr altLang="zh-CN" b="1" sz="2800" i="1" lang="en-US">
                <a:solidFill>
                  <a:srgbClr val="000000"/>
                </a:solidFill>
              </a:rPr>
              <a:t>3</a:t>
            </a:r>
            <a:r>
              <a:rPr altLang="zh-CN" b="1" sz="2800" i="1" lang="en-US">
                <a:solidFill>
                  <a:srgbClr val="000000"/>
                </a:solidFill>
              </a:rPr>
              <a:t>.</a:t>
            </a:r>
            <a:r>
              <a:rPr altLang="zh-CN" b="1" sz="2800" i="1" lang="en-US">
                <a:solidFill>
                  <a:srgbClr val="000000"/>
                </a:solidFill>
              </a:rPr>
              <a:t>9</a:t>
            </a:r>
            <a:r>
              <a:rPr altLang="zh-CN" b="1" sz="2800" i="1" lang="en-US">
                <a:solidFill>
                  <a:srgbClr val="000000"/>
                </a:solidFill>
              </a:rPr>
              <a:t>.</a:t>
            </a:r>
            <a:r>
              <a:rPr altLang="zh-CN" b="1" sz="2800" i="1" lang="en-US">
                <a:solidFill>
                  <a:srgbClr val="000000"/>
                </a:solidFill>
              </a:rPr>
              <a:t>5</a:t>
            </a:r>
            <a:r>
              <a:rPr altLang="zh-CN" b="1" sz="2800" i="1" lang="en-US">
                <a:solidFill>
                  <a:srgbClr val="000000"/>
                </a:solidFill>
              </a:rPr>
              <a:t> </a:t>
            </a:r>
            <a:r>
              <a:rPr altLang="zh-CN" b="1" sz="2800" i="1" lang="en-US">
                <a:solidFill>
                  <a:srgbClr val="000000"/>
                </a:solidFill>
              </a:rPr>
              <a:t>(</a:t>
            </a:r>
            <a:r>
              <a:rPr altLang="zh-CN" b="1" sz="2800" i="1" lang="en-US">
                <a:solidFill>
                  <a:srgbClr val="000000"/>
                </a:solidFill>
              </a:rPr>
              <a:t>6</a:t>
            </a:r>
            <a:r>
              <a:rPr altLang="zh-CN" b="1" sz="2800" i="1" lang="en-US">
                <a:solidFill>
                  <a:srgbClr val="000000"/>
                </a:solidFill>
              </a:rPr>
              <a:t>4</a:t>
            </a:r>
            <a:r>
              <a:rPr altLang="zh-CN" b="1" sz="2800" i="1" lang="en-US">
                <a:solidFill>
                  <a:srgbClr val="000000"/>
                </a:solidFill>
              </a:rPr>
              <a:t>-</a:t>
            </a:r>
            <a:r>
              <a:rPr altLang="zh-CN" b="1" sz="2800" i="1" lang="en-US">
                <a:solidFill>
                  <a:srgbClr val="000000"/>
                </a:solidFill>
              </a:rPr>
              <a:t>B</a:t>
            </a:r>
            <a:r>
              <a:rPr altLang="zh-CN" b="1" sz="2800" i="1" lang="en-US">
                <a:solidFill>
                  <a:srgbClr val="000000"/>
                </a:solidFill>
              </a:rPr>
              <a:t>I</a:t>
            </a:r>
            <a:r>
              <a:rPr altLang="zh-CN" b="1" sz="2800" i="1" lang="en-US">
                <a:solidFill>
                  <a:srgbClr val="000000"/>
                </a:solidFill>
              </a:rPr>
              <a:t>T</a:t>
            </a:r>
            <a:r>
              <a:rPr altLang="zh-CN" b="1" sz="2800" i="1" lang="en-US">
                <a:solidFill>
                  <a:srgbClr val="000000"/>
                </a:solidFill>
              </a:rPr>
              <a:t>)</a:t>
            </a:r>
            <a:r>
              <a:rPr altLang="zh-CN" b="1" sz="2800" i="1" lang="en-US">
                <a:solidFill>
                  <a:srgbClr val="000000"/>
                </a:solidFill>
              </a:rPr>
              <a:t> </a:t>
            </a:r>
            <a:endParaRPr b="1" sz="2800" i="1"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15" name=""/>
          <p:cNvSpPr txBox="1"/>
          <p:nvPr/>
        </p:nvSpPr>
        <p:spPr>
          <a:xfrm>
            <a:off x="5342426" y="399177"/>
            <a:ext cx="4969297" cy="688340"/>
          </a:xfrm>
          <a:prstGeom prst="rect"/>
        </p:spPr>
        <p:txBody>
          <a:bodyPr rtlCol="0" wrap="square">
            <a:spAutoFit/>
          </a:bodyPr>
          <a:p>
            <a:r>
              <a:rPr b="1" sz="4000" i="1" lang="en-US" u="sng">
                <a:solidFill>
                  <a:srgbClr val="000000"/>
                </a:solidFill>
              </a:rPr>
              <a:t>Installation</a:t>
            </a:r>
            <a:endParaRPr b="1" sz="4000" i="1" lang="en-US" u="sng">
              <a:solidFill>
                <a:srgbClr val="000000"/>
              </a:solidFill>
            </a:endParaRPr>
          </a:p>
        </p:txBody>
      </p:sp>
      <p:sp>
        <p:nvSpPr>
          <p:cNvPr id="1048616" name=""/>
          <p:cNvSpPr txBox="1"/>
          <p:nvPr/>
        </p:nvSpPr>
        <p:spPr>
          <a:xfrm>
            <a:off x="5342426" y="1286166"/>
            <a:ext cx="5451727" cy="929640"/>
          </a:xfrm>
          <a:prstGeom prst="rect"/>
        </p:spPr>
        <p:txBody>
          <a:bodyPr rtlCol="0" wrap="square">
            <a:spAutoFit/>
          </a:bodyPr>
          <a:p>
            <a:r>
              <a:rPr b="1" sz="2800" lang="en-US">
                <a:solidFill>
                  <a:srgbClr val="000000"/>
                </a:solidFill>
              </a:rPr>
              <a:t>Following are the modules that are important to implement the </a:t>
            </a:r>
            <a:r>
              <a:rPr altLang="zh-CN" b="1" sz="2800" lang="en-US">
                <a:solidFill>
                  <a:srgbClr val="000000"/>
                </a:solidFill>
              </a:rPr>
              <a:t>p</a:t>
            </a:r>
            <a:r>
              <a:rPr altLang="zh-CN" b="1" sz="2800" lang="en-US">
                <a:solidFill>
                  <a:srgbClr val="000000"/>
                </a:solidFill>
              </a:rPr>
              <a:t>r</a:t>
            </a:r>
            <a:r>
              <a:rPr altLang="zh-CN" b="1" sz="2800" lang="en-US">
                <a:solidFill>
                  <a:srgbClr val="000000"/>
                </a:solidFill>
              </a:rPr>
              <a:t>o</a:t>
            </a:r>
            <a:r>
              <a:rPr altLang="zh-CN" b="1" sz="2800" lang="en-US">
                <a:solidFill>
                  <a:srgbClr val="000000"/>
                </a:solidFill>
              </a:rPr>
              <a:t>j</a:t>
            </a:r>
            <a:r>
              <a:rPr altLang="zh-CN" b="1" sz="2800" lang="en-US">
                <a:solidFill>
                  <a:srgbClr val="000000"/>
                </a:solidFill>
              </a:rPr>
              <a:t>e</a:t>
            </a:r>
            <a:r>
              <a:rPr altLang="zh-CN" b="1" sz="2800" lang="en-US">
                <a:solidFill>
                  <a:srgbClr val="000000"/>
                </a:solidFill>
              </a:rPr>
              <a:t>c</a:t>
            </a:r>
            <a:r>
              <a:rPr altLang="zh-CN" b="1" sz="2800" lang="en-US">
                <a:solidFill>
                  <a:srgbClr val="000000"/>
                </a:solidFill>
              </a:rPr>
              <a:t>t</a:t>
            </a:r>
            <a:r>
              <a:rPr altLang="zh-CN" b="1" sz="2800" lang="en-US">
                <a:solidFill>
                  <a:srgbClr val="000000"/>
                </a:solidFill>
              </a:rPr>
              <a:t>:</a:t>
            </a:r>
            <a:r>
              <a:rPr altLang="zh-CN" b="1" sz="2800" lang="en-US">
                <a:solidFill>
                  <a:srgbClr val="000000"/>
                </a:solidFill>
              </a:rPr>
              <a:t>-</a:t>
            </a:r>
            <a:r>
              <a:rPr b="1" sz="2800" lang="en-US">
                <a:solidFill>
                  <a:srgbClr val="000000"/>
                </a:solidFill>
              </a:rPr>
              <a:t> </a:t>
            </a:r>
            <a:endParaRPr b="1" sz="2800" lang="en-US">
              <a:solidFill>
                <a:srgbClr val="000000"/>
              </a:solidFill>
            </a:endParaRPr>
          </a:p>
        </p:txBody>
      </p:sp>
      <p:sp>
        <p:nvSpPr>
          <p:cNvPr id="1048617" name=""/>
          <p:cNvSpPr txBox="1"/>
          <p:nvPr/>
        </p:nvSpPr>
        <p:spPr>
          <a:xfrm>
            <a:off x="5384144" y="2524680"/>
            <a:ext cx="2684144" cy="510540"/>
          </a:xfrm>
          <a:prstGeom prst="rect"/>
        </p:spPr>
        <p:txBody>
          <a:bodyPr rtlCol="0" wrap="square">
            <a:spAutoFit/>
          </a:bodyPr>
          <a:p>
            <a:r>
              <a:rPr altLang="zh-CN" b="1" sz="2800" i="1" lang="en-US">
                <a:solidFill>
                  <a:srgbClr val="000000"/>
                </a:solidFill>
              </a:rPr>
              <a:t>1</a:t>
            </a:r>
            <a:r>
              <a:rPr altLang="zh-CN" b="1" sz="2800" i="1" lang="en-US">
                <a:solidFill>
                  <a:srgbClr val="000000"/>
                </a:solidFill>
              </a:rPr>
              <a:t>)</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k</a:t>
            </a:r>
            <a:r>
              <a:rPr altLang="zh-CN" b="1" sz="2800" i="1" lang="en-US">
                <a:solidFill>
                  <a:srgbClr val="000000"/>
                </a:solidFill>
              </a:rPr>
              <a:t>i</a:t>
            </a:r>
            <a:r>
              <a:rPr altLang="zh-CN" b="1" sz="2800" i="1" lang="en-US">
                <a:solidFill>
                  <a:srgbClr val="000000"/>
                </a:solidFill>
              </a:rPr>
              <a:t>n</a:t>
            </a:r>
            <a:r>
              <a:rPr altLang="zh-CN" b="1" sz="2800" i="1" lang="en-US">
                <a:solidFill>
                  <a:srgbClr val="000000"/>
                </a:solidFill>
              </a:rPr>
              <a:t>t</a:t>
            </a:r>
            <a:r>
              <a:rPr altLang="zh-CN" b="1" sz="2800" i="1" lang="en-US">
                <a:solidFill>
                  <a:srgbClr val="000000"/>
                </a:solidFill>
              </a:rPr>
              <a:t>e</a:t>
            </a:r>
            <a:r>
              <a:rPr b="1" sz="2800" i="1" lang="en-US">
                <a:solidFill>
                  <a:srgbClr val="000000"/>
                </a:solidFill>
              </a:rPr>
              <a:t>r</a:t>
            </a:r>
            <a:endParaRPr b="1" sz="2800" i="1" lang="en-US">
              <a:solidFill>
                <a:srgbClr val="000000"/>
              </a:solidFill>
            </a:endParaRPr>
          </a:p>
        </p:txBody>
      </p:sp>
      <p:sp>
        <p:nvSpPr>
          <p:cNvPr id="1048618" name=""/>
          <p:cNvSpPr txBox="1"/>
          <p:nvPr/>
        </p:nvSpPr>
        <p:spPr>
          <a:xfrm>
            <a:off x="5384144" y="2924995"/>
            <a:ext cx="4572000" cy="1348741"/>
          </a:xfrm>
          <a:prstGeom prst="rect"/>
        </p:spPr>
        <p:txBody>
          <a:bodyPr rtlCol="0" wrap="square">
            <a:spAutoFit/>
          </a:bodyPr>
          <a:p>
            <a:r>
              <a:rPr altLang="zh-CN" b="1" sz="2800" i="1" lang="en-US">
                <a:solidFill>
                  <a:srgbClr val="000000"/>
                </a:solidFill>
              </a:rPr>
              <a:t>2</a:t>
            </a:r>
            <a:r>
              <a:rPr altLang="zh-CN" b="1" sz="2800" i="1" lang="en-US">
                <a:solidFill>
                  <a:srgbClr val="000000"/>
                </a:solidFill>
              </a:rPr>
              <a:t>)</a:t>
            </a:r>
            <a:r>
              <a:rPr altLang="zh-CN" b="1" sz="2800" i="1" lang="en-US">
                <a:solidFill>
                  <a:srgbClr val="000000"/>
                </a:solidFill>
              </a:rPr>
              <a:t> </a:t>
            </a:r>
            <a:r>
              <a:rPr altLang="zh-CN" b="1" sz="2800" i="1" lang="en-US">
                <a:solidFill>
                  <a:srgbClr val="000000"/>
                </a:solidFill>
              </a:rPr>
              <a:t>G</a:t>
            </a:r>
            <a:r>
              <a:rPr altLang="zh-CN" b="1" sz="2800" i="1" lang="en-US">
                <a:solidFill>
                  <a:srgbClr val="000000"/>
                </a:solidFill>
              </a:rPr>
              <a:t>o</a:t>
            </a:r>
            <a:r>
              <a:rPr altLang="zh-CN" b="1" sz="2800" i="1" lang="en-US">
                <a:solidFill>
                  <a:srgbClr val="000000"/>
                </a:solidFill>
              </a:rPr>
              <a:t>o</a:t>
            </a:r>
            <a:r>
              <a:rPr altLang="zh-CN" b="1" sz="2800" i="1" lang="en-US">
                <a:solidFill>
                  <a:srgbClr val="000000"/>
                </a:solidFill>
              </a:rPr>
              <a:t>g</a:t>
            </a:r>
            <a:r>
              <a:rPr altLang="zh-CN" b="1" sz="2800" i="1" lang="en-US">
                <a:solidFill>
                  <a:srgbClr val="000000"/>
                </a:solidFill>
              </a:rPr>
              <a:t>l</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t</a:t>
            </a:r>
            <a:r>
              <a:rPr b="1" sz="2800" i="1" lang="en-US">
                <a:solidFill>
                  <a:srgbClr val="000000"/>
                </a:solidFill>
              </a:rPr>
              <a:t>rans</a:t>
            </a:r>
            <a:endParaRPr b="1" sz="2800" i="1" lang="en-US">
              <a:solidFill>
                <a:srgbClr val="000000"/>
              </a:solidFill>
            </a:endParaRPr>
          </a:p>
          <a:p>
            <a:r>
              <a:rPr altLang="zh-CN" b="1" sz="2800" i="1" lang="en-US">
                <a:solidFill>
                  <a:srgbClr val="000000"/>
                </a:solidFill>
              </a:rPr>
              <a:t>3</a:t>
            </a:r>
            <a:r>
              <a:rPr altLang="zh-CN" b="1" sz="2800" i="1" lang="en-US">
                <a:solidFill>
                  <a:srgbClr val="000000"/>
                </a:solidFill>
              </a:rPr>
              <a:t>)</a:t>
            </a:r>
            <a:r>
              <a:rPr altLang="zh-CN" b="1" sz="2800" i="1" lang="en-US">
                <a:solidFill>
                  <a:srgbClr val="000000"/>
                </a:solidFill>
              </a:rPr>
              <a:t> </a:t>
            </a:r>
            <a:r>
              <a:rPr altLang="zh-CN" b="1" sz="2800" i="1" lang="en-US">
                <a:solidFill>
                  <a:srgbClr val="000000"/>
                </a:solidFill>
              </a:rPr>
              <a:t>P</a:t>
            </a:r>
            <a:r>
              <a:rPr altLang="zh-CN" b="1" sz="2800" i="1" lang="en-US">
                <a:solidFill>
                  <a:srgbClr val="000000"/>
                </a:solidFill>
              </a:rPr>
              <a:t>i</a:t>
            </a:r>
            <a:r>
              <a:rPr altLang="zh-CN" b="1" sz="2800" i="1" lang="en-US">
                <a:solidFill>
                  <a:srgbClr val="000000"/>
                </a:solidFill>
              </a:rPr>
              <a:t>l</a:t>
            </a:r>
            <a:r>
              <a:rPr altLang="zh-CN" b="1" sz="2800" i="1" lang="en-US">
                <a:solidFill>
                  <a:srgbClr val="000000"/>
                </a:solidFill>
              </a:rPr>
              <a:t>l</a:t>
            </a:r>
            <a:r>
              <a:rPr altLang="zh-CN" b="1" sz="2800" i="1" lang="en-US">
                <a:solidFill>
                  <a:srgbClr val="000000"/>
                </a:solidFill>
              </a:rPr>
              <a:t>o</a:t>
            </a:r>
            <a:r>
              <a:rPr altLang="zh-CN" b="1" sz="2800" i="1" lang="en-US">
                <a:solidFill>
                  <a:srgbClr val="000000"/>
                </a:solidFill>
              </a:rPr>
              <a:t>w</a:t>
            </a:r>
            <a:endParaRPr b="1" sz="2800" i="1" lang="en-US">
              <a:solidFill>
                <a:srgbClr val="000000"/>
              </a:solidFill>
            </a:endParaRPr>
          </a:p>
          <a:p>
            <a:r>
              <a:rPr b="1" sz="2800" i="1" lang="en-US">
                <a:solidFill>
                  <a:srgbClr val="000000"/>
                </a:solidFill>
              </a:rPr>
              <a:t> </a:t>
            </a:r>
            <a:endParaRPr b="1" sz="2800" i="1" lang="en-US">
              <a:solidFill>
                <a:srgbClr val="000000"/>
              </a:solidFill>
            </a:endParaRPr>
          </a:p>
        </p:txBody>
      </p:sp>
      <p:sp>
        <p:nvSpPr>
          <p:cNvPr id="1048619" name=""/>
          <p:cNvSpPr txBox="1"/>
          <p:nvPr/>
        </p:nvSpPr>
        <p:spPr>
          <a:xfrm>
            <a:off x="5179948" y="4111843"/>
            <a:ext cx="5776683" cy="2186939"/>
          </a:xfrm>
          <a:prstGeom prst="rect"/>
        </p:spPr>
        <p:txBody>
          <a:bodyPr rtlCol="0" wrap="square">
            <a:spAutoFit/>
          </a:bodyPr>
          <a:p>
            <a:r>
              <a:rPr b="1" sz="2800" i="1" lang="en-US">
                <a:solidFill>
                  <a:srgbClr val="000000"/>
                </a:solidFill>
              </a:rPr>
              <a:t>In order to </a:t>
            </a:r>
            <a:r>
              <a:rPr altLang="zh-CN" b="1" sz="2800" i="1" lang="en-US">
                <a:solidFill>
                  <a:srgbClr val="000000"/>
                </a:solidFill>
              </a:rPr>
              <a:t>i</a:t>
            </a:r>
            <a:r>
              <a:rPr altLang="zh-CN" b="1" sz="2800" i="1" lang="en-US">
                <a:solidFill>
                  <a:srgbClr val="000000"/>
                </a:solidFill>
              </a:rPr>
              <a:t>m</a:t>
            </a:r>
            <a:r>
              <a:rPr altLang="zh-CN" b="1" sz="2800" i="1" lang="en-US">
                <a:solidFill>
                  <a:srgbClr val="000000"/>
                </a:solidFill>
              </a:rPr>
              <a:t>p</a:t>
            </a:r>
            <a:r>
              <a:rPr altLang="zh-CN" b="1" sz="2800" i="1" lang="en-US">
                <a:solidFill>
                  <a:srgbClr val="000000"/>
                </a:solidFill>
              </a:rPr>
              <a:t>l</a:t>
            </a:r>
            <a:r>
              <a:rPr altLang="zh-CN" b="1" sz="2800" i="1" lang="en-US">
                <a:solidFill>
                  <a:srgbClr val="000000"/>
                </a:solidFill>
              </a:rPr>
              <a:t>e</a:t>
            </a:r>
            <a:r>
              <a:rPr altLang="zh-CN" b="1" sz="2800" i="1" lang="en-US">
                <a:solidFill>
                  <a:srgbClr val="000000"/>
                </a:solidFill>
              </a:rPr>
              <a:t>m</a:t>
            </a:r>
            <a:r>
              <a:rPr altLang="zh-CN" b="1" sz="2800" i="1" lang="en-US">
                <a:solidFill>
                  <a:srgbClr val="000000"/>
                </a:solidFill>
              </a:rPr>
              <a:t>e</a:t>
            </a:r>
            <a:r>
              <a:rPr altLang="zh-CN" b="1" sz="2800" i="1" lang="en-US">
                <a:solidFill>
                  <a:srgbClr val="000000"/>
                </a:solidFill>
              </a:rPr>
              <a:t>n</a:t>
            </a:r>
            <a:r>
              <a:rPr altLang="zh-CN" b="1" sz="2800" i="1" lang="en-US">
                <a:solidFill>
                  <a:srgbClr val="000000"/>
                </a:solidFill>
              </a:rPr>
              <a:t>t</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h</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p</a:t>
            </a:r>
            <a:r>
              <a:rPr altLang="zh-CN" b="1" sz="2800" i="1" lang="en-US">
                <a:solidFill>
                  <a:srgbClr val="000000"/>
                </a:solidFill>
              </a:rPr>
              <a:t>r</a:t>
            </a:r>
            <a:r>
              <a:rPr altLang="zh-CN" b="1" sz="2800" i="1" lang="en-US">
                <a:solidFill>
                  <a:srgbClr val="000000"/>
                </a:solidFill>
              </a:rPr>
              <a:t>o</a:t>
            </a:r>
            <a:r>
              <a:rPr altLang="zh-CN" b="1" sz="2800" i="1" lang="en-US">
                <a:solidFill>
                  <a:srgbClr val="000000"/>
                </a:solidFill>
              </a:rPr>
              <a:t>j</a:t>
            </a:r>
            <a:r>
              <a:rPr altLang="zh-CN" b="1" sz="2800" i="1" lang="en-US">
                <a:solidFill>
                  <a:srgbClr val="000000"/>
                </a:solidFill>
              </a:rPr>
              <a:t>e</a:t>
            </a:r>
            <a:r>
              <a:rPr altLang="zh-CN" b="1" sz="2800" i="1" lang="en-US">
                <a:solidFill>
                  <a:srgbClr val="000000"/>
                </a:solidFill>
              </a:rPr>
              <a:t>c</a:t>
            </a:r>
            <a:r>
              <a:rPr altLang="zh-CN" b="1" sz="2800" i="1" lang="en-US">
                <a:solidFill>
                  <a:srgbClr val="000000"/>
                </a:solidFill>
              </a:rPr>
              <a:t>t</a:t>
            </a:r>
            <a:r>
              <a:rPr altLang="zh-CN" b="1" sz="2800" i="1" lang="en-US">
                <a:solidFill>
                  <a:srgbClr val="000000"/>
                </a:solidFill>
              </a:rPr>
              <a:t> </a:t>
            </a:r>
            <a:r>
              <a:rPr b="1" sz="2800" i="1" lang="en-US">
                <a:solidFill>
                  <a:srgbClr val="000000"/>
                </a:solidFill>
              </a:rPr>
              <a:t>we need to install python inside our system and also we need to install tkinter library by executing the pip command</a:t>
            </a:r>
            <a:r>
              <a:rPr altLang="zh-CN" b="1" sz="2800" i="1" lang="en-US">
                <a:solidFill>
                  <a:srgbClr val="000000"/>
                </a:solidFill>
              </a:rPr>
              <a:t> </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d</a:t>
            </a:r>
            <a:r>
              <a:rPr altLang="zh-CN" b="1" sz="2800" i="1" lang="en-US">
                <a:solidFill>
                  <a:srgbClr val="000000"/>
                </a:solidFill>
              </a:rPr>
              <a:t> </a:t>
            </a:r>
            <a:r>
              <a:rPr altLang="zh-CN" b="1" sz="2800" i="1" lang="en-US">
                <a:solidFill>
                  <a:srgbClr val="000000"/>
                </a:solidFill>
              </a:rPr>
              <a:t>a</a:t>
            </a:r>
            <a:r>
              <a:rPr altLang="zh-CN" b="1" sz="2800" i="1" lang="en-US">
                <a:solidFill>
                  <a:srgbClr val="000000"/>
                </a:solidFill>
              </a:rPr>
              <a:t>l</a:t>
            </a:r>
            <a:r>
              <a:rPr altLang="zh-CN" b="1" sz="2800" i="1" lang="en-US">
                <a:solidFill>
                  <a:srgbClr val="000000"/>
                </a:solidFill>
              </a:rPr>
              <a:t>s</a:t>
            </a:r>
            <a:r>
              <a:rPr altLang="zh-CN" b="1" sz="2800" i="1" lang="en-US">
                <a:solidFill>
                  <a:srgbClr val="000000"/>
                </a:solidFill>
              </a:rPr>
              <a:t>o</a:t>
            </a:r>
            <a:r>
              <a:rPr altLang="zh-CN" b="1" sz="2800" i="1" lang="en-US">
                <a:solidFill>
                  <a:srgbClr val="000000"/>
                </a:solidFill>
              </a:rPr>
              <a:t> </a:t>
            </a:r>
            <a:r>
              <a:rPr altLang="zh-CN" b="1" sz="2800" i="1" lang="en-US">
                <a:solidFill>
                  <a:srgbClr val="000000"/>
                </a:solidFill>
              </a:rPr>
              <a:t>w</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n</a:t>
            </a:r>
            <a:r>
              <a:rPr altLang="zh-CN" b="1" sz="2800" i="1" lang="en-US">
                <a:solidFill>
                  <a:srgbClr val="000000"/>
                </a:solidFill>
              </a:rPr>
              <a:t>e</a:t>
            </a:r>
            <a:r>
              <a:rPr altLang="zh-CN" b="1" sz="2800" i="1" lang="en-US">
                <a:solidFill>
                  <a:srgbClr val="000000"/>
                </a:solidFill>
              </a:rPr>
              <a:t>e</a:t>
            </a:r>
            <a:r>
              <a:rPr altLang="zh-CN" b="1" sz="2800" i="1" lang="en-US">
                <a:solidFill>
                  <a:srgbClr val="000000"/>
                </a:solidFill>
              </a:rPr>
              <a:t>d</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o</a:t>
            </a:r>
            <a:r>
              <a:rPr altLang="zh-CN" b="1" sz="2800" i="1" lang="en-US">
                <a:solidFill>
                  <a:srgbClr val="000000"/>
                </a:solidFill>
              </a:rPr>
              <a:t> </a:t>
            </a:r>
            <a:r>
              <a:rPr altLang="zh-CN" b="1" sz="2800" i="1" lang="en-US">
                <a:solidFill>
                  <a:srgbClr val="000000"/>
                </a:solidFill>
              </a:rPr>
              <a:t>i</a:t>
            </a:r>
            <a:r>
              <a:rPr altLang="zh-CN" b="1" sz="2800" i="1" lang="en-US">
                <a:solidFill>
                  <a:srgbClr val="000000"/>
                </a:solidFill>
              </a:rPr>
              <a:t>n</a:t>
            </a:r>
            <a:r>
              <a:rPr altLang="zh-CN" b="1" sz="2800" i="1" lang="en-US">
                <a:solidFill>
                  <a:srgbClr val="000000"/>
                </a:solidFill>
              </a:rPr>
              <a:t>s</a:t>
            </a:r>
            <a:r>
              <a:rPr altLang="zh-CN" b="1" sz="2800" i="1" lang="en-US">
                <a:solidFill>
                  <a:srgbClr val="000000"/>
                </a:solidFill>
              </a:rPr>
              <a:t>t</a:t>
            </a:r>
            <a:r>
              <a:rPr altLang="zh-CN" b="1" sz="2800" i="1" lang="en-US">
                <a:solidFill>
                  <a:srgbClr val="000000"/>
                </a:solidFill>
              </a:rPr>
              <a:t>a</a:t>
            </a:r>
            <a:r>
              <a:rPr altLang="zh-CN" b="1" sz="2800" i="1" lang="en-US">
                <a:solidFill>
                  <a:srgbClr val="000000"/>
                </a:solidFill>
              </a:rPr>
              <a:t>l</a:t>
            </a:r>
            <a:r>
              <a:rPr altLang="zh-CN" b="1" sz="2800" i="1" lang="en-US">
                <a:solidFill>
                  <a:srgbClr val="000000"/>
                </a:solidFill>
              </a:rPr>
              <a:t>l</a:t>
            </a:r>
            <a:r>
              <a:rPr altLang="zh-CN" b="1" sz="2800" i="1" lang="en-US">
                <a:solidFill>
                  <a:srgbClr val="000000"/>
                </a:solidFill>
              </a:rPr>
              <a:t> </a:t>
            </a:r>
            <a:r>
              <a:rPr altLang="zh-CN" b="1" sz="2800" i="1" lang="en-US">
                <a:solidFill>
                  <a:srgbClr val="000000"/>
                </a:solidFill>
              </a:rPr>
              <a:t>g</a:t>
            </a:r>
            <a:r>
              <a:rPr altLang="zh-CN" b="1" sz="2800" i="1" lang="en-US">
                <a:solidFill>
                  <a:srgbClr val="000000"/>
                </a:solidFill>
              </a:rPr>
              <a:t>o</a:t>
            </a:r>
            <a:r>
              <a:rPr altLang="zh-CN" b="1" sz="2800" i="1" lang="en-US">
                <a:solidFill>
                  <a:srgbClr val="000000"/>
                </a:solidFill>
              </a:rPr>
              <a:t>o</a:t>
            </a:r>
            <a:r>
              <a:rPr altLang="zh-CN" b="1" sz="2800" i="1" lang="en-US">
                <a:solidFill>
                  <a:srgbClr val="000000"/>
                </a:solidFill>
              </a:rPr>
              <a:t>g</a:t>
            </a:r>
            <a:r>
              <a:rPr altLang="zh-CN" b="1" sz="2800" i="1" lang="en-US">
                <a:solidFill>
                  <a:srgbClr val="000000"/>
                </a:solidFill>
              </a:rPr>
              <a:t>l</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r</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s</a:t>
            </a:r>
            <a:r>
              <a:rPr altLang="zh-CN" b="1" sz="2800" i="1" lang="en-US">
                <a:solidFill>
                  <a:srgbClr val="000000"/>
                </a:solidFill>
              </a:rPr>
              <a:t> </a:t>
            </a:r>
            <a:r>
              <a:rPr altLang="zh-CN" b="1" sz="2800" i="1" lang="en-US">
                <a:solidFill>
                  <a:srgbClr val="000000"/>
                </a:solidFill>
              </a:rPr>
              <a:t>l</a:t>
            </a:r>
            <a:r>
              <a:rPr altLang="zh-CN" b="1" sz="2800" i="1" lang="en-US">
                <a:solidFill>
                  <a:srgbClr val="000000"/>
                </a:solidFill>
              </a:rPr>
              <a:t>i</a:t>
            </a:r>
            <a:r>
              <a:rPr altLang="zh-CN" b="1" sz="2800" i="1" lang="en-US">
                <a:solidFill>
                  <a:srgbClr val="000000"/>
                </a:solidFill>
              </a:rPr>
              <a:t>b</a:t>
            </a:r>
            <a:r>
              <a:rPr altLang="zh-CN" b="1" sz="2800" i="1" lang="en-US">
                <a:solidFill>
                  <a:srgbClr val="000000"/>
                </a:solidFill>
              </a:rPr>
              <a:t>r</a:t>
            </a:r>
            <a:r>
              <a:rPr altLang="zh-CN" b="1" sz="2800" i="1" lang="en-US">
                <a:solidFill>
                  <a:srgbClr val="000000"/>
                </a:solidFill>
              </a:rPr>
              <a:t>a</a:t>
            </a:r>
            <a:r>
              <a:rPr altLang="zh-CN" b="1" sz="2800" i="1" lang="en-US">
                <a:solidFill>
                  <a:srgbClr val="000000"/>
                </a:solidFill>
              </a:rPr>
              <a:t>r</a:t>
            </a:r>
            <a:r>
              <a:rPr altLang="zh-CN" b="1" sz="2800" i="1" lang="en-US">
                <a:solidFill>
                  <a:srgbClr val="000000"/>
                </a:solidFill>
              </a:rPr>
              <a:t>y</a:t>
            </a:r>
            <a:r>
              <a:rPr altLang="zh-CN" b="1" sz="2800" i="1" lang="en-US">
                <a:solidFill>
                  <a:srgbClr val="000000"/>
                </a:solidFill>
              </a:rPr>
              <a:t> </a:t>
            </a:r>
            <a:endParaRPr b="1" sz="2800" i="1"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20" name=""/>
          <p:cNvSpPr txBox="1"/>
          <p:nvPr/>
        </p:nvSpPr>
        <p:spPr>
          <a:xfrm>
            <a:off x="4971216" y="624492"/>
            <a:ext cx="7018342" cy="3025141"/>
          </a:xfrm>
          <a:prstGeom prst="rect"/>
        </p:spPr>
        <p:txBody>
          <a:bodyPr rtlCol="0" wrap="square">
            <a:spAutoFit/>
          </a:bodyPr>
          <a:p>
            <a:r>
              <a:rPr b="1" sz="2800" i="1" lang="en-US">
                <a:solidFill>
                  <a:srgbClr val="000000"/>
                </a:solidFill>
              </a:rPr>
              <a:t>Simply go to terminal and use the pip installer to install the</a:t>
            </a:r>
            <a:r>
              <a:rPr altLang="zh-CN" b="1" sz="2800" i="1" lang="en-US">
                <a:solidFill>
                  <a:srgbClr val="000000"/>
                </a:solidFill>
              </a:rPr>
              <a:t> </a:t>
            </a:r>
            <a:r>
              <a:rPr altLang="zh-CN" b="1" sz="2800" i="1" lang="en-US">
                <a:solidFill>
                  <a:srgbClr val="000000"/>
                </a:solidFill>
              </a:rPr>
              <a:t>g</a:t>
            </a:r>
            <a:r>
              <a:rPr altLang="zh-CN" b="1" sz="2800" i="1" lang="en-US">
                <a:solidFill>
                  <a:srgbClr val="000000"/>
                </a:solidFill>
              </a:rPr>
              <a:t>o</a:t>
            </a:r>
            <a:r>
              <a:rPr altLang="zh-CN" b="1" sz="2800" i="1" lang="en-US">
                <a:solidFill>
                  <a:srgbClr val="000000"/>
                </a:solidFill>
              </a:rPr>
              <a:t>o</a:t>
            </a:r>
            <a:r>
              <a:rPr altLang="zh-CN" b="1" sz="2800" i="1" lang="en-US">
                <a:solidFill>
                  <a:srgbClr val="000000"/>
                </a:solidFill>
              </a:rPr>
              <a:t>g</a:t>
            </a:r>
            <a:r>
              <a:rPr altLang="zh-CN" b="1" sz="2800" i="1" lang="en-US">
                <a:solidFill>
                  <a:srgbClr val="000000"/>
                </a:solidFill>
              </a:rPr>
              <a:t>l</a:t>
            </a:r>
            <a:r>
              <a:rPr altLang="zh-CN" b="1" sz="2800" i="1" lang="en-US">
                <a:solidFill>
                  <a:srgbClr val="000000"/>
                </a:solidFill>
              </a:rPr>
              <a:t>e</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r</a:t>
            </a:r>
            <a:r>
              <a:rPr altLang="zh-CN" b="1" sz="2800" i="1" lang="en-US">
                <a:solidFill>
                  <a:srgbClr val="000000"/>
                </a:solidFill>
              </a:rPr>
              <a:t>a</a:t>
            </a:r>
            <a:r>
              <a:rPr altLang="zh-CN" b="1" sz="2800" i="1" lang="en-US">
                <a:solidFill>
                  <a:srgbClr val="000000"/>
                </a:solidFill>
              </a:rPr>
              <a:t>n</a:t>
            </a:r>
            <a:r>
              <a:rPr altLang="zh-CN" b="1" sz="2800" i="1" lang="en-US">
                <a:solidFill>
                  <a:srgbClr val="000000"/>
                </a:solidFill>
              </a:rPr>
              <a:t>s</a:t>
            </a:r>
            <a:r>
              <a:rPr altLang="zh-CN" b="1" sz="2800" i="1" lang="en-US">
                <a:solidFill>
                  <a:srgbClr val="000000"/>
                </a:solidFill>
              </a:rPr>
              <a:t> </a:t>
            </a:r>
            <a:r>
              <a:rPr altLang="zh-CN" b="1" sz="2800" i="1" lang="en-US">
                <a:solidFill>
                  <a:srgbClr val="000000"/>
                </a:solidFill>
              </a:rPr>
              <a:t>a</a:t>
            </a:r>
            <a:r>
              <a:rPr b="1" sz="2800" i="1" lang="en-US">
                <a:solidFill>
                  <a:srgbClr val="000000"/>
                </a:solidFill>
              </a:rPr>
              <a:t>s you would for any other Python library. To do this, type the following command in your terminal:
Press Enter and</a:t>
            </a:r>
            <a:r>
              <a:rPr altLang="zh-CN" b="1" sz="2800" i="1" lang="en-US">
                <a:solidFill>
                  <a:srgbClr val="000000"/>
                </a:solidFill>
              </a:rPr>
              <a:t> </a:t>
            </a:r>
            <a:r>
              <a:rPr altLang="zh-CN" b="1" sz="2800" i="1" lang="en-US">
                <a:solidFill>
                  <a:srgbClr val="000000"/>
                </a:solidFill>
              </a:rPr>
              <a:t>i</a:t>
            </a:r>
            <a:r>
              <a:rPr altLang="zh-CN" b="1" sz="2800" i="1" lang="en-US">
                <a:solidFill>
                  <a:srgbClr val="000000"/>
                </a:solidFill>
              </a:rPr>
              <a:t>t</a:t>
            </a:r>
            <a:r>
              <a:rPr altLang="zh-CN" b="1" sz="2800" i="1" lang="en-US">
                <a:solidFill>
                  <a:srgbClr val="000000"/>
                </a:solidFill>
              </a:rPr>
              <a:t> </a:t>
            </a:r>
            <a:r>
              <a:rPr altLang="zh-CN" b="1" sz="2800" i="1" lang="en-US">
                <a:solidFill>
                  <a:srgbClr val="000000"/>
                </a:solidFill>
              </a:rPr>
              <a:t>w</a:t>
            </a:r>
            <a:r>
              <a:rPr altLang="zh-CN" b="1" sz="2800" i="1" lang="en-US">
                <a:solidFill>
                  <a:srgbClr val="000000"/>
                </a:solidFill>
              </a:rPr>
              <a:t>i</a:t>
            </a:r>
            <a:r>
              <a:rPr altLang="zh-CN" b="1" sz="2800" i="1" lang="en-US">
                <a:solidFill>
                  <a:srgbClr val="000000"/>
                </a:solidFill>
              </a:rPr>
              <a:t>l</a:t>
            </a:r>
            <a:r>
              <a:rPr altLang="zh-CN" b="1" sz="2800" i="1" lang="en-US">
                <a:solidFill>
                  <a:srgbClr val="000000"/>
                </a:solidFill>
              </a:rPr>
              <a:t>l</a:t>
            </a:r>
            <a:r>
              <a:rPr altLang="zh-CN" b="1" sz="2800" i="1" lang="en-US">
                <a:solidFill>
                  <a:srgbClr val="000000"/>
                </a:solidFill>
              </a:rPr>
              <a:t> </a:t>
            </a:r>
            <a:r>
              <a:rPr altLang="zh-CN" b="1" sz="2800" i="1" lang="en-US">
                <a:solidFill>
                  <a:srgbClr val="000000"/>
                </a:solidFill>
              </a:rPr>
              <a:t>g</a:t>
            </a:r>
            <a:r>
              <a:rPr altLang="zh-CN" b="1" sz="2800" i="1" lang="en-US">
                <a:solidFill>
                  <a:srgbClr val="000000"/>
                </a:solidFill>
              </a:rPr>
              <a:t>e</a:t>
            </a:r>
            <a:r>
              <a:rPr altLang="zh-CN" b="1" sz="2800" i="1" lang="en-US">
                <a:solidFill>
                  <a:srgbClr val="000000"/>
                </a:solidFill>
              </a:rPr>
              <a:t>t</a:t>
            </a:r>
            <a:r>
              <a:rPr b="1" sz="2800" i="1" lang="en-US">
                <a:solidFill>
                  <a:srgbClr val="000000"/>
                </a:solidFill>
              </a:rPr>
              <a:t> installed </a:t>
            </a:r>
            <a:r>
              <a:rPr altLang="zh-CN" b="1" sz="2800" i="1" lang="en-US">
                <a:solidFill>
                  <a:srgbClr val="000000"/>
                </a:solidFill>
              </a:rPr>
              <a:t>i</a:t>
            </a:r>
            <a:r>
              <a:rPr altLang="zh-CN" b="1" sz="2800" i="1" lang="en-US">
                <a:solidFill>
                  <a:srgbClr val="000000"/>
                </a:solidFill>
              </a:rPr>
              <a:t>n</a:t>
            </a:r>
            <a:r>
              <a:rPr b="1" sz="2800" i="1" lang="en-US">
                <a:solidFill>
                  <a:srgbClr val="000000"/>
                </a:solidFill>
              </a:rPr>
              <a:t> your system.</a:t>
            </a:r>
            <a:endParaRPr b="1" sz="2800" i="1" lang="en-US">
              <a:solidFill>
                <a:srgbClr val="000000"/>
              </a:solidFill>
            </a:endParaRPr>
          </a:p>
        </p:txBody>
      </p:sp>
      <p:sp>
        <p:nvSpPr>
          <p:cNvPr id="1048621" name=""/>
          <p:cNvSpPr txBox="1"/>
          <p:nvPr/>
        </p:nvSpPr>
        <p:spPr>
          <a:xfrm>
            <a:off x="5096534" y="2456354"/>
            <a:ext cx="6241385" cy="447040"/>
          </a:xfrm>
          <a:prstGeom prst="rect"/>
          <a:ln>
            <a:solidFill>
              <a:srgbClr val="000000"/>
            </a:solidFill>
            <a:prstDash val="solid"/>
          </a:ln>
        </p:spPr>
        <p:txBody>
          <a:bodyPr rtlCol="0" wrap="square">
            <a:spAutoFit/>
          </a:bodyPr>
          <a:p>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 </a:t>
            </a:r>
            <a:r>
              <a:rPr altLang="zh-CN" b="1" sz="2400" lang="en-US">
                <a:solidFill>
                  <a:srgbClr val="000000"/>
                </a:solidFill>
              </a:rPr>
              <a:t>p</a:t>
            </a:r>
            <a:r>
              <a:rPr altLang="zh-CN" b="1" sz="2400" lang="en-US">
                <a:solidFill>
                  <a:srgbClr val="000000"/>
                </a:solidFill>
              </a:rPr>
              <a:t>i</a:t>
            </a:r>
            <a:r>
              <a:rPr altLang="zh-CN" b="1" sz="2400" lang="en-US">
                <a:solidFill>
                  <a:srgbClr val="000000"/>
                </a:solidFill>
              </a:rPr>
              <a:t>p</a:t>
            </a:r>
            <a:r>
              <a:rPr altLang="zh-CN" b="1" sz="2400" lang="en-US">
                <a:solidFill>
                  <a:srgbClr val="000000"/>
                </a:solidFill>
              </a:rPr>
              <a:t> </a:t>
            </a:r>
            <a:r>
              <a:rPr altLang="zh-CN" b="1" sz="2400" lang="en-US">
                <a:solidFill>
                  <a:srgbClr val="000000"/>
                </a:solidFill>
              </a:rPr>
              <a:t>i</a:t>
            </a:r>
            <a:r>
              <a:rPr altLang="zh-CN" b="1" sz="2400" lang="en-US">
                <a:solidFill>
                  <a:srgbClr val="000000"/>
                </a:solidFill>
              </a:rPr>
              <a:t>n</a:t>
            </a:r>
            <a:r>
              <a:rPr altLang="zh-CN" b="1" sz="2400" lang="en-US">
                <a:solidFill>
                  <a:srgbClr val="000000"/>
                </a:solidFill>
              </a:rPr>
              <a:t>s</a:t>
            </a:r>
            <a:r>
              <a:rPr altLang="zh-CN" b="1" sz="2400" lang="en-US">
                <a:solidFill>
                  <a:srgbClr val="000000"/>
                </a:solidFill>
              </a:rPr>
              <a:t>t</a:t>
            </a:r>
            <a:r>
              <a:rPr altLang="zh-CN" b="1" sz="2400" lang="en-US">
                <a:solidFill>
                  <a:srgbClr val="000000"/>
                </a:solidFill>
              </a:rPr>
              <a:t>a</a:t>
            </a:r>
            <a:r>
              <a:rPr altLang="zh-CN" b="1" sz="2400" lang="en-US">
                <a:solidFill>
                  <a:srgbClr val="000000"/>
                </a:solidFill>
              </a:rPr>
              <a:t>l</a:t>
            </a:r>
            <a:r>
              <a:rPr b="1" sz="2400" lang="en-US">
                <a:solidFill>
                  <a:srgbClr val="000000"/>
                </a:solidFill>
              </a:rPr>
              <a:t>l</a:t>
            </a:r>
            <a:r>
              <a:rPr altLang="zh-CN" b="1" sz="2400" lang="en-US">
                <a:solidFill>
                  <a:srgbClr val="000000"/>
                </a:solidFill>
              </a:rPr>
              <a:t> </a:t>
            </a:r>
            <a:r>
              <a:rPr altLang="zh-CN" b="1" sz="2400" lang="en-US">
                <a:solidFill>
                  <a:srgbClr val="000000"/>
                </a:solidFill>
              </a:rPr>
              <a:t>g</a:t>
            </a:r>
            <a:r>
              <a:rPr altLang="zh-CN" b="1" sz="2400" lang="en-US">
                <a:solidFill>
                  <a:srgbClr val="000000"/>
                </a:solidFill>
              </a:rPr>
              <a:t>o</a:t>
            </a:r>
            <a:r>
              <a:rPr altLang="zh-CN" b="1" sz="2400" lang="en-US">
                <a:solidFill>
                  <a:srgbClr val="000000"/>
                </a:solidFill>
              </a:rPr>
              <a:t>o</a:t>
            </a:r>
            <a:r>
              <a:rPr altLang="zh-CN" b="1" sz="2400" lang="en-US">
                <a:solidFill>
                  <a:srgbClr val="000000"/>
                </a:solidFill>
              </a:rPr>
              <a:t>g</a:t>
            </a:r>
            <a:r>
              <a:rPr altLang="zh-CN" b="1" sz="2400" lang="en-US">
                <a:solidFill>
                  <a:srgbClr val="000000"/>
                </a:solidFill>
              </a:rPr>
              <a:t>l</a:t>
            </a:r>
            <a:r>
              <a:rPr b="1" sz="2400" lang="en-US">
                <a:solidFill>
                  <a:srgbClr val="000000"/>
                </a:solidFill>
              </a:rPr>
              <a:t>etrans</a:t>
            </a:r>
            <a:endParaRPr b="1" sz="2400" lang="en-US">
              <a:solidFill>
                <a:srgbClr val="000000"/>
              </a:solidFill>
            </a:endParaRPr>
          </a:p>
        </p:txBody>
      </p:sp>
      <p:sp>
        <p:nvSpPr>
          <p:cNvPr id="1048622" name=""/>
          <p:cNvSpPr txBox="1"/>
          <p:nvPr/>
        </p:nvSpPr>
        <p:spPr>
          <a:xfrm>
            <a:off x="5096533" y="3649632"/>
            <a:ext cx="4572000" cy="510540"/>
          </a:xfrm>
          <a:prstGeom prst="rect"/>
        </p:spPr>
        <p:txBody>
          <a:bodyPr rtlCol="0" wrap="square">
            <a:spAutoFit/>
          </a:bodyPr>
          <a:p>
            <a:r>
              <a:rPr b="1" sz="2800" i="1" lang="en-US">
                <a:solidFill>
                  <a:srgbClr val="000000"/>
                </a:solidFill>
              </a:rPr>
              <a:t>To install the </a:t>
            </a:r>
            <a:r>
              <a:rPr altLang="zh-CN" b="1" sz="2800" i="1" lang="en-US">
                <a:solidFill>
                  <a:srgbClr val="000000"/>
                </a:solidFill>
              </a:rPr>
              <a:t>T</a:t>
            </a:r>
            <a:r>
              <a:rPr altLang="zh-CN" b="1" sz="2800" i="1" lang="en-US">
                <a:solidFill>
                  <a:srgbClr val="000000"/>
                </a:solidFill>
              </a:rPr>
              <a:t>k</a:t>
            </a:r>
            <a:r>
              <a:rPr altLang="zh-CN" b="1" sz="2800" i="1" lang="en-US">
                <a:solidFill>
                  <a:srgbClr val="000000"/>
                </a:solidFill>
              </a:rPr>
              <a:t>i</a:t>
            </a:r>
            <a:r>
              <a:rPr altLang="zh-CN" b="1" sz="2800" i="1" lang="en-US">
                <a:solidFill>
                  <a:srgbClr val="000000"/>
                </a:solidFill>
              </a:rPr>
              <a:t>n</a:t>
            </a:r>
            <a:r>
              <a:rPr altLang="zh-CN" b="1" sz="2800" i="1" lang="en-US">
                <a:solidFill>
                  <a:srgbClr val="000000"/>
                </a:solidFill>
              </a:rPr>
              <a:t>t</a:t>
            </a:r>
            <a:r>
              <a:rPr altLang="zh-CN" b="1" sz="2800" i="1" lang="en-US">
                <a:solidFill>
                  <a:srgbClr val="000000"/>
                </a:solidFill>
              </a:rPr>
              <a:t>e</a:t>
            </a:r>
            <a:r>
              <a:rPr altLang="zh-CN" b="1" sz="2800" i="1" lang="en-US">
                <a:solidFill>
                  <a:srgbClr val="000000"/>
                </a:solidFill>
              </a:rPr>
              <a:t>r</a:t>
            </a:r>
            <a:r>
              <a:rPr altLang="zh-CN" b="1" sz="2800" i="1" lang="en-US">
                <a:solidFill>
                  <a:srgbClr val="000000"/>
                </a:solidFill>
              </a:rPr>
              <a:t> </a:t>
            </a:r>
            <a:r>
              <a:rPr b="1" sz="2800" i="1" lang="en-US">
                <a:solidFill>
                  <a:srgbClr val="000000"/>
                </a:solidFill>
              </a:rPr>
              <a:t>library</a:t>
            </a:r>
            <a:endParaRPr b="1" sz="2800" i="1" lang="en-US">
              <a:solidFill>
                <a:srgbClr val="000000"/>
              </a:solidFill>
            </a:endParaRPr>
          </a:p>
        </p:txBody>
      </p:sp>
      <p:sp>
        <p:nvSpPr>
          <p:cNvPr id="1048623" name=""/>
          <p:cNvSpPr txBox="1"/>
          <p:nvPr/>
        </p:nvSpPr>
        <p:spPr>
          <a:xfrm>
            <a:off x="5028836" y="4160172"/>
            <a:ext cx="6309083" cy="510541"/>
          </a:xfrm>
          <a:prstGeom prst="rect"/>
          <a:ln>
            <a:solidFill>
              <a:srgbClr val="000000"/>
            </a:solidFill>
            <a:prstDash val="solid"/>
          </a:ln>
        </p:spPr>
        <p:txBody>
          <a:bodyPr rtlCol="0" wrap="square">
            <a:spAutoFit/>
          </a:bodyPr>
          <a:p>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b="1" sz="2800" lang="en-US">
                <a:solidFill>
                  <a:srgbClr val="000000"/>
                </a:solidFill>
              </a:rPr>
              <a:t>p</a:t>
            </a:r>
            <a:r>
              <a:rPr altLang="zh-CN" b="1" sz="2800" lang="en-US">
                <a:solidFill>
                  <a:srgbClr val="000000"/>
                </a:solidFill>
              </a:rPr>
              <a:t>i</a:t>
            </a:r>
            <a:r>
              <a:rPr altLang="zh-CN" b="1" sz="2800" lang="en-US">
                <a:solidFill>
                  <a:srgbClr val="000000"/>
                </a:solidFill>
              </a:rPr>
              <a:t>p</a:t>
            </a:r>
            <a:r>
              <a:rPr altLang="zh-CN" b="1" sz="2800" lang="en-US">
                <a:solidFill>
                  <a:srgbClr val="000000"/>
                </a:solidFill>
              </a:rPr>
              <a:t> </a:t>
            </a:r>
            <a:r>
              <a:rPr altLang="zh-CN" b="1" sz="2800" lang="en-US">
                <a:solidFill>
                  <a:srgbClr val="000000"/>
                </a:solidFill>
              </a:rPr>
              <a:t>i</a:t>
            </a:r>
            <a:r>
              <a:rPr altLang="zh-CN" b="1" sz="2800" lang="en-US">
                <a:solidFill>
                  <a:srgbClr val="000000"/>
                </a:solidFill>
              </a:rPr>
              <a:t>n</a:t>
            </a:r>
            <a:r>
              <a:rPr altLang="zh-CN" b="1" sz="2800" lang="en-US">
                <a:solidFill>
                  <a:srgbClr val="000000"/>
                </a:solidFill>
              </a:rPr>
              <a:t>s</a:t>
            </a:r>
            <a:r>
              <a:rPr altLang="zh-CN" b="1" sz="2800" lang="en-US">
                <a:solidFill>
                  <a:srgbClr val="000000"/>
                </a:solidFill>
              </a:rPr>
              <a:t>t</a:t>
            </a:r>
            <a:r>
              <a:rPr altLang="zh-CN" b="1" sz="2800" lang="en-US">
                <a:solidFill>
                  <a:srgbClr val="000000"/>
                </a:solidFill>
              </a:rPr>
              <a:t>a</a:t>
            </a:r>
            <a:r>
              <a:rPr altLang="zh-CN" b="1" sz="2800" lang="en-US">
                <a:solidFill>
                  <a:srgbClr val="000000"/>
                </a:solidFill>
              </a:rPr>
              <a:t>l</a:t>
            </a:r>
            <a:r>
              <a:rPr altLang="zh-CN" b="1" sz="2800" lang="en-US">
                <a:solidFill>
                  <a:srgbClr val="000000"/>
                </a:solidFill>
              </a:rPr>
              <a:t>l</a:t>
            </a:r>
            <a:r>
              <a:rPr altLang="zh-CN" b="1" sz="2800" lang="en-US">
                <a:solidFill>
                  <a:srgbClr val="000000"/>
                </a:solidFill>
              </a:rPr>
              <a:t> </a:t>
            </a:r>
            <a:r>
              <a:rPr b="1" sz="2800" lang="en-US">
                <a:solidFill>
                  <a:srgbClr val="000000"/>
                </a:solidFill>
              </a:rPr>
              <a:t>tkinter</a:t>
            </a:r>
            <a:endParaRPr b="1" sz="2800" lang="en-US">
              <a:solidFill>
                <a:srgbClr val="000000"/>
              </a:solidFill>
            </a:endParaRPr>
          </a:p>
        </p:txBody>
      </p:sp>
      <p:sp>
        <p:nvSpPr>
          <p:cNvPr id="1048624" name=""/>
          <p:cNvSpPr txBox="1"/>
          <p:nvPr/>
        </p:nvSpPr>
        <p:spPr>
          <a:xfrm rot="21600000">
            <a:off x="4971216" y="4906409"/>
            <a:ext cx="6322399" cy="1348742"/>
          </a:xfrm>
          <a:prstGeom prst="rect"/>
        </p:spPr>
        <p:txBody>
          <a:bodyPr rtlCol="0" wrap="square">
            <a:spAutoFit/>
          </a:bodyPr>
          <a:p>
            <a:r>
              <a:rPr altLang="zh-CN" b="1" sz="2800" i="1" lang="en-US">
                <a:solidFill>
                  <a:srgbClr val="000000"/>
                </a:solidFill>
              </a:rPr>
              <a:t>A</a:t>
            </a:r>
            <a:r>
              <a:rPr altLang="zh-CN" b="1" sz="2800" i="1" lang="en-US">
                <a:solidFill>
                  <a:srgbClr val="000000"/>
                </a:solidFill>
              </a:rPr>
              <a:t>l</a:t>
            </a:r>
            <a:r>
              <a:rPr altLang="zh-CN" b="1" sz="2800" i="1" lang="en-US">
                <a:solidFill>
                  <a:srgbClr val="000000"/>
                </a:solidFill>
              </a:rPr>
              <a:t>s</a:t>
            </a:r>
            <a:r>
              <a:rPr altLang="zh-CN" b="1" sz="2800" i="1" lang="en-US">
                <a:solidFill>
                  <a:srgbClr val="000000"/>
                </a:solidFill>
              </a:rPr>
              <a:t>o</a:t>
            </a:r>
            <a:r>
              <a:rPr altLang="zh-CN" b="1" sz="2800" i="1" lang="en-US">
                <a:solidFill>
                  <a:srgbClr val="000000"/>
                </a:solidFill>
              </a:rPr>
              <a:t> </a:t>
            </a:r>
            <a:r>
              <a:rPr altLang="zh-CN" b="1" sz="2800" i="1" lang="en-US">
                <a:solidFill>
                  <a:srgbClr val="000000"/>
                </a:solidFill>
              </a:rPr>
              <a:t>t</a:t>
            </a:r>
            <a:r>
              <a:rPr altLang="zh-CN" b="1" sz="2800" i="1" lang="en-US">
                <a:solidFill>
                  <a:srgbClr val="000000"/>
                </a:solidFill>
              </a:rPr>
              <a:t>o</a:t>
            </a:r>
            <a:r>
              <a:rPr altLang="zh-CN" b="1" sz="2800" i="1" lang="en-US">
                <a:solidFill>
                  <a:srgbClr val="000000"/>
                </a:solidFill>
              </a:rPr>
              <a:t> </a:t>
            </a:r>
            <a:r>
              <a:rPr altLang="zh-CN" b="1" sz="2800" i="1" lang="en-US">
                <a:solidFill>
                  <a:srgbClr val="000000"/>
                </a:solidFill>
              </a:rPr>
              <a:t>i</a:t>
            </a:r>
            <a:r>
              <a:rPr altLang="zh-CN" b="1" sz="2800" i="1" lang="en-US">
                <a:solidFill>
                  <a:srgbClr val="000000"/>
                </a:solidFill>
              </a:rPr>
              <a:t>n</a:t>
            </a:r>
            <a:r>
              <a:rPr altLang="zh-CN" b="1" sz="2800" i="1" lang="en-US">
                <a:solidFill>
                  <a:srgbClr val="000000"/>
                </a:solidFill>
              </a:rPr>
              <a:t>s</a:t>
            </a:r>
            <a:r>
              <a:rPr altLang="zh-CN" b="1" sz="2800" i="1" lang="en-US">
                <a:solidFill>
                  <a:srgbClr val="000000"/>
                </a:solidFill>
              </a:rPr>
              <a:t>t</a:t>
            </a:r>
            <a:r>
              <a:rPr altLang="zh-CN" b="1" sz="2800" i="1" lang="en-US">
                <a:solidFill>
                  <a:srgbClr val="000000"/>
                </a:solidFill>
              </a:rPr>
              <a:t>a</a:t>
            </a:r>
            <a:r>
              <a:rPr altLang="zh-CN" b="1" sz="2800" i="1" lang="en-US">
                <a:solidFill>
                  <a:srgbClr val="000000"/>
                </a:solidFill>
              </a:rPr>
              <a:t>l</a:t>
            </a:r>
            <a:r>
              <a:rPr altLang="zh-CN" b="1" sz="2800" i="1" lang="en-US">
                <a:solidFill>
                  <a:srgbClr val="000000"/>
                </a:solidFill>
              </a:rPr>
              <a:t>l</a:t>
            </a:r>
            <a:r>
              <a:rPr altLang="zh-CN" b="1" sz="2800" i="1" lang="en-US">
                <a:solidFill>
                  <a:srgbClr val="000000"/>
                </a:solidFill>
              </a:rPr>
              <a:t> </a:t>
            </a:r>
            <a:r>
              <a:rPr altLang="zh-CN" b="1" sz="2800" i="1" lang="en-US">
                <a:solidFill>
                  <a:srgbClr val="000000"/>
                </a:solidFill>
              </a:rPr>
              <a:t>p</a:t>
            </a:r>
            <a:r>
              <a:rPr altLang="zh-CN" b="1" sz="2800" i="1" lang="en-US">
                <a:solidFill>
                  <a:srgbClr val="000000"/>
                </a:solidFill>
              </a:rPr>
              <a:t>i</a:t>
            </a:r>
            <a:r>
              <a:rPr altLang="zh-CN" b="1" sz="2800" i="1" lang="en-US">
                <a:solidFill>
                  <a:srgbClr val="000000"/>
                </a:solidFill>
              </a:rPr>
              <a:t>l</a:t>
            </a:r>
            <a:r>
              <a:rPr altLang="zh-CN" b="1" sz="2800" i="1" lang="en-US">
                <a:solidFill>
                  <a:srgbClr val="000000"/>
                </a:solidFill>
              </a:rPr>
              <a:t>l</a:t>
            </a:r>
            <a:r>
              <a:rPr altLang="zh-CN" b="1" sz="2800" i="1" lang="en-US">
                <a:solidFill>
                  <a:srgbClr val="000000"/>
                </a:solidFill>
              </a:rPr>
              <a:t>o</a:t>
            </a:r>
            <a:r>
              <a:rPr altLang="zh-CN" b="1" sz="2800" i="1" lang="en-US">
                <a:solidFill>
                  <a:srgbClr val="000000"/>
                </a:solidFill>
              </a:rPr>
              <a:t>w</a:t>
            </a:r>
            <a:r>
              <a:rPr altLang="zh-CN" b="1" sz="2800" i="1" lang="en-US">
                <a:solidFill>
                  <a:srgbClr val="000000"/>
                </a:solidFill>
              </a:rPr>
              <a:t> </a:t>
            </a:r>
            <a:r>
              <a:rPr altLang="zh-CN" b="1" sz="2800" i="1" lang="en-US">
                <a:solidFill>
                  <a:srgbClr val="000000"/>
                </a:solidFill>
              </a:rPr>
              <a:t>l</a:t>
            </a:r>
            <a:r>
              <a:rPr altLang="zh-CN" b="1" sz="2800" i="1" lang="en-US">
                <a:solidFill>
                  <a:srgbClr val="000000"/>
                </a:solidFill>
              </a:rPr>
              <a:t>i</a:t>
            </a:r>
            <a:r>
              <a:rPr altLang="zh-CN" b="1" sz="2800" i="1" lang="en-US">
                <a:solidFill>
                  <a:srgbClr val="000000"/>
                </a:solidFill>
              </a:rPr>
              <a:t>b</a:t>
            </a:r>
            <a:r>
              <a:rPr altLang="zh-CN" b="1" sz="2800" i="1" lang="en-US">
                <a:solidFill>
                  <a:srgbClr val="000000"/>
                </a:solidFill>
              </a:rPr>
              <a:t>r</a:t>
            </a:r>
            <a:r>
              <a:rPr altLang="zh-CN" b="1" sz="2800" i="1" lang="en-US">
                <a:solidFill>
                  <a:srgbClr val="000000"/>
                </a:solidFill>
              </a:rPr>
              <a:t>a</a:t>
            </a:r>
            <a:r>
              <a:rPr altLang="zh-CN" b="1" sz="2800" i="1" lang="en-US">
                <a:solidFill>
                  <a:srgbClr val="000000"/>
                </a:solidFill>
              </a:rPr>
              <a:t>r</a:t>
            </a:r>
            <a:r>
              <a:rPr altLang="zh-CN" b="1" sz="2800" i="1" lang="en-US">
                <a:solidFill>
                  <a:srgbClr val="000000"/>
                </a:solidFill>
              </a:rPr>
              <a:t>y</a:t>
            </a:r>
            <a:endParaRPr b="1" sz="2800" i="1" lang="en-US">
              <a:solidFill>
                <a:srgbClr val="000000"/>
              </a:solidFill>
            </a:endParaRPr>
          </a:p>
          <a:p>
            <a:endParaRPr sz="2800" lang="en-US">
              <a:solidFill>
                <a:srgbClr val="000000"/>
              </a:solidFill>
            </a:endParaRPr>
          </a:p>
          <a:p>
            <a:endParaRPr sz="2800" lang="en-US">
              <a:solidFill>
                <a:srgbClr val="000000"/>
              </a:solidFill>
            </a:endParaRPr>
          </a:p>
        </p:txBody>
      </p:sp>
      <p:sp>
        <p:nvSpPr>
          <p:cNvPr id="1048625" name=""/>
          <p:cNvSpPr txBox="1"/>
          <p:nvPr/>
        </p:nvSpPr>
        <p:spPr>
          <a:xfrm>
            <a:off x="5020553" y="5580781"/>
            <a:ext cx="6301340" cy="510540"/>
          </a:xfrm>
          <a:prstGeom prst="rect"/>
          <a:ln>
            <a:solidFill>
              <a:srgbClr val="000000"/>
            </a:solidFill>
            <a:prstDash val="solid"/>
          </a:ln>
        </p:spPr>
        <p:txBody>
          <a:bodyPr rtlCol="0" wrap="square">
            <a:spAutoFit/>
          </a:bodyPr>
          <a:p>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 </a:t>
            </a:r>
            <a:r>
              <a:rPr altLang="zh-CN" b="1" sz="2800" i="0" lang="en-US">
                <a:solidFill>
                  <a:srgbClr val="000000"/>
                </a:solidFill>
              </a:rPr>
              <a:t>p</a:t>
            </a:r>
            <a:r>
              <a:rPr altLang="zh-CN" b="1" sz="2800" i="0" lang="en-US">
                <a:solidFill>
                  <a:srgbClr val="000000"/>
                </a:solidFill>
              </a:rPr>
              <a:t>i</a:t>
            </a:r>
            <a:r>
              <a:rPr altLang="zh-CN" b="1" sz="2800" i="0" lang="en-US">
                <a:solidFill>
                  <a:srgbClr val="000000"/>
                </a:solidFill>
              </a:rPr>
              <a:t>p</a:t>
            </a:r>
            <a:r>
              <a:rPr b="1" sz="2800" i="0" lang="en-US">
                <a:solidFill>
                  <a:srgbClr val="000000"/>
                </a:solidFill>
              </a:rPr>
              <a:t> install pillow</a:t>
            </a:r>
            <a:endParaRPr b="1" sz="2800" i="0" lang="en-US">
              <a:solidFill>
                <a:srgbClr val="000000"/>
              </a:solidFill>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SUBTYPE" val="q"/>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1"/>
</p:tagLst>
</file>

<file path=ppt/tags/tag12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Lst>
</file>

<file path=ppt/tags/tag129.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7"/>
</p:tagLst>
</file>

<file path=ppt/tags/tag13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7"/>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87"/>
  <p:tag name="KSO_WM_TEMPLATE_THUMBS_INDEX" val="1、4、6、7、8、9、10、11、12、13、14"/>
  <p:tag name="KSO_WM_TEMPLATE_MASTER_THUMB_INDEX" val="18"/>
</p:tagLst>
</file>

<file path=ppt/tags/tag142.xml><?xml version="1.0" encoding="utf-8"?>
<p:tagLst xmlns:p="http://schemas.openxmlformats.org/presentationml/2006/main">
  <p:tag name="KSO_WM_SLIDE_ID" val="custom20202687_1"/>
  <p:tag name="KSO_WM_TEMPLATE_SUBCATEGORY" val="0"/>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2687"/>
  <p:tag name="KSO_WM_SLIDE_TYPE" val="title"/>
  <p:tag name="KSO_WM_SLIDE_SUBTYPE" val="pureTxt"/>
  <p:tag name="KSO_WM_SLIDE_LAYOUT" val="a_b"/>
  <p:tag name="KSO_WM_SLIDE_LAYOUT_CNT" val="1_2"/>
  <p:tag name="KSO_WM_TEMPLATE_THUMBS_INDEX" val="1、4、6、7、8、9、10、11、12、13、14"/>
  <p:tag name="KSO_WM_TEMPLATE_MASTER_THUMB_INDEX" val="12"/>
</p:tagLst>
</file>

<file path=ppt/tags/tag143.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87_9*a*1"/>
  <p:tag name="KSO_WM_TEMPLATE_CATEGORY" val="custom"/>
  <p:tag name="KSO_WM_TEMPLATE_INDEX" val="20202687"/>
  <p:tag name="KSO_WM_UNIT_LAYERLEVEL" val="1"/>
  <p:tag name="KSO_WM_TAG_VERSION" val="1.0"/>
  <p:tag name="KSO_WM_BEAUTIFY_FLAG" val="#wm#"/>
  <p:tag name="KSO_WM_UNIT_PRESET_TEXT" val="Click here to add to the title"/>
</p:tagLst>
</file>

<file path=ppt/tags/tag144.xml><?xml version="1.0" encoding="utf-8"?>
<p:tagLst xmlns:p="http://schemas.openxmlformats.org/presentationml/2006/main">
  <p:tag name="KSO_WM_SLIDE_ID" val="custom20202687_9"/>
  <p:tag name="KSO_WM_TEMPLATE_SUBCATEGORY" val="0"/>
  <p:tag name="KSO_WM_SLIDE_TYPE" val="text"/>
  <p:tag name="KSO_WM_SLIDE_SUBTYPE" val="picTxt"/>
  <p:tag name="KSO_WM_SLIDE_ITEM_CNT" val="0"/>
  <p:tag name="KSO_WM_SLIDE_INDEX" val="9"/>
  <p:tag name="KSO_WM_SLIDE_SIZE" val="866*400"/>
  <p:tag name="KSO_WM_SLIDE_POSITION" val="45*60"/>
  <p:tag name="KSO_WM_TAG_VERSION" val="1.0"/>
  <p:tag name="KSO_WM_BEAUTIFY_FLAG" val="#wm#"/>
  <p:tag name="KSO_WM_TEMPLATE_CATEGORY" val="custom"/>
  <p:tag name="KSO_WM_TEMPLATE_INDEX" val="20202687"/>
  <p:tag name="KSO_WM_SLIDE_LAYOUT" val="a_d_f"/>
  <p:tag name="KSO_WM_SLIDE_LAYOUT_CNT" val="1_1_1"/>
  <p:tag name="KSO_WM_TEMPLATE_MASTER_TYPE" val="1"/>
  <p:tag name="KSO_WM_TEMPLATE_COLOR_TYPE"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7_14*a*1"/>
  <p:tag name="KSO_WM_TEMPLATE_CATEGORY" val="custom"/>
  <p:tag name="KSO_WM_TEMPLATE_INDEX" val="20202687"/>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谢谢观赏"/>
</p:tagLst>
</file>

<file path=ppt/tags/tag146.xml><?xml version="1.0" encoding="utf-8"?>
<p:tagLst xmlns:p="http://schemas.openxmlformats.org/presentationml/2006/main">
  <p:tag name="KSO_WM_SLIDE_ID" val="custom20202687_14"/>
  <p:tag name="KSO_WM_TEMPLATE_SUBCATEGORY" val="0"/>
  <p:tag name="KSO_WM_TEMPLATE_MASTER_TYPE" val="1"/>
  <p:tag name="KSO_WM_TEMPLATE_COLOR_TYPE" val="1"/>
  <p:tag name="KSO_WM_SLIDE_ITEM_CNT" val="0"/>
  <p:tag name="KSO_WM_SLIDE_INDEX" val="14"/>
  <p:tag name="KSO_WM_TAG_VERSION" val="1.0"/>
  <p:tag name="KSO_WM_BEAUTIFY_FLAG" val="#wm#"/>
  <p:tag name="KSO_WM_TEMPLATE_CATEGORY" val="custom"/>
  <p:tag name="KSO_WM_TEMPLATE_INDEX" val="20202687"/>
  <p:tag name="KSO_WM_SLIDE_TYPE" val="endPage"/>
  <p:tag name="KSO_WM_SLIDE_SUBTYPE" val="pureTxt"/>
  <p:tag name="KSO_WM_SLIDE_LAYOUT" val="a_b"/>
  <p:tag name="KSO_WM_SLIDE_LAYOUT_CNT" val="1_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ags/tag8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Lst>
</file>

<file path=ppt/tags/tag8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ags/tag8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自定义 95">
      <a:dk1>
        <a:sysClr lastClr="000000" val="windowText"/>
      </a:dk1>
      <a:lt1>
        <a:sysClr lastClr="FFFFFF" val="window"/>
      </a:lt1>
      <a:dk2>
        <a:srgbClr val="17355B"/>
      </a:dk2>
      <a:lt2>
        <a:srgbClr val="E6ECEE"/>
      </a:lt2>
      <a:accent1>
        <a:srgbClr val="17355B"/>
      </a:accent1>
      <a:accent2>
        <a:srgbClr val="BBD6DC"/>
      </a:accent2>
      <a:accent3>
        <a:srgbClr val="C0CEBF"/>
      </a:accent3>
      <a:accent4>
        <a:srgbClr val="C6C5A1"/>
      </a:accent4>
      <a:accent5>
        <a:srgbClr val="CBBD84"/>
      </a:accent5>
      <a:accent6>
        <a:srgbClr val="D1B467"/>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vivo 1803</dc:creator>
  <cp:lastModifiedBy>11</cp:lastModifiedBy>
  <dcterms:created xsi:type="dcterms:W3CDTF">2019-08-14T21:54:00Z</dcterms:created>
  <dcterms:modified xsi:type="dcterms:W3CDTF">2021-05-26T04:13:36Z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