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6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3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4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6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3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2DFF4-1DFB-4BB6-A6EB-036AFD2BFF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089377" y="1412776"/>
            <a:ext cx="6965245" cy="381642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GHARDA INSTITUTE OF TECHNOLOGY , LAVEL 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1095023" y="692697"/>
            <a:ext cx="6965245" cy="5760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Admin Login</a:t>
            </a:r>
          </a:p>
        </p:txBody>
      </p:sp>
      <p:pic>
        <p:nvPicPr>
          <p:cNvPr id="2097154" name="Content Placeholder 5" descr="IMG-20210219-WA0014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44"/>
          <a:stretch/>
        </p:blipFill>
        <p:spPr>
          <a:xfrm>
            <a:off x="1095022" y="1484783"/>
            <a:ext cx="7221394" cy="42791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1979712" y="2325588"/>
            <a:ext cx="51845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800" dirty="0">
                <a:cs typeface="Arial" pitchFamily="34" charset="0"/>
              </a:rPr>
              <a:t>Booking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View All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TCS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Tech Mahindra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J.S.W Details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9" name="TextBox 3"/>
          <p:cNvSpPr txBox="1"/>
          <p:nvPr/>
        </p:nvSpPr>
        <p:spPr>
          <a:xfrm>
            <a:off x="1285852" y="1000108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Sub Modules Of Admin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1500166" y="2857496"/>
            <a:ext cx="4714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Frontend : HTML,CSS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Backend : PHP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Database :SQL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Server      :</a:t>
            </a:r>
            <a:r>
              <a:rPr lang="en-IN" sz="2400" dirty="0" err="1">
                <a:cs typeface="Arial" pitchFamily="34" charset="0"/>
              </a:rPr>
              <a:t>Xampp</a:t>
            </a:r>
            <a:endParaRPr lang="en-IN" sz="2400" dirty="0"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1048603" name="TextBox 3"/>
          <p:cNvSpPr txBox="1"/>
          <p:nvPr/>
        </p:nvSpPr>
        <p:spPr>
          <a:xfrm>
            <a:off x="1214414" y="1142984"/>
            <a:ext cx="6715172" cy="113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Editor And Programming Languages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/>
          <p:nvPr/>
        </p:nvSpPr>
        <p:spPr>
          <a:xfrm>
            <a:off x="1071538" y="2060848"/>
            <a:ext cx="7143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The Industrial visit management system works as a whole manager for visiting an industry for students in various fields.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These overcomes disadvantages of the traditional system of booking an tour for industrial visit.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 The UI is very user friendly by which the user can easily access to various packages in the system.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Also it provides convenient manner for booking a package for visit. as the user can easily choose  packages that user wants.</a:t>
            </a:r>
          </a:p>
        </p:txBody>
      </p:sp>
      <p:sp>
        <p:nvSpPr>
          <p:cNvPr id="1048629" name="TextBox 3"/>
          <p:cNvSpPr txBox="1"/>
          <p:nvPr/>
        </p:nvSpPr>
        <p:spPr>
          <a:xfrm>
            <a:off x="2143108" y="1071546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IN" sz="3600" b="1" dirty="0"/>
              <a:t>Advantages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089377" y="745011"/>
            <a:ext cx="6965245" cy="1202485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1403648" y="2509177"/>
            <a:ext cx="6196405" cy="3603812"/>
          </a:xfrm>
        </p:spPr>
        <p:txBody>
          <a:bodyPr/>
          <a:lstStyle/>
          <a:p>
            <a:r>
              <a:rPr lang="en-US" dirty="0"/>
              <a:t>Helpful to perform paperless work and mange all data.</a:t>
            </a:r>
          </a:p>
          <a:p>
            <a:r>
              <a:rPr lang="en-US" dirty="0"/>
              <a:t>Is this project helpful to industrial environment and experience is undeniably one way for students appreciate their theoretical learning to more practical learning. 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059690"/>
          </a:xfrm>
        </p:spPr>
        <p:txBody>
          <a:bodyPr>
            <a:normAutofit/>
          </a:bodyPr>
          <a:lstStyle/>
          <a:p>
            <a:r>
              <a:rPr lang="en-IN" dirty="0"/>
              <a:t>Thank You . .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1763688" y="1628800"/>
            <a:ext cx="5723468" cy="3384376"/>
          </a:xfrm>
        </p:spPr>
        <p:txBody>
          <a:bodyPr>
            <a:normAutofit/>
          </a:bodyPr>
          <a:lstStyle/>
          <a:p>
            <a:r>
              <a:rPr lang="en-US" sz="3200" dirty="0"/>
              <a:t>Mini Project</a:t>
            </a:r>
            <a:br>
              <a:rPr lang="en-US" sz="3200" dirty="0"/>
            </a:br>
            <a:r>
              <a:rPr lang="en-US" sz="3200" dirty="0"/>
              <a:t>Second Year </a:t>
            </a:r>
            <a:br>
              <a:rPr lang="en-US" sz="3200" dirty="0"/>
            </a:br>
            <a:r>
              <a:rPr lang="en-US" sz="3200" dirty="0"/>
              <a:t>Computer Engineering </a:t>
            </a:r>
            <a:br>
              <a:rPr lang="en-US" sz="3200" dirty="0"/>
            </a:br>
            <a:r>
              <a:rPr lang="en-US" sz="3200" dirty="0"/>
              <a:t>Academic Year 2020-21</a:t>
            </a: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/>
        </p:nvSpPr>
        <p:spPr>
          <a:xfrm>
            <a:off x="1617132" y="1710267"/>
            <a:ext cx="5979203" cy="3158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VISIT MANEGEMENT SYSTEM </a:t>
            </a:r>
            <a:endParaRPr lang="en-IN" sz="44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23" name="TextBox 1"/>
          <p:cNvSpPr txBox="1"/>
          <p:nvPr/>
        </p:nvSpPr>
        <p:spPr>
          <a:xfrm>
            <a:off x="1547664" y="56612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Mentor : Prof. Kranti </a:t>
            </a:r>
            <a:r>
              <a:rPr lang="en-US" dirty="0" err="1"/>
              <a:t>Gajmal</a:t>
            </a:r>
            <a:r>
              <a:rPr lang="en-US" dirty="0"/>
              <a:t> Ma’am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2"/>
          <p:cNvSpPr txBox="1"/>
          <p:nvPr/>
        </p:nvSpPr>
        <p:spPr>
          <a:xfrm>
            <a:off x="1835696" y="2780928"/>
            <a:ext cx="6192688" cy="199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itchFamily="34" charset="0"/>
              </a:rPr>
              <a:t>Group Members :</a:t>
            </a:r>
          </a:p>
          <a:p>
            <a:endParaRPr lang="en-US" sz="2000" dirty="0"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sz="2000" dirty="0">
                <a:cs typeface="Arial" pitchFamily="34" charset="0"/>
              </a:rPr>
              <a:t>Shubhada Shailesh Chaugule</a:t>
            </a:r>
          </a:p>
          <a:p>
            <a:pPr marL="342900" indent="-342900">
              <a:buAutoNum type="arabicParenR"/>
            </a:pPr>
            <a:r>
              <a:rPr lang="en-US" sz="2000" dirty="0">
                <a:cs typeface="Arial" pitchFamily="34" charset="0"/>
              </a:rPr>
              <a:t>Akash Prashant Harchekar</a:t>
            </a:r>
          </a:p>
          <a:p>
            <a:pPr marL="342900" indent="-342900">
              <a:buAutoNum type="arabicParenR"/>
            </a:pPr>
            <a:r>
              <a:rPr lang="en-US" sz="2000" dirty="0">
                <a:cs typeface="Arial" pitchFamily="34" charset="0"/>
              </a:rPr>
              <a:t>Sahil Satish Pawar</a:t>
            </a:r>
          </a:p>
          <a:p>
            <a:pPr marL="342900" indent="-342900">
              <a:buAutoNum type="arabicParenR"/>
            </a:pPr>
            <a:r>
              <a:rPr lang="en-US" sz="2000" dirty="0">
                <a:cs typeface="Arial" pitchFamily="34" charset="0"/>
              </a:rPr>
              <a:t>Yogeshwari Yesappa Pujari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1048625" name="TextBox 3"/>
          <p:cNvSpPr txBox="1"/>
          <p:nvPr/>
        </p:nvSpPr>
        <p:spPr>
          <a:xfrm>
            <a:off x="1214414" y="1142984"/>
            <a:ext cx="671517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INDUSTRIAL VISIT MANAGEMENT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75656" y="2240991"/>
            <a:ext cx="6349320" cy="4176464"/>
          </a:xfrm>
        </p:spPr>
        <p:txBody>
          <a:bodyPr>
            <a:normAutofit fontScale="90833"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cs typeface="Arial" pitchFamily="34" charset="0"/>
              </a:rPr>
              <a:t>Industry Visit Management System is a specific web based reservation system designed to make it easier for people or college to book industrial tour packages online.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cs typeface="Arial" pitchFamily="34" charset="0"/>
              </a:rPr>
              <a:t>In this project we are going to use HTML language .</a:t>
            </a:r>
            <a:endParaRPr lang="en-IN" sz="2200" dirty="0"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cs typeface="Arial" pitchFamily="34" charset="0"/>
              </a:rPr>
              <a:t>Using this web based system ,users can chooses various packages to visit industry.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6965245" cy="915014"/>
          </a:xfrm>
        </p:spPr>
        <p:txBody>
          <a:bodyPr>
            <a:normAutofit/>
          </a:bodyPr>
          <a:lstStyle/>
          <a:p>
            <a:r>
              <a:rPr lang="en-IN" b="1" dirty="0"/>
              <a:t>Vision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268031" y="2708920"/>
            <a:ext cx="6768752" cy="44644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be amongst the most innovative and useful to all </a:t>
            </a:r>
            <a:r>
              <a:rPr lang="en-US" dirty="0">
                <a:cs typeface="Arial" pitchFamily="34" charset="0"/>
              </a:rPr>
              <a:t>industrial</a:t>
            </a:r>
            <a:r>
              <a:rPr lang="en-IN" dirty="0">
                <a:cs typeface="Arial" pitchFamily="34" charset="0"/>
              </a:rPr>
              <a:t> fields.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provide a user friendly environment to book packages for industrial visit tour.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give effective experience to user for booking a industrial visit tour.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428728" y="2500306"/>
            <a:ext cx="6196405" cy="321471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Home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User Login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Admin Login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About Us</a:t>
            </a:r>
          </a:p>
        </p:txBody>
      </p:sp>
      <p:sp>
        <p:nvSpPr>
          <p:cNvPr id="1048601" name="TextBox 3"/>
          <p:cNvSpPr txBox="1"/>
          <p:nvPr/>
        </p:nvSpPr>
        <p:spPr>
          <a:xfrm>
            <a:off x="1763688" y="1428736"/>
            <a:ext cx="60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Modules Of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714480" y="928670"/>
            <a:ext cx="6302155" cy="36524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2800" b="1" dirty="0"/>
              <a:t>User Login</a:t>
            </a:r>
          </a:p>
        </p:txBody>
      </p:sp>
      <p:pic>
        <p:nvPicPr>
          <p:cNvPr id="2097155" name="Picture 3" descr="IMG-20210219-WA0017.jpg"/>
          <p:cNvPicPr>
            <a:picLocks noChangeAspect="1"/>
          </p:cNvPicPr>
          <p:nvPr/>
        </p:nvPicPr>
        <p:blipFill rotWithShape="1">
          <a:blip r:embed="rId2"/>
          <a:srcRect b="5944"/>
          <a:stretch/>
        </p:blipFill>
        <p:spPr>
          <a:xfrm>
            <a:off x="1142976" y="1500174"/>
            <a:ext cx="6892214" cy="4233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1071538" y="928671"/>
            <a:ext cx="6965245" cy="928693"/>
          </a:xfrm>
        </p:spPr>
        <p:txBody>
          <a:bodyPr>
            <a:normAutofit/>
          </a:bodyPr>
          <a:lstStyle/>
          <a:p>
            <a:r>
              <a:rPr lang="en-IN" sz="3600" b="1" dirty="0"/>
              <a:t>Sub Modules Of Users Login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1571604" y="1928802"/>
            <a:ext cx="5357850" cy="3307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View Details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Package Details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Confirm Package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Invoice Generation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IN" sz="2000" dirty="0">
              <a:cs typeface="Arial" pitchFamily="34" charset="0"/>
            </a:endParaRPr>
          </a:p>
          <a:p>
            <a:pPr marL="1371600" lvl="3" indent="0">
              <a:buNone/>
            </a:pPr>
            <a:endParaRPr lang="en-IN" sz="20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334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Wingdings</vt:lpstr>
      <vt:lpstr>Organic</vt:lpstr>
      <vt:lpstr>GHARDA INSTITUTE OF TECHNOLOGY , LAVEL </vt:lpstr>
      <vt:lpstr>Mini Project Second Year  Computer Engineering  Academic Year 2020-21  </vt:lpstr>
      <vt:lpstr>PowerPoint Presentation</vt:lpstr>
      <vt:lpstr>PowerPoint Presentation</vt:lpstr>
      <vt:lpstr>Introduction</vt:lpstr>
      <vt:lpstr>Vision</vt:lpstr>
      <vt:lpstr>PowerPoint Presentation</vt:lpstr>
      <vt:lpstr>PowerPoint Presentation</vt:lpstr>
      <vt:lpstr>Sub Modules Of Users Login</vt:lpstr>
      <vt:lpstr>Admin Login</vt:lpstr>
      <vt:lpstr>PowerPoint Presentation</vt:lpstr>
      <vt:lpstr>PowerPoint Presentation</vt:lpstr>
      <vt:lpstr>PowerPoint Presentation</vt:lpstr>
      <vt:lpstr>Conclusion </vt:lpstr>
      <vt:lpstr>Thank You . .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Second Year  Computer E</dc:title>
  <dc:creator>dell</dc:creator>
  <cp:lastModifiedBy>Shubhada Chaugule</cp:lastModifiedBy>
  <cp:revision>21</cp:revision>
  <dcterms:created xsi:type="dcterms:W3CDTF">2020-08-03T13:32:36Z</dcterms:created>
  <dcterms:modified xsi:type="dcterms:W3CDTF">2021-05-07T18:50:45Z</dcterms:modified>
</cp:coreProperties>
</file>