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4363-80BB-41CB-971D-AD743E49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timer using python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C399EC-861A-480D-8A9E-DFE97707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3514" y="3642520"/>
            <a:ext cx="5449343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 err="1" smtClean="0"/>
              <a:t>Tanmay</a:t>
            </a:r>
            <a:r>
              <a:rPr lang="en-US" dirty="0" smtClean="0"/>
              <a:t> </a:t>
            </a:r>
            <a:r>
              <a:rPr lang="en-US" dirty="0" err="1"/>
              <a:t>Ravindra</a:t>
            </a:r>
            <a:r>
              <a:rPr lang="en-US" dirty="0"/>
              <a:t> </a:t>
            </a:r>
            <a:r>
              <a:rPr lang="en-US" smtClean="0"/>
              <a:t>Satim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55ADC-D0B0-40FF-9496-726B498B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6129"/>
            <a:ext cx="10353761" cy="5725886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B6DE1-1BB1-4631-AA63-5DBA47DE785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02433" y="2096064"/>
            <a:ext cx="111362" cy="2826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06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0DDBB-2A52-4E00-BA2E-AD1ADE2A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C7BD8-A2C9-48BE-B616-8644D0E5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989" y="2382310"/>
            <a:ext cx="8799372" cy="26905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Countdown Timer displays how much time is left in your set time. It is like an alarm that will give the user options to set the time &amp; when that time will over it will notify the user.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project, the user sets the time and by click on the start button, it starts the count from that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time gets over i.e. when the countdown timer finishes it plays a sound.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80B71-D858-418E-826B-03D86605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Project Prerequisites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3BB9F-216E-458E-8B94-100747D3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394"/>
            <a:ext cx="10353762" cy="369513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standard GUI Python library from which we can build GUI applications in the fastest and easiest ways.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Playsound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is used when we want to play audio files with a single line of code. This doesn’t have any dependencies.</a:t>
            </a:r>
          </a:p>
          <a:p>
            <a:pPr algn="l" fontAlgn="base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the library, please run pip install command in prompt: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playsound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8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391DD-9759-4306-A758-02050A2E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9CEA6-F4B6-4510-ACBB-9F0DDF01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Georgia" panose="02040502050405020303" pitchFamily="18" charset="0"/>
              </a:rPr>
              <a:t>These are the steps to builds Countdown Timer Python project 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Import required Modules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Create a display window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Create a countdown timer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Create a button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06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689B0-AF22-4960-88EA-0447E8F9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360783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67C84-0222-4011-A423-EC0F852E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8472"/>
            <a:ext cx="1306891" cy="284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7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1D0BC-B773-457C-8D79-CB73E196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307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E2BAED-66C4-4D8F-963A-E056856F7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787588"/>
            <a:ext cx="9001462" cy="2470212"/>
          </a:xfrm>
        </p:spPr>
        <p:txBody>
          <a:bodyPr/>
          <a:lstStyle/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Creates a Sense of Urgency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Highlights a Product – Use a timer to highlight a special product or service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Pushes Users to Make a Purchase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DE7669-6E76-472F-93F1-82BC761E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60724"/>
            <a:ext cx="9001462" cy="103491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TO USE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2BF537-3AAE-45D7-A51D-8FCC93FA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297" y="2343705"/>
            <a:ext cx="9001462" cy="3258105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In Email Marketing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On product Page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At the Checkout Page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Website Pages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On Landing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3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AC340-8E12-4238-8C29-0FF8BD4D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69774-EFA6-4ADE-8161-0A14FB84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372" y="2403974"/>
            <a:ext cx="9144606" cy="3695136"/>
          </a:xfrm>
        </p:spPr>
        <p:txBody>
          <a:bodyPr/>
          <a:lstStyle/>
          <a:p>
            <a:r>
              <a:rPr lang="en-US" dirty="0"/>
              <a:t>We have successfully created the Countdown Timer Python Project.</a:t>
            </a:r>
          </a:p>
          <a:p>
            <a:r>
              <a:rPr lang="en-US" dirty="0"/>
              <a:t>We used the Python </a:t>
            </a:r>
            <a:r>
              <a:rPr lang="en-US" dirty="0" err="1"/>
              <a:t>Tkinter</a:t>
            </a:r>
            <a:r>
              <a:rPr lang="en-US" dirty="0"/>
              <a:t> library for Graphics and </a:t>
            </a:r>
            <a:r>
              <a:rPr lang="en-US" dirty="0" err="1"/>
              <a:t>playsound</a:t>
            </a:r>
            <a:r>
              <a:rPr lang="en-US" dirty="0"/>
              <a:t> library to play sound.</a:t>
            </a:r>
          </a:p>
          <a:p>
            <a:r>
              <a:rPr lang="en-US" dirty="0"/>
              <a:t>We learned how to build a countdown timer.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86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B4C9E-B04D-41B9-92A5-37142B9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REferences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57593-9097-42AB-A314-578CAD41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64015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Google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YouTube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Some E-Books</a:t>
            </a:r>
          </a:p>
        </p:txBody>
      </p:sp>
    </p:spTree>
    <p:extLst>
      <p:ext uri="{BB962C8B-B14F-4D97-AF65-F5344CB8AC3E}">
        <p14:creationId xmlns:p14="http://schemas.microsoft.com/office/powerpoint/2010/main" val="4167695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</TotalTime>
  <Words>258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Damask</vt:lpstr>
      <vt:lpstr>CoUNTDOWN timer using python</vt:lpstr>
      <vt:lpstr>Introduction</vt:lpstr>
      <vt:lpstr>Project Prerequisites</vt:lpstr>
      <vt:lpstr>Methodology</vt:lpstr>
      <vt:lpstr>code</vt:lpstr>
      <vt:lpstr>BENEFITS</vt:lpstr>
      <vt:lpstr>WHERE TO USE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CoUNTDOWN timer using python</dc:title>
  <dc:creator>pauras4619@gmail.com</dc:creator>
  <cp:lastModifiedBy>Windows User</cp:lastModifiedBy>
  <cp:revision>13</cp:revision>
  <dcterms:created xsi:type="dcterms:W3CDTF">2021-04-07T16:19:30Z</dcterms:created>
  <dcterms:modified xsi:type="dcterms:W3CDTF">2023-09-04T10:19:32Z</dcterms:modified>
</cp:coreProperties>
</file>