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6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90" r:id="rId12"/>
    <p:sldId id="291" r:id="rId13"/>
    <p:sldId id="282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86" d="100"/>
          <a:sy n="86" d="100"/>
        </p:scale>
        <p:origin x="-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78303-5F0C-4E1C-8C97-980E70C7A4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23C2B-7C6B-4DBE-8F9A-A6CBE724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493ABCE-E7B5-4A22-9820-17296D2724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B25F820-3EBA-43DD-8605-284A483757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CF651C4-6401-4536-8224-DBAAFF2E8F4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8805E5C-0A58-4ED3-BEE5-6EEC045A294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C2C5C5-F4A7-48D9-A247-51D5924A6FF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56BDDF5-FA38-44DB-A766-507249174A3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9362873-D76E-4354-80A9-08220F59E3B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55BF3A1-96A5-43D1-9293-015A1E2EE63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6216611-4A40-4FCE-8D63-05995DF8148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816C0DC-34CB-4F45-B955-2503D8447A2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01F2FD4-A018-4530-A37C-998F883A0D0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46238A4-8DC9-46ED-A48E-B5A4437BEDD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AE3A120-FE6C-4FEC-A911-06911092BAB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1881">
              <a:srgbClr val="A1B8E1"/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90596">
              <a:srgbClr val="BECFEB"/>
            </a:gs>
            <a:gs pos="100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135575" y="1659458"/>
            <a:ext cx="8013105" cy="128783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PONG GAME USING PYTHON</a:t>
            </a:r>
            <a:endParaRPr lang="en-US" b="1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-1096069" y="2900647"/>
            <a:ext cx="13655443" cy="4135994"/>
          </a:xfrm>
        </p:spPr>
        <p:txBody>
          <a:bodyPr>
            <a:normAutofit/>
          </a:bodyPr>
          <a:lstStyle/>
          <a:p>
            <a:r>
              <a:rPr lang="en-IN" dirty="0"/>
              <a:t>Group Member : </a:t>
            </a:r>
            <a:r>
              <a:rPr lang="en-IN" dirty="0" smtClean="0"/>
              <a:t>06 </a:t>
            </a:r>
            <a:r>
              <a:rPr lang="en-IN" noProof="1"/>
              <a:t>Sagar</a:t>
            </a:r>
            <a:r>
              <a:rPr lang="en-IN" dirty="0"/>
              <a:t> </a:t>
            </a:r>
            <a:r>
              <a:rPr lang="en-IN" noProof="1"/>
              <a:t>Hiraman</a:t>
            </a:r>
            <a:r>
              <a:rPr lang="en-IN" dirty="0"/>
              <a:t> </a:t>
            </a:r>
            <a:r>
              <a:rPr lang="en-IN" noProof="1"/>
              <a:t>chaughule</a:t>
            </a:r>
          </a:p>
          <a:p>
            <a:r>
              <a:rPr lang="en-IN" b="1" smtClean="0"/>
              <a:t>Under </a:t>
            </a:r>
            <a:r>
              <a:rPr lang="en-IN" b="1" dirty="0" smtClean="0"/>
              <a:t>the guidance of</a:t>
            </a:r>
          </a:p>
          <a:p>
            <a:r>
              <a:rPr lang="en-IN" b="1" dirty="0" smtClean="0"/>
              <a:t>Prof-Mr. </a:t>
            </a:r>
            <a:r>
              <a:rPr lang="en-IN" b="1" dirty="0" err="1" smtClean="0"/>
              <a:t>Londhe</a:t>
            </a:r>
            <a:r>
              <a:rPr lang="en-IN" b="1" dirty="0" smtClean="0"/>
              <a:t> sir</a:t>
            </a:r>
          </a:p>
          <a:p>
            <a:endParaRPr lang="en-IN" b="1" dirty="0"/>
          </a:p>
          <a:p>
            <a:r>
              <a:rPr lang="en-IN" b="1" dirty="0" smtClean="0"/>
              <a:t>Academic year-2020-2021</a:t>
            </a:r>
          </a:p>
          <a:p>
            <a:r>
              <a:rPr lang="en-IN" dirty="0" smtClean="0"/>
              <a:t>                                                </a:t>
            </a:r>
            <a:endParaRPr lang="en-IN" dirty="0"/>
          </a:p>
          <a:p>
            <a:r>
              <a:rPr lang="en-IN" dirty="0"/>
              <a:t>              </a:t>
            </a:r>
          </a:p>
        </p:txBody>
      </p:sp>
      <p:pic>
        <p:nvPicPr>
          <p:cNvPr id="2051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80" y="698595"/>
            <a:ext cx="822325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75" y="630936"/>
            <a:ext cx="962025" cy="3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2849239" y="1973723"/>
            <a:ext cx="6399530" cy="0"/>
          </a:xfrm>
          <a:prstGeom prst="line">
            <a:avLst/>
          </a:prstGeom>
          <a:noFill/>
          <a:ln w="10160">
            <a:solidFill>
              <a:srgbClr val="000000"/>
            </a:solidFill>
            <a:prstDash val="solid"/>
            <a:round/>
            <a:headEnd/>
            <a:tailEnd/>
          </a:ln>
        </p:spPr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49090" y="607118"/>
            <a:ext cx="5819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arajita"/>
                <a:cs typeface="Aparajita"/>
              </a:rPr>
              <a:t>                          GHARDA FOUNDATION’S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18409" y="1145306"/>
            <a:ext cx="8647439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5316" tIns="45720" rIns="1242621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57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arajita"/>
                <a:cs typeface="Aparajita"/>
              </a:rPr>
              <a:t>GHARDA INSTITUTE OF TECHNOLOGY A/P:-LAVEL, TALUKA: KHED,DIST. RATNAGIRI, STATE:MAHARASTRA, PIN:- 415 708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257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arajita"/>
                <a:cs typeface="Aparajita"/>
              </a:rPr>
              <a:t>TELEPHONE NO:- 02356-262795/97/98  	 FAX NO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:- 02356-262795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7195" y="1053679"/>
            <a:ext cx="101007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#------score timer-----</a:t>
            </a:r>
          </a:p>
          <a:p>
            <a:r>
              <a:rPr lang="en-GB" dirty="0" err="1"/>
              <a:t>score_time</a:t>
            </a:r>
            <a:r>
              <a:rPr lang="en-GB" dirty="0"/>
              <a:t> = True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#-----text variables----</a:t>
            </a:r>
          </a:p>
          <a:p>
            <a:r>
              <a:rPr lang="en-GB" dirty="0" err="1"/>
              <a:t>player_score</a:t>
            </a:r>
            <a:r>
              <a:rPr lang="en-GB" dirty="0"/>
              <a:t> = 0</a:t>
            </a:r>
          </a:p>
          <a:p>
            <a:r>
              <a:rPr lang="en-GB" dirty="0" err="1"/>
              <a:t>opponent_score</a:t>
            </a:r>
            <a:r>
              <a:rPr lang="en-GB" dirty="0"/>
              <a:t> = 0</a:t>
            </a:r>
          </a:p>
          <a:p>
            <a:r>
              <a:rPr lang="en-GB" dirty="0" err="1"/>
              <a:t>game_font</a:t>
            </a:r>
            <a:r>
              <a:rPr lang="en-GB" dirty="0"/>
              <a:t> = </a:t>
            </a:r>
            <a:r>
              <a:rPr lang="en-GB" dirty="0" err="1"/>
              <a:t>pygame.font.Font</a:t>
            </a:r>
            <a:r>
              <a:rPr lang="en-GB" dirty="0"/>
              <a:t>("freesansbold.ttf", 32)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while True:</a:t>
            </a:r>
          </a:p>
          <a:p>
            <a:r>
              <a:rPr lang="en-GB" dirty="0"/>
              <a:t>    #</a:t>
            </a:r>
            <a:r>
              <a:rPr lang="en-GB" dirty="0" err="1"/>
              <a:t>handeling</a:t>
            </a:r>
            <a:r>
              <a:rPr lang="en-GB" dirty="0"/>
              <a:t> the input</a:t>
            </a:r>
          </a:p>
          <a:p>
            <a:r>
              <a:rPr lang="en-GB" dirty="0"/>
              <a:t>    for event in </a:t>
            </a:r>
            <a:r>
              <a:rPr lang="en-GB" dirty="0" err="1"/>
              <a:t>pygame.event.get</a:t>
            </a:r>
            <a:r>
              <a:rPr lang="en-GB" dirty="0"/>
              <a:t>():</a:t>
            </a:r>
          </a:p>
          <a:p>
            <a:r>
              <a:rPr lang="en-GB" dirty="0"/>
              <a:t>        if </a:t>
            </a:r>
            <a:r>
              <a:rPr lang="en-GB" dirty="0" err="1"/>
              <a:t>event.type</a:t>
            </a:r>
            <a:r>
              <a:rPr lang="en-GB" dirty="0"/>
              <a:t>==</a:t>
            </a:r>
            <a:r>
              <a:rPr lang="en-GB" dirty="0" err="1"/>
              <a:t>pygame.QUIT</a:t>
            </a:r>
            <a:r>
              <a:rPr lang="en-GB" dirty="0"/>
              <a:t>:</a:t>
            </a:r>
          </a:p>
          <a:p>
            <a:r>
              <a:rPr lang="en-GB" dirty="0"/>
              <a:t>            </a:t>
            </a:r>
            <a:r>
              <a:rPr lang="en-GB" dirty="0" err="1"/>
              <a:t>pygame.quit</a:t>
            </a:r>
            <a:r>
              <a:rPr lang="en-GB" dirty="0"/>
              <a:t>()</a:t>
            </a:r>
          </a:p>
          <a:p>
            <a:r>
              <a:rPr lang="en-GB" dirty="0"/>
              <a:t>            </a:t>
            </a:r>
            <a:r>
              <a:rPr lang="en-GB" dirty="0" err="1"/>
              <a:t>sys.exit</a:t>
            </a:r>
            <a:r>
              <a:rPr lang="en-GB" dirty="0"/>
              <a:t>()</a:t>
            </a:r>
          </a:p>
          <a:p>
            <a:r>
              <a:rPr lang="en-GB" dirty="0"/>
              <a:t>        if </a:t>
            </a:r>
            <a:r>
              <a:rPr lang="en-GB" dirty="0" err="1"/>
              <a:t>event.type</a:t>
            </a:r>
            <a:r>
              <a:rPr lang="en-GB" dirty="0"/>
              <a:t> == </a:t>
            </a:r>
            <a:r>
              <a:rPr lang="en-GB" dirty="0" err="1"/>
              <a:t>pygame.KEYDOWN</a:t>
            </a:r>
            <a:r>
              <a:rPr lang="en-GB" dirty="0"/>
              <a:t>:</a:t>
            </a:r>
          </a:p>
          <a:p>
            <a:r>
              <a:rPr lang="en-GB" dirty="0"/>
              <a:t>            if </a:t>
            </a:r>
            <a:r>
              <a:rPr lang="en-GB" dirty="0" err="1"/>
              <a:t>event.key</a:t>
            </a:r>
            <a:r>
              <a:rPr lang="en-GB" dirty="0"/>
              <a:t> == </a:t>
            </a:r>
            <a:r>
              <a:rPr lang="en-GB" dirty="0" err="1"/>
              <a:t>pygame.K_DOWN</a:t>
            </a:r>
            <a:r>
              <a:rPr lang="en-GB" dirty="0"/>
              <a:t>: </a:t>
            </a:r>
          </a:p>
          <a:p>
            <a:r>
              <a:rPr lang="en-GB" dirty="0"/>
              <a:t>                </a:t>
            </a:r>
            <a:r>
              <a:rPr lang="en-GB" dirty="0" err="1"/>
              <a:t>player_speed</a:t>
            </a:r>
            <a:r>
              <a:rPr lang="en-GB" dirty="0"/>
              <a:t> += 7</a:t>
            </a:r>
          </a:p>
          <a:p>
            <a:r>
              <a:rPr lang="en-GB" dirty="0"/>
              <a:t>            if </a:t>
            </a:r>
            <a:r>
              <a:rPr lang="en-GB" dirty="0" err="1"/>
              <a:t>event.key</a:t>
            </a:r>
            <a:r>
              <a:rPr lang="en-GB" dirty="0"/>
              <a:t> == </a:t>
            </a:r>
            <a:r>
              <a:rPr lang="en-GB" dirty="0" err="1"/>
              <a:t>pygame.K_UP</a:t>
            </a:r>
            <a:r>
              <a:rPr lang="en-GB" dirty="0"/>
              <a:t>:</a:t>
            </a:r>
          </a:p>
          <a:p>
            <a:r>
              <a:rPr lang="en-GB" dirty="0"/>
              <a:t>                </a:t>
            </a:r>
            <a:r>
              <a:rPr lang="en-GB" dirty="0" err="1"/>
              <a:t>player_speed</a:t>
            </a:r>
            <a:r>
              <a:rPr lang="en-GB" dirty="0"/>
              <a:t> -= 7  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894" y="411783"/>
            <a:ext cx="112271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 </a:t>
            </a:r>
            <a:r>
              <a:rPr lang="en-GB" dirty="0" err="1"/>
              <a:t>event.type</a:t>
            </a:r>
            <a:r>
              <a:rPr lang="en-GB" dirty="0"/>
              <a:t> == </a:t>
            </a:r>
            <a:r>
              <a:rPr lang="en-GB" dirty="0" err="1"/>
              <a:t>pygame.KEYUP</a:t>
            </a:r>
            <a:r>
              <a:rPr lang="en-GB" dirty="0"/>
              <a:t>:</a:t>
            </a:r>
          </a:p>
          <a:p>
            <a:r>
              <a:rPr lang="en-GB" dirty="0"/>
              <a:t>            if </a:t>
            </a:r>
            <a:r>
              <a:rPr lang="en-GB" dirty="0" err="1"/>
              <a:t>event.key</a:t>
            </a:r>
            <a:r>
              <a:rPr lang="en-GB" dirty="0"/>
              <a:t> == </a:t>
            </a:r>
            <a:r>
              <a:rPr lang="en-GB" dirty="0" err="1"/>
              <a:t>pygame.K_DOWN</a:t>
            </a:r>
            <a:r>
              <a:rPr lang="en-GB" dirty="0"/>
              <a:t>: </a:t>
            </a:r>
          </a:p>
          <a:p>
            <a:r>
              <a:rPr lang="en-GB" dirty="0"/>
              <a:t>                </a:t>
            </a:r>
            <a:r>
              <a:rPr lang="en-GB" dirty="0" err="1"/>
              <a:t>player_speed</a:t>
            </a:r>
            <a:r>
              <a:rPr lang="en-GB" dirty="0"/>
              <a:t> -= 7</a:t>
            </a:r>
          </a:p>
          <a:p>
            <a:r>
              <a:rPr lang="en-GB" dirty="0"/>
              <a:t>            if </a:t>
            </a:r>
            <a:r>
              <a:rPr lang="en-GB" dirty="0" err="1"/>
              <a:t>event.key</a:t>
            </a:r>
            <a:r>
              <a:rPr lang="en-GB" dirty="0"/>
              <a:t> == </a:t>
            </a:r>
            <a:r>
              <a:rPr lang="en-GB" dirty="0" err="1"/>
              <a:t>pygame.K_UP</a:t>
            </a:r>
            <a:r>
              <a:rPr lang="en-GB" dirty="0"/>
              <a:t>:</a:t>
            </a:r>
          </a:p>
          <a:p>
            <a:r>
              <a:rPr lang="en-GB" dirty="0"/>
              <a:t>                </a:t>
            </a:r>
            <a:r>
              <a:rPr lang="en-GB" dirty="0" err="1"/>
              <a:t>player_speed</a:t>
            </a:r>
            <a:r>
              <a:rPr lang="en-GB" dirty="0"/>
              <a:t> += 7               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#-----game logic----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</a:t>
            </a:r>
            <a:r>
              <a:rPr lang="en-GB" dirty="0" err="1"/>
              <a:t>ball_animation</a:t>
            </a:r>
            <a:r>
              <a:rPr lang="en-GB" dirty="0"/>
              <a:t>()</a:t>
            </a:r>
          </a:p>
          <a:p>
            <a:r>
              <a:rPr lang="en-GB" dirty="0"/>
              <a:t>    </a:t>
            </a:r>
            <a:r>
              <a:rPr lang="en-GB" dirty="0" err="1"/>
              <a:t>player_animation</a:t>
            </a:r>
            <a:r>
              <a:rPr lang="en-GB" dirty="0"/>
              <a:t>()</a:t>
            </a:r>
          </a:p>
          <a:p>
            <a:r>
              <a:rPr lang="en-GB" dirty="0"/>
              <a:t>    </a:t>
            </a:r>
            <a:r>
              <a:rPr lang="en-GB" dirty="0" err="1"/>
              <a:t>opponent_ai</a:t>
            </a:r>
            <a:r>
              <a:rPr lang="en-GB" dirty="0"/>
              <a:t>()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#------visuals---</a:t>
            </a:r>
          </a:p>
          <a:p>
            <a:r>
              <a:rPr lang="en-GB" dirty="0"/>
              <a:t>    </a:t>
            </a:r>
            <a:r>
              <a:rPr lang="en-GB" dirty="0" err="1"/>
              <a:t>screen.fill</a:t>
            </a:r>
            <a:r>
              <a:rPr lang="en-GB" dirty="0"/>
              <a:t>(</a:t>
            </a:r>
            <a:r>
              <a:rPr lang="en-GB" dirty="0" err="1"/>
              <a:t>bg_color</a:t>
            </a:r>
            <a:r>
              <a:rPr lang="en-GB" dirty="0"/>
              <a:t>)</a:t>
            </a:r>
          </a:p>
          <a:p>
            <a:r>
              <a:rPr lang="en-GB" dirty="0"/>
              <a:t>    </a:t>
            </a:r>
            <a:r>
              <a:rPr lang="en-GB" dirty="0" err="1"/>
              <a:t>pygame.draw.rect</a:t>
            </a:r>
            <a:r>
              <a:rPr lang="en-GB" dirty="0"/>
              <a:t>(screen, </a:t>
            </a:r>
            <a:r>
              <a:rPr lang="en-GB" dirty="0" err="1"/>
              <a:t>light_gray</a:t>
            </a:r>
            <a:r>
              <a:rPr lang="en-GB" dirty="0"/>
              <a:t>, player)</a:t>
            </a:r>
          </a:p>
          <a:p>
            <a:r>
              <a:rPr lang="en-GB" dirty="0"/>
              <a:t>    </a:t>
            </a:r>
            <a:r>
              <a:rPr lang="en-GB" dirty="0" err="1"/>
              <a:t>pygame.draw.rect</a:t>
            </a:r>
            <a:r>
              <a:rPr lang="en-GB" dirty="0"/>
              <a:t>(screen, </a:t>
            </a:r>
            <a:r>
              <a:rPr lang="en-GB" dirty="0" err="1"/>
              <a:t>light_gray</a:t>
            </a:r>
            <a:r>
              <a:rPr lang="en-GB" dirty="0"/>
              <a:t>, opponent)</a:t>
            </a:r>
          </a:p>
          <a:p>
            <a:r>
              <a:rPr lang="en-GB" dirty="0"/>
              <a:t>    </a:t>
            </a:r>
            <a:r>
              <a:rPr lang="en-GB" dirty="0" err="1"/>
              <a:t>pygame.draw.ellipse</a:t>
            </a:r>
            <a:r>
              <a:rPr lang="en-GB" dirty="0"/>
              <a:t>(screen, </a:t>
            </a:r>
            <a:r>
              <a:rPr lang="en-GB" dirty="0" err="1"/>
              <a:t>light_gray</a:t>
            </a:r>
            <a:r>
              <a:rPr lang="en-GB" dirty="0"/>
              <a:t>, ball)</a:t>
            </a:r>
          </a:p>
          <a:p>
            <a:r>
              <a:rPr lang="en-GB" dirty="0"/>
              <a:t>    </a:t>
            </a:r>
            <a:r>
              <a:rPr lang="en-GB" dirty="0" err="1"/>
              <a:t>pygame.draw.aaline</a:t>
            </a:r>
            <a:r>
              <a:rPr lang="en-GB" dirty="0"/>
              <a:t>(screen, </a:t>
            </a:r>
            <a:r>
              <a:rPr lang="en-GB" dirty="0" err="1"/>
              <a:t>light_gray</a:t>
            </a:r>
            <a:r>
              <a:rPr lang="en-GB" dirty="0"/>
              <a:t>, (</a:t>
            </a:r>
            <a:r>
              <a:rPr lang="en-GB" dirty="0" err="1"/>
              <a:t>screen_width</a:t>
            </a:r>
            <a:r>
              <a:rPr lang="en-GB" dirty="0"/>
              <a:t>/2,0), (</a:t>
            </a:r>
            <a:r>
              <a:rPr lang="en-GB" dirty="0" err="1"/>
              <a:t>screen_width</a:t>
            </a:r>
            <a:r>
              <a:rPr lang="en-GB" dirty="0"/>
              <a:t>/2,screen_height))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78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226" y="357282"/>
            <a:ext cx="11517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 </a:t>
            </a:r>
            <a:r>
              <a:rPr lang="en-GB" dirty="0" err="1"/>
              <a:t>score_time</a:t>
            </a:r>
            <a:r>
              <a:rPr lang="en-GB" dirty="0"/>
              <a:t>:</a:t>
            </a:r>
          </a:p>
          <a:p>
            <a:r>
              <a:rPr lang="en-GB" dirty="0"/>
              <a:t>        </a:t>
            </a:r>
            <a:r>
              <a:rPr lang="en-GB" dirty="0" err="1"/>
              <a:t>ball_restart</a:t>
            </a:r>
            <a:r>
              <a:rPr lang="en-GB" dirty="0"/>
              <a:t>()</a:t>
            </a:r>
          </a:p>
          <a:p>
            <a:r>
              <a:rPr lang="en-GB" dirty="0"/>
              <a:t>    </a:t>
            </a:r>
          </a:p>
          <a:p>
            <a:r>
              <a:rPr lang="en-GB" dirty="0"/>
              <a:t>    </a:t>
            </a:r>
            <a:r>
              <a:rPr lang="en-GB" dirty="0" err="1"/>
              <a:t>player_text</a:t>
            </a:r>
            <a:r>
              <a:rPr lang="en-GB" dirty="0"/>
              <a:t> = </a:t>
            </a:r>
            <a:r>
              <a:rPr lang="en-GB" dirty="0" err="1"/>
              <a:t>game_font.render</a:t>
            </a:r>
            <a:r>
              <a:rPr lang="en-GB" dirty="0"/>
              <a:t>(f"{</a:t>
            </a:r>
            <a:r>
              <a:rPr lang="en-GB" dirty="0" err="1"/>
              <a:t>player_score</a:t>
            </a:r>
            <a:r>
              <a:rPr lang="en-GB" dirty="0"/>
              <a:t>}",</a:t>
            </a:r>
            <a:r>
              <a:rPr lang="en-GB" dirty="0" err="1"/>
              <a:t>False,light_gray</a:t>
            </a:r>
            <a:r>
              <a:rPr lang="en-GB" dirty="0"/>
              <a:t>)</a:t>
            </a:r>
          </a:p>
          <a:p>
            <a:r>
              <a:rPr lang="en-GB" dirty="0"/>
              <a:t>    </a:t>
            </a:r>
            <a:r>
              <a:rPr lang="en-GB" dirty="0" err="1"/>
              <a:t>screen.blit</a:t>
            </a:r>
            <a:r>
              <a:rPr lang="en-GB" dirty="0"/>
              <a:t>(</a:t>
            </a:r>
            <a:r>
              <a:rPr lang="en-GB" dirty="0" err="1"/>
              <a:t>player_text</a:t>
            </a:r>
            <a:r>
              <a:rPr lang="en-GB" dirty="0"/>
              <a:t>,(630,340))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</a:t>
            </a:r>
            <a:r>
              <a:rPr lang="en-GB" dirty="0" err="1"/>
              <a:t>opponent_text</a:t>
            </a:r>
            <a:r>
              <a:rPr lang="en-GB" dirty="0"/>
              <a:t> = </a:t>
            </a:r>
            <a:r>
              <a:rPr lang="en-GB" dirty="0" err="1"/>
              <a:t>game_font.render</a:t>
            </a:r>
            <a:r>
              <a:rPr lang="en-GB" dirty="0"/>
              <a:t>(f"{</a:t>
            </a:r>
            <a:r>
              <a:rPr lang="en-GB" dirty="0" err="1"/>
              <a:t>opponent_score</a:t>
            </a:r>
            <a:r>
              <a:rPr lang="en-GB" dirty="0"/>
              <a:t>}",</a:t>
            </a:r>
            <a:r>
              <a:rPr lang="en-GB" dirty="0" err="1"/>
              <a:t>False,light_gray</a:t>
            </a:r>
            <a:r>
              <a:rPr lang="en-GB" dirty="0"/>
              <a:t>)</a:t>
            </a:r>
          </a:p>
          <a:p>
            <a:r>
              <a:rPr lang="en-GB" dirty="0"/>
              <a:t>    </a:t>
            </a:r>
            <a:r>
              <a:rPr lang="en-GB" dirty="0" err="1"/>
              <a:t>screen.blit</a:t>
            </a:r>
            <a:r>
              <a:rPr lang="en-GB" dirty="0"/>
              <a:t>(</a:t>
            </a:r>
            <a:r>
              <a:rPr lang="en-GB" dirty="0" err="1"/>
              <a:t>opponent_text</a:t>
            </a:r>
            <a:r>
              <a:rPr lang="en-GB" dirty="0"/>
              <a:t>,(600,340))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# updating the window</a:t>
            </a:r>
          </a:p>
          <a:p>
            <a:r>
              <a:rPr lang="en-GB" dirty="0"/>
              <a:t>    </a:t>
            </a:r>
            <a:r>
              <a:rPr lang="en-GB" dirty="0" err="1"/>
              <a:t>pygame.display.flip</a:t>
            </a:r>
            <a:r>
              <a:rPr lang="en-GB" dirty="0"/>
              <a:t>() </a:t>
            </a:r>
          </a:p>
          <a:p>
            <a:r>
              <a:rPr lang="en-GB" dirty="0"/>
              <a:t>    </a:t>
            </a:r>
            <a:r>
              <a:rPr lang="en-GB" dirty="0" err="1"/>
              <a:t>clock.tick</a:t>
            </a:r>
            <a:r>
              <a:rPr lang="en-GB" dirty="0"/>
              <a:t>(60)     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35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838200" y="-1951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IN" b="1"/>
              <a:t>                                  Output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58089"/>
            <a:ext cx="10058400" cy="565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1"/>
              <a:t>             Conclusion and Future Scope</a:t>
            </a:r>
            <a:endParaRPr b="1"/>
          </a:p>
        </p:txBody>
      </p:sp>
      <p:sp>
        <p:nvSpPr>
          <p:cNvPr id="6" name="TextBox 5"/>
          <p:cNvSpPr txBox="1"/>
          <p:nvPr/>
        </p:nvSpPr>
        <p:spPr>
          <a:xfrm>
            <a:off x="838199" y="2055980"/>
            <a:ext cx="923259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</a:t>
            </a:r>
            <a:r>
              <a:rPr lang="en-US" sz="2000" dirty="0"/>
              <a:t>can</a:t>
            </a:r>
            <a:r>
              <a:rPr lang="en-US" dirty="0"/>
              <a:t> conclude that we have achieved the main objective of the project and have successfully</a:t>
            </a:r>
            <a:endParaRPr lang="en-IN" dirty="0"/>
          </a:p>
          <a:p>
            <a:r>
              <a:rPr lang="en-US" dirty="0"/>
              <a:t> implemented the project of </a:t>
            </a:r>
            <a:r>
              <a:rPr lang="en-US" dirty="0" smtClean="0"/>
              <a:t>‘pong game using python’. </a:t>
            </a:r>
            <a:endParaRPr lang="en-US" dirty="0"/>
          </a:p>
          <a:p>
            <a:r>
              <a:rPr lang="en-US" dirty="0"/>
              <a:t>    </a:t>
            </a:r>
            <a:endParaRPr lang="en-IN" dirty="0"/>
          </a:p>
          <a:p>
            <a:r>
              <a:rPr lang="en-US" dirty="0"/>
              <a:t>The Future Scope of this project is listed below:  </a:t>
            </a:r>
          </a:p>
          <a:p>
            <a:endParaRPr lang="en-IN" dirty="0"/>
          </a:p>
          <a:p>
            <a:r>
              <a:rPr lang="en-US" dirty="0"/>
              <a:t>1. That project will help the </a:t>
            </a:r>
            <a:r>
              <a:rPr lang="en-US" dirty="0" smtClean="0"/>
              <a:t>any user to paly and enjoy the game. 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1"/>
              <a:t>                               Reference</a:t>
            </a:r>
            <a:endParaRPr b="1"/>
          </a:p>
        </p:txBody>
      </p:sp>
      <p:sp>
        <p:nvSpPr>
          <p:cNvPr id="3" name="TextBox 2"/>
          <p:cNvSpPr txBox="1"/>
          <p:nvPr/>
        </p:nvSpPr>
        <p:spPr>
          <a:xfrm>
            <a:off x="4488526" y="1802328"/>
            <a:ext cx="705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www.Google.com</a:t>
            </a:r>
          </a:p>
          <a:p>
            <a:r>
              <a:rPr lang="en-IN" sz="2400" dirty="0"/>
              <a:t>www.</a:t>
            </a:r>
            <a:r>
              <a:rPr lang="en-IN" sz="2400" noProof="1"/>
              <a:t>Youtube</a:t>
            </a:r>
            <a:r>
              <a:rPr lang="en-IN" sz="2400" dirty="0"/>
              <a:t>.com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1"/>
              <a:t>                                Index</a:t>
            </a:r>
            <a:endParaRPr b="1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267416" y="1775887"/>
          <a:ext cx="5657168" cy="483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8784">
                <a:tc>
                  <a:txBody>
                    <a:bodyPr/>
                    <a:lstStyle/>
                    <a:p>
                      <a:r>
                        <a:rPr lang="en-IN"/>
                        <a:t>   </a:t>
                      </a:r>
                      <a:r>
                        <a:rPr lang="en-IN" sz="3200"/>
                        <a:t>Sr.No</a:t>
                      </a:r>
                      <a:endParaRPr lang="en-US" sz="7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/>
                        <a:t>        Content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8784">
                <a:tc>
                  <a:txBody>
                    <a:bodyPr/>
                    <a:lstStyle/>
                    <a:p>
                      <a:r>
                        <a:rPr lang="en-IN" sz="2000"/>
                        <a:t>         </a:t>
                      </a:r>
                      <a:r>
                        <a:rPr lang="en-IN" sz="3600"/>
                        <a:t> 1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/>
                        <a:t>Introduction</a:t>
                      </a:r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8784">
                <a:tc>
                  <a:txBody>
                    <a:bodyPr/>
                    <a:lstStyle/>
                    <a:p>
                      <a:r>
                        <a:rPr lang="en-IN" sz="2000" dirty="0"/>
                        <a:t>          </a:t>
                      </a:r>
                      <a:r>
                        <a:rPr lang="en-IN" sz="3600" dirty="0"/>
                        <a:t>2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/>
                        <a:t>Aim of Project</a:t>
                      </a:r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784">
                <a:tc>
                  <a:txBody>
                    <a:bodyPr/>
                    <a:lstStyle/>
                    <a:p>
                      <a:r>
                        <a:rPr lang="en-IN" sz="3600"/>
                        <a:t>     3</a:t>
                      </a:r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/>
                        <a:t>Code</a:t>
                      </a:r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8784">
                <a:tc>
                  <a:txBody>
                    <a:bodyPr/>
                    <a:lstStyle/>
                    <a:p>
                      <a:r>
                        <a:rPr lang="en-IN" sz="3600"/>
                        <a:t>     4</a:t>
                      </a:r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Conclusion and      Future Scope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8784">
                <a:tc>
                  <a:txBody>
                    <a:bodyPr/>
                    <a:lstStyle/>
                    <a:p>
                      <a:r>
                        <a:rPr lang="en-IN" sz="3600"/>
                        <a:t>     5</a:t>
                      </a:r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References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1"/>
              <a:t>                              Introduction</a:t>
            </a:r>
            <a:endParaRPr b="1"/>
          </a:p>
        </p:txBody>
      </p:sp>
      <p:sp>
        <p:nvSpPr>
          <p:cNvPr id="3" name="TextBox 2"/>
          <p:cNvSpPr txBox="1"/>
          <p:nvPr/>
        </p:nvSpPr>
        <p:spPr>
          <a:xfrm>
            <a:off x="207505" y="1940161"/>
            <a:ext cx="117368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entitled as </a:t>
            </a:r>
            <a:r>
              <a:rPr lang="en-US" dirty="0" smtClean="0"/>
              <a:t>“PONG GAME USING PYTHON” </a:t>
            </a:r>
            <a:r>
              <a:rPr lang="en-US" dirty="0"/>
              <a:t>is developed by S.E Computer Department students of </a:t>
            </a:r>
            <a:r>
              <a:rPr lang="en-US" dirty="0" err="1"/>
              <a:t>Gharda</a:t>
            </a:r>
            <a:endParaRPr lang="en-IN" dirty="0"/>
          </a:p>
          <a:p>
            <a:r>
              <a:rPr lang="en-US" dirty="0"/>
              <a:t> Institute of Technology [GIT].  </a:t>
            </a:r>
          </a:p>
          <a:p>
            <a:r>
              <a:rPr lang="en-US" dirty="0"/>
              <a:t> The project is based on </a:t>
            </a:r>
            <a:r>
              <a:rPr lang="en-US" dirty="0" smtClean="0"/>
              <a:t>“python” </a:t>
            </a:r>
            <a:r>
              <a:rPr lang="en-US" dirty="0"/>
              <a:t>language .The main work of these project is to </a:t>
            </a:r>
            <a:r>
              <a:rPr lang="en-US" dirty="0" smtClean="0"/>
              <a:t>play the pong game.</a:t>
            </a:r>
          </a:p>
          <a:p>
            <a:r>
              <a:rPr lang="en-US" dirty="0" smtClean="0"/>
              <a:t>The </a:t>
            </a:r>
            <a:r>
              <a:rPr lang="en-US" noProof="1"/>
              <a:t>softwares</a:t>
            </a:r>
            <a:r>
              <a:rPr lang="en-US" dirty="0"/>
              <a:t> used to construct this project are listed below: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</a:t>
            </a:r>
            <a:r>
              <a:rPr lang="en-US" dirty="0" smtClean="0"/>
              <a:t>visual studio code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These game is totally depend on the </a:t>
            </a:r>
            <a:r>
              <a:rPr lang="en-US" dirty="0" err="1" smtClean="0"/>
              <a:t>pygame</a:t>
            </a:r>
            <a:r>
              <a:rPr lang="en-US" dirty="0" smtClean="0"/>
              <a:t> module which is in the python language.</a:t>
            </a:r>
          </a:p>
          <a:p>
            <a:endParaRPr lang="en-US" dirty="0"/>
          </a:p>
          <a:p>
            <a:r>
              <a:rPr lang="en-US" b="1" dirty="0" smtClean="0"/>
              <a:t>How the </a:t>
            </a:r>
            <a:r>
              <a:rPr lang="en-US" b="1" dirty="0" err="1" smtClean="0"/>
              <a:t>pygame</a:t>
            </a:r>
            <a:r>
              <a:rPr lang="en-US" b="1" dirty="0" smtClean="0"/>
              <a:t> works: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pygame</a:t>
            </a:r>
            <a:r>
              <a:rPr lang="en-US" dirty="0" smtClean="0"/>
              <a:t> code consists of two parts.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First part where you setup all your code ,you need for the game . classes ,functions , variables are consists logic of the game.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actually run the game you need the loop which is second part. </a:t>
            </a:r>
            <a:r>
              <a:rPr lang="en-US" dirty="0"/>
              <a:t>I</a:t>
            </a:r>
            <a:r>
              <a:rPr lang="en-US" dirty="0" smtClean="0"/>
              <a:t>nside of these </a:t>
            </a:r>
            <a:r>
              <a:rPr lang="en-US" dirty="0" err="1" smtClean="0"/>
              <a:t>pygame</a:t>
            </a:r>
            <a:r>
              <a:rPr lang="en-US" dirty="0" smtClean="0"/>
              <a:t> continuously cycles through a while loop, updates the code and draws the resulting pictures and since that happens many times per second we </a:t>
            </a:r>
            <a:r>
              <a:rPr lang="en-US" dirty="0" err="1" smtClean="0"/>
              <a:t>precive</a:t>
            </a:r>
            <a:r>
              <a:rPr lang="en-US" dirty="0" smtClean="0"/>
              <a:t> these as a moving image.  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1"/>
              <a:t>                       Aim of the Project</a:t>
            </a:r>
            <a:endParaRPr b="1"/>
          </a:p>
        </p:txBody>
      </p:sp>
      <p:sp>
        <p:nvSpPr>
          <p:cNvPr id="6" name="TextBox 5"/>
          <p:cNvSpPr txBox="1"/>
          <p:nvPr/>
        </p:nvSpPr>
        <p:spPr>
          <a:xfrm>
            <a:off x="340557" y="1834574"/>
            <a:ext cx="114860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the help of the project</a:t>
            </a:r>
            <a:r>
              <a:rPr lang="en-IN" sz="2000" dirty="0"/>
              <a:t> </a:t>
            </a:r>
            <a:r>
              <a:rPr lang="en-IN" sz="2000" dirty="0" smtClean="0"/>
              <a:t>“</a:t>
            </a:r>
            <a:r>
              <a:rPr lang="en-US" sz="2000" dirty="0" smtClean="0"/>
              <a:t>pong game using python</a:t>
            </a:r>
            <a:r>
              <a:rPr lang="en-IN" sz="2000" dirty="0" smtClean="0"/>
              <a:t>" </a:t>
            </a:r>
            <a:r>
              <a:rPr lang="en-US" sz="2000" dirty="0"/>
              <a:t>the user </a:t>
            </a:r>
            <a:r>
              <a:rPr lang="en-US" sz="2000" dirty="0" smtClean="0"/>
              <a:t>can play and enjoy the pong game.</a:t>
            </a:r>
            <a:endParaRPr lang="en-IN" sz="2000" dirty="0"/>
          </a:p>
          <a:p>
            <a:endParaRPr lang="en-IN" sz="2000" dirty="0"/>
          </a:p>
          <a:p>
            <a:r>
              <a:rPr lang="en-US" sz="2000" dirty="0" smtClean="0"/>
              <a:t>The project is made using the </a:t>
            </a:r>
            <a:r>
              <a:rPr lang="en-US" sz="2000" dirty="0" err="1" smtClean="0"/>
              <a:t>pygame</a:t>
            </a:r>
            <a:r>
              <a:rPr lang="en-US" sz="2000" dirty="0" smtClean="0"/>
              <a:t> module, hence the project used by anyone, the user dose not need any programming Knowledge.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1"/>
              <a:t>                                    Code</a:t>
            </a:r>
            <a:endParaRPr b="1"/>
          </a:p>
        </p:txBody>
      </p:sp>
      <p:sp>
        <p:nvSpPr>
          <p:cNvPr id="3" name="TextBox 2"/>
          <p:cNvSpPr txBox="1"/>
          <p:nvPr/>
        </p:nvSpPr>
        <p:spPr>
          <a:xfrm>
            <a:off x="2287443" y="1565649"/>
            <a:ext cx="9146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 </a:t>
            </a:r>
            <a:r>
              <a:rPr lang="en-GB" dirty="0" err="1"/>
              <a:t>pygame,sys,random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def</a:t>
            </a:r>
            <a:r>
              <a:rPr lang="en-GB" dirty="0"/>
              <a:t> </a:t>
            </a:r>
            <a:r>
              <a:rPr lang="en-GB" dirty="0" err="1"/>
              <a:t>ball_animation</a:t>
            </a:r>
            <a:r>
              <a:rPr lang="en-GB" dirty="0"/>
              <a:t>():</a:t>
            </a:r>
          </a:p>
          <a:p>
            <a:r>
              <a:rPr lang="en-GB" dirty="0"/>
              <a:t>    global ball_speed_x,ball_speed_y,player_score,opponent_score,score_time</a:t>
            </a:r>
          </a:p>
          <a:p>
            <a:r>
              <a:rPr lang="en-GB" dirty="0"/>
              <a:t>    </a:t>
            </a:r>
            <a:r>
              <a:rPr lang="en-GB" dirty="0" err="1"/>
              <a:t>ball.x</a:t>
            </a:r>
            <a:r>
              <a:rPr lang="en-GB" dirty="0"/>
              <a:t> += </a:t>
            </a:r>
            <a:r>
              <a:rPr lang="en-GB" dirty="0" err="1"/>
              <a:t>ball_speed_x</a:t>
            </a:r>
            <a:endParaRPr lang="en-GB" dirty="0"/>
          </a:p>
          <a:p>
            <a:r>
              <a:rPr lang="en-GB" dirty="0"/>
              <a:t>    </a:t>
            </a:r>
            <a:r>
              <a:rPr lang="en-GB" dirty="0" err="1"/>
              <a:t>ball.y</a:t>
            </a:r>
            <a:r>
              <a:rPr lang="en-GB" dirty="0"/>
              <a:t> += </a:t>
            </a:r>
            <a:r>
              <a:rPr lang="en-GB" dirty="0" err="1"/>
              <a:t>ball_speed_y</a:t>
            </a:r>
            <a:r>
              <a:rPr lang="en-GB" dirty="0"/>
              <a:t>    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if </a:t>
            </a:r>
            <a:r>
              <a:rPr lang="en-GB" dirty="0" err="1"/>
              <a:t>ball.top</a:t>
            </a:r>
            <a:r>
              <a:rPr lang="en-GB" dirty="0"/>
              <a:t> &lt;= 0 or </a:t>
            </a:r>
            <a:r>
              <a:rPr lang="en-GB" dirty="0" err="1"/>
              <a:t>ball.bottom</a:t>
            </a:r>
            <a:r>
              <a:rPr lang="en-GB" dirty="0"/>
              <a:t> &gt;= </a:t>
            </a:r>
            <a:r>
              <a:rPr lang="en-GB" dirty="0" err="1"/>
              <a:t>screen_height</a:t>
            </a:r>
            <a:r>
              <a:rPr lang="en-GB" dirty="0"/>
              <a:t>:</a:t>
            </a:r>
          </a:p>
          <a:p>
            <a:r>
              <a:rPr lang="en-GB" dirty="0"/>
              <a:t>        </a:t>
            </a:r>
            <a:r>
              <a:rPr lang="en-GB" dirty="0" err="1"/>
              <a:t>ball_speed_y</a:t>
            </a:r>
            <a:r>
              <a:rPr lang="en-GB" dirty="0"/>
              <a:t> *= -1</a:t>
            </a:r>
          </a:p>
          <a:p>
            <a:r>
              <a:rPr lang="en-GB" dirty="0"/>
              <a:t>    if </a:t>
            </a:r>
            <a:r>
              <a:rPr lang="en-GB" dirty="0" err="1"/>
              <a:t>ball.left</a:t>
            </a:r>
            <a:r>
              <a:rPr lang="en-GB" dirty="0"/>
              <a:t> &lt;= 0:</a:t>
            </a:r>
          </a:p>
          <a:p>
            <a:r>
              <a:rPr lang="en-GB" dirty="0"/>
              <a:t>        </a:t>
            </a:r>
            <a:r>
              <a:rPr lang="en-GB" dirty="0" err="1"/>
              <a:t>player_score</a:t>
            </a:r>
            <a:r>
              <a:rPr lang="en-GB" dirty="0"/>
              <a:t> += 1</a:t>
            </a:r>
          </a:p>
          <a:p>
            <a:r>
              <a:rPr lang="en-GB" dirty="0"/>
              <a:t>       </a:t>
            </a:r>
          </a:p>
          <a:p>
            <a:r>
              <a:rPr lang="en-GB" dirty="0"/>
              <a:t>        </a:t>
            </a:r>
            <a:r>
              <a:rPr lang="en-GB" dirty="0" err="1"/>
              <a:t>score_time</a:t>
            </a:r>
            <a:r>
              <a:rPr lang="en-GB" dirty="0"/>
              <a:t> = </a:t>
            </a:r>
            <a:r>
              <a:rPr lang="en-GB" dirty="0" err="1"/>
              <a:t>pygame.time.get_ticks</a:t>
            </a:r>
            <a:r>
              <a:rPr lang="en-GB" dirty="0"/>
              <a:t>() 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457" y="2559800"/>
            <a:ext cx="182880" cy="641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64478" y="109606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if </a:t>
            </a:r>
            <a:r>
              <a:rPr lang="en-GB" dirty="0" err="1"/>
              <a:t>ball.right</a:t>
            </a:r>
            <a:r>
              <a:rPr lang="en-GB" dirty="0"/>
              <a:t> &gt;= </a:t>
            </a:r>
            <a:r>
              <a:rPr lang="en-GB" dirty="0" err="1"/>
              <a:t>screen_width</a:t>
            </a:r>
            <a:r>
              <a:rPr lang="en-GB" dirty="0"/>
              <a:t>:</a:t>
            </a:r>
          </a:p>
          <a:p>
            <a:r>
              <a:rPr lang="en-GB" dirty="0"/>
              <a:t>        </a:t>
            </a:r>
          </a:p>
          <a:p>
            <a:r>
              <a:rPr lang="en-GB" dirty="0"/>
              <a:t>        </a:t>
            </a:r>
            <a:r>
              <a:rPr lang="en-GB" dirty="0" err="1"/>
              <a:t>opponent_score</a:t>
            </a:r>
            <a:r>
              <a:rPr lang="en-GB" dirty="0"/>
              <a:t> += 1 </a:t>
            </a:r>
          </a:p>
          <a:p>
            <a:r>
              <a:rPr lang="en-GB" dirty="0"/>
              <a:t>        </a:t>
            </a:r>
            <a:r>
              <a:rPr lang="en-GB" dirty="0" err="1"/>
              <a:t>score_time</a:t>
            </a:r>
            <a:r>
              <a:rPr lang="en-GB" dirty="0"/>
              <a:t> = </a:t>
            </a:r>
            <a:r>
              <a:rPr lang="en-GB" dirty="0" err="1"/>
              <a:t>pygame.time.get_ticks</a:t>
            </a:r>
            <a:r>
              <a:rPr lang="en-GB" dirty="0"/>
              <a:t>()  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if </a:t>
            </a:r>
            <a:r>
              <a:rPr lang="en-GB" dirty="0" err="1"/>
              <a:t>ball.colliderect</a:t>
            </a:r>
            <a:r>
              <a:rPr lang="en-GB" dirty="0"/>
              <a:t>(player) or </a:t>
            </a:r>
            <a:r>
              <a:rPr lang="en-GB" dirty="0" err="1"/>
              <a:t>ball.colliderect</a:t>
            </a:r>
            <a:r>
              <a:rPr lang="en-GB" dirty="0"/>
              <a:t>(opponent):</a:t>
            </a:r>
          </a:p>
          <a:p>
            <a:r>
              <a:rPr lang="en-GB" dirty="0"/>
              <a:t>        </a:t>
            </a:r>
            <a:r>
              <a:rPr lang="en-GB" dirty="0" err="1"/>
              <a:t>ball_speed_x</a:t>
            </a:r>
            <a:r>
              <a:rPr lang="en-GB" dirty="0"/>
              <a:t> *= -1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def</a:t>
            </a:r>
            <a:r>
              <a:rPr lang="en-GB" dirty="0"/>
              <a:t> </a:t>
            </a:r>
            <a:r>
              <a:rPr lang="en-GB" dirty="0" err="1"/>
              <a:t>player_animation</a:t>
            </a:r>
            <a:r>
              <a:rPr lang="en-GB" dirty="0"/>
              <a:t>():</a:t>
            </a:r>
          </a:p>
          <a:p>
            <a:r>
              <a:rPr lang="en-GB" dirty="0"/>
              <a:t>    </a:t>
            </a:r>
            <a:r>
              <a:rPr lang="en-GB" dirty="0" err="1"/>
              <a:t>player.y</a:t>
            </a:r>
            <a:r>
              <a:rPr lang="en-GB" dirty="0"/>
              <a:t> += </a:t>
            </a:r>
            <a:r>
              <a:rPr lang="en-GB" dirty="0" err="1"/>
              <a:t>player_speed</a:t>
            </a:r>
            <a:r>
              <a:rPr lang="en-GB" dirty="0"/>
              <a:t> </a:t>
            </a:r>
          </a:p>
          <a:p>
            <a:r>
              <a:rPr lang="en-GB" dirty="0"/>
              <a:t>    if </a:t>
            </a:r>
            <a:r>
              <a:rPr lang="en-GB" dirty="0" err="1"/>
              <a:t>player.top</a:t>
            </a:r>
            <a:r>
              <a:rPr lang="en-GB" dirty="0"/>
              <a:t> &lt;= 0:</a:t>
            </a:r>
          </a:p>
          <a:p>
            <a:r>
              <a:rPr lang="en-GB" dirty="0"/>
              <a:t>        </a:t>
            </a:r>
            <a:r>
              <a:rPr lang="en-GB" dirty="0" err="1"/>
              <a:t>player.top</a:t>
            </a:r>
            <a:r>
              <a:rPr lang="en-GB" dirty="0"/>
              <a:t>=0</a:t>
            </a:r>
          </a:p>
          <a:p>
            <a:r>
              <a:rPr lang="en-GB" dirty="0"/>
              <a:t>    if </a:t>
            </a:r>
            <a:r>
              <a:rPr lang="en-GB" dirty="0" err="1"/>
              <a:t>player.bottom</a:t>
            </a:r>
            <a:r>
              <a:rPr lang="en-GB" dirty="0"/>
              <a:t> &gt;= </a:t>
            </a:r>
            <a:r>
              <a:rPr lang="en-GB" dirty="0" err="1"/>
              <a:t>screen_height</a:t>
            </a:r>
            <a:r>
              <a:rPr lang="en-GB" dirty="0"/>
              <a:t>:</a:t>
            </a:r>
          </a:p>
          <a:p>
            <a:r>
              <a:rPr lang="en-GB" dirty="0"/>
              <a:t>        </a:t>
            </a:r>
            <a:r>
              <a:rPr lang="en-GB" dirty="0" err="1"/>
              <a:t>player.bottom</a:t>
            </a:r>
            <a:r>
              <a:rPr lang="en-GB" dirty="0"/>
              <a:t>=</a:t>
            </a:r>
            <a:r>
              <a:rPr lang="en-GB" dirty="0" err="1"/>
              <a:t>screen_height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651" y="1120291"/>
            <a:ext cx="7600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def</a:t>
            </a:r>
            <a:r>
              <a:rPr lang="en-GB" dirty="0"/>
              <a:t> </a:t>
            </a:r>
            <a:r>
              <a:rPr lang="en-GB" dirty="0" err="1"/>
              <a:t>opponent_ai</a:t>
            </a:r>
            <a:r>
              <a:rPr lang="en-GB" dirty="0"/>
              <a:t>():</a:t>
            </a:r>
          </a:p>
          <a:p>
            <a:r>
              <a:rPr lang="en-GB" dirty="0"/>
              <a:t>    if </a:t>
            </a:r>
            <a:r>
              <a:rPr lang="en-GB" dirty="0" err="1"/>
              <a:t>opponent.top</a:t>
            </a:r>
            <a:r>
              <a:rPr lang="en-GB" dirty="0"/>
              <a:t> &lt; </a:t>
            </a:r>
            <a:r>
              <a:rPr lang="en-GB" dirty="0" err="1"/>
              <a:t>ball.y</a:t>
            </a:r>
            <a:r>
              <a:rPr lang="en-GB" dirty="0"/>
              <a:t>:</a:t>
            </a:r>
          </a:p>
          <a:p>
            <a:r>
              <a:rPr lang="en-GB" dirty="0"/>
              <a:t>        </a:t>
            </a:r>
            <a:r>
              <a:rPr lang="en-GB" dirty="0" err="1"/>
              <a:t>opponent.top</a:t>
            </a:r>
            <a:r>
              <a:rPr lang="en-GB" dirty="0"/>
              <a:t> += </a:t>
            </a:r>
            <a:r>
              <a:rPr lang="en-GB" dirty="0" err="1"/>
              <a:t>opponent_speed</a:t>
            </a:r>
            <a:endParaRPr lang="en-GB" dirty="0"/>
          </a:p>
          <a:p>
            <a:r>
              <a:rPr lang="en-GB" dirty="0"/>
              <a:t>    if </a:t>
            </a:r>
            <a:r>
              <a:rPr lang="en-GB" dirty="0" err="1"/>
              <a:t>opponent.bottom</a:t>
            </a:r>
            <a:r>
              <a:rPr lang="en-GB" dirty="0"/>
              <a:t> &gt; </a:t>
            </a:r>
            <a:r>
              <a:rPr lang="en-GB" dirty="0" err="1"/>
              <a:t>ball.y</a:t>
            </a:r>
            <a:r>
              <a:rPr lang="en-GB" dirty="0"/>
              <a:t>:</a:t>
            </a:r>
          </a:p>
          <a:p>
            <a:r>
              <a:rPr lang="en-GB" dirty="0"/>
              <a:t>        </a:t>
            </a:r>
            <a:r>
              <a:rPr lang="en-GB" dirty="0" err="1"/>
              <a:t>opponent.bottom</a:t>
            </a:r>
            <a:r>
              <a:rPr lang="en-GB" dirty="0"/>
              <a:t> -= </a:t>
            </a:r>
            <a:r>
              <a:rPr lang="en-GB" dirty="0" err="1"/>
              <a:t>opponent_speed</a:t>
            </a:r>
            <a:endParaRPr lang="en-GB" dirty="0"/>
          </a:p>
          <a:p>
            <a:r>
              <a:rPr lang="en-GB" dirty="0"/>
              <a:t>    if </a:t>
            </a:r>
            <a:r>
              <a:rPr lang="en-GB" dirty="0" err="1"/>
              <a:t>opponent.top</a:t>
            </a:r>
            <a:r>
              <a:rPr lang="en-GB" dirty="0"/>
              <a:t> &lt;= 0:</a:t>
            </a:r>
          </a:p>
          <a:p>
            <a:r>
              <a:rPr lang="en-GB" dirty="0"/>
              <a:t>        </a:t>
            </a:r>
            <a:r>
              <a:rPr lang="en-GB" dirty="0" err="1"/>
              <a:t>opponent.top</a:t>
            </a:r>
            <a:r>
              <a:rPr lang="en-GB" dirty="0"/>
              <a:t>=0</a:t>
            </a:r>
          </a:p>
          <a:p>
            <a:r>
              <a:rPr lang="en-GB" dirty="0"/>
              <a:t>    if </a:t>
            </a:r>
            <a:r>
              <a:rPr lang="en-GB" dirty="0" err="1"/>
              <a:t>opponent.bottom</a:t>
            </a:r>
            <a:r>
              <a:rPr lang="en-GB" dirty="0"/>
              <a:t> &gt;= </a:t>
            </a:r>
            <a:r>
              <a:rPr lang="en-GB" dirty="0" err="1"/>
              <a:t>screen_height</a:t>
            </a:r>
            <a:r>
              <a:rPr lang="en-GB" dirty="0"/>
              <a:t>:</a:t>
            </a:r>
          </a:p>
          <a:p>
            <a:r>
              <a:rPr lang="en-GB" dirty="0"/>
              <a:t>        </a:t>
            </a:r>
            <a:r>
              <a:rPr lang="en-GB" dirty="0" err="1"/>
              <a:t>opponent.bottom</a:t>
            </a:r>
            <a:r>
              <a:rPr lang="en-GB" dirty="0"/>
              <a:t>=</a:t>
            </a:r>
            <a:r>
              <a:rPr lang="en-GB" dirty="0" err="1"/>
              <a:t>screen_height</a:t>
            </a:r>
            <a:r>
              <a:rPr lang="en-GB" dirty="0"/>
              <a:t> </a:t>
            </a:r>
          </a:p>
          <a:p>
            <a:r>
              <a:rPr lang="en-GB" dirty="0" err="1"/>
              <a:t>def</a:t>
            </a:r>
            <a:r>
              <a:rPr lang="en-GB" dirty="0"/>
              <a:t> </a:t>
            </a:r>
            <a:r>
              <a:rPr lang="en-GB" dirty="0" err="1"/>
              <a:t>ball_restart</a:t>
            </a:r>
            <a:r>
              <a:rPr lang="en-GB" dirty="0"/>
              <a:t>():</a:t>
            </a:r>
          </a:p>
          <a:p>
            <a:r>
              <a:rPr lang="en-GB" dirty="0"/>
              <a:t>    global </a:t>
            </a:r>
            <a:r>
              <a:rPr lang="en-GB" dirty="0" err="1"/>
              <a:t>ball_speed_x,ball_speed_y,score_time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1203" y="1374627"/>
            <a:ext cx="8072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current_time</a:t>
            </a:r>
            <a:r>
              <a:rPr lang="en-GB" dirty="0"/>
              <a:t> = </a:t>
            </a:r>
            <a:r>
              <a:rPr lang="en-GB" dirty="0" err="1"/>
              <a:t>pygame.time.get_ticks</a:t>
            </a:r>
            <a:r>
              <a:rPr lang="en-GB" dirty="0"/>
              <a:t>()</a:t>
            </a:r>
          </a:p>
          <a:p>
            <a:r>
              <a:rPr lang="en-GB" dirty="0"/>
              <a:t>    </a:t>
            </a:r>
            <a:r>
              <a:rPr lang="en-GB" dirty="0" err="1"/>
              <a:t>ball.center</a:t>
            </a:r>
            <a:r>
              <a:rPr lang="en-GB" dirty="0"/>
              <a:t> = (</a:t>
            </a:r>
            <a:r>
              <a:rPr lang="en-GB" dirty="0" err="1"/>
              <a:t>screen_width</a:t>
            </a:r>
            <a:r>
              <a:rPr lang="en-GB" dirty="0"/>
              <a:t>/2,screen_height/2) 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if </a:t>
            </a:r>
            <a:r>
              <a:rPr lang="en-GB" dirty="0" err="1"/>
              <a:t>current_time</a:t>
            </a:r>
            <a:r>
              <a:rPr lang="en-GB" dirty="0"/>
              <a:t> - </a:t>
            </a:r>
            <a:r>
              <a:rPr lang="en-GB" dirty="0" err="1"/>
              <a:t>score_time</a:t>
            </a:r>
            <a:r>
              <a:rPr lang="en-GB" dirty="0"/>
              <a:t> &lt; 700:</a:t>
            </a:r>
          </a:p>
          <a:p>
            <a:r>
              <a:rPr lang="en-GB" dirty="0"/>
              <a:t>        </a:t>
            </a:r>
            <a:r>
              <a:rPr lang="en-GB" dirty="0" err="1"/>
              <a:t>number_three</a:t>
            </a:r>
            <a:r>
              <a:rPr lang="en-GB" dirty="0"/>
              <a:t> = </a:t>
            </a:r>
            <a:r>
              <a:rPr lang="en-GB" dirty="0" err="1"/>
              <a:t>game_font.render</a:t>
            </a:r>
            <a:r>
              <a:rPr lang="en-GB" dirty="0"/>
              <a:t>("3", False, </a:t>
            </a:r>
            <a:r>
              <a:rPr lang="en-GB" dirty="0" err="1"/>
              <a:t>light_gray</a:t>
            </a:r>
            <a:r>
              <a:rPr lang="en-GB" dirty="0"/>
              <a:t>)</a:t>
            </a:r>
          </a:p>
          <a:p>
            <a:r>
              <a:rPr lang="en-GB" dirty="0"/>
              <a:t>        </a:t>
            </a:r>
            <a:r>
              <a:rPr lang="en-GB" dirty="0" err="1"/>
              <a:t>screen.blit</a:t>
            </a:r>
            <a:r>
              <a:rPr lang="en-GB" dirty="0"/>
              <a:t>(</a:t>
            </a:r>
            <a:r>
              <a:rPr lang="en-GB" dirty="0" err="1"/>
              <a:t>number_three</a:t>
            </a:r>
            <a:r>
              <a:rPr lang="en-GB" dirty="0"/>
              <a:t>,(</a:t>
            </a:r>
            <a:r>
              <a:rPr lang="en-GB" dirty="0" err="1"/>
              <a:t>screen_width</a:t>
            </a:r>
            <a:r>
              <a:rPr lang="en-GB" dirty="0"/>
              <a:t>/2-10,screen_height/2 +20))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if 700 &lt;</a:t>
            </a:r>
            <a:r>
              <a:rPr lang="en-GB" dirty="0" err="1"/>
              <a:t>current_time</a:t>
            </a:r>
            <a:r>
              <a:rPr lang="en-GB" dirty="0"/>
              <a:t> - </a:t>
            </a:r>
            <a:r>
              <a:rPr lang="en-GB" dirty="0" err="1"/>
              <a:t>score_time</a:t>
            </a:r>
            <a:r>
              <a:rPr lang="en-GB" dirty="0"/>
              <a:t> &lt; 1400:</a:t>
            </a:r>
          </a:p>
          <a:p>
            <a:r>
              <a:rPr lang="en-GB" dirty="0"/>
              <a:t>        </a:t>
            </a:r>
            <a:r>
              <a:rPr lang="en-GB" dirty="0" err="1"/>
              <a:t>number_two</a:t>
            </a:r>
            <a:r>
              <a:rPr lang="en-GB" dirty="0"/>
              <a:t> = </a:t>
            </a:r>
            <a:r>
              <a:rPr lang="en-GB" dirty="0" err="1"/>
              <a:t>game_font.render</a:t>
            </a:r>
            <a:r>
              <a:rPr lang="en-GB" dirty="0"/>
              <a:t>("2", False, </a:t>
            </a:r>
            <a:r>
              <a:rPr lang="en-GB" dirty="0" err="1"/>
              <a:t>light_gray</a:t>
            </a:r>
            <a:r>
              <a:rPr lang="en-GB" dirty="0"/>
              <a:t>)</a:t>
            </a:r>
          </a:p>
          <a:p>
            <a:r>
              <a:rPr lang="en-GB" dirty="0"/>
              <a:t>        </a:t>
            </a:r>
            <a:r>
              <a:rPr lang="en-GB" dirty="0" err="1"/>
              <a:t>screen.blit</a:t>
            </a:r>
            <a:r>
              <a:rPr lang="en-GB" dirty="0"/>
              <a:t>(</a:t>
            </a:r>
            <a:r>
              <a:rPr lang="en-GB" dirty="0" err="1"/>
              <a:t>number_two</a:t>
            </a:r>
            <a:r>
              <a:rPr lang="en-GB" dirty="0"/>
              <a:t>,(</a:t>
            </a:r>
            <a:r>
              <a:rPr lang="en-GB" dirty="0" err="1"/>
              <a:t>screen_width</a:t>
            </a:r>
            <a:r>
              <a:rPr lang="en-GB" dirty="0"/>
              <a:t>/2-10,screen_height/2 +20))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if 1400 &lt;</a:t>
            </a:r>
            <a:r>
              <a:rPr lang="en-GB" dirty="0" err="1"/>
              <a:t>current_time</a:t>
            </a:r>
            <a:r>
              <a:rPr lang="en-GB" dirty="0"/>
              <a:t> - </a:t>
            </a:r>
            <a:r>
              <a:rPr lang="en-GB" dirty="0" err="1"/>
              <a:t>score_time</a:t>
            </a:r>
            <a:r>
              <a:rPr lang="en-GB" dirty="0"/>
              <a:t> &lt; 2100:</a:t>
            </a:r>
          </a:p>
          <a:p>
            <a:r>
              <a:rPr lang="en-GB" dirty="0"/>
              <a:t>        </a:t>
            </a:r>
            <a:r>
              <a:rPr lang="en-GB" dirty="0" err="1"/>
              <a:t>number_one</a:t>
            </a:r>
            <a:r>
              <a:rPr lang="en-GB" dirty="0"/>
              <a:t> = </a:t>
            </a:r>
            <a:r>
              <a:rPr lang="en-GB" dirty="0" err="1"/>
              <a:t>game_font.render</a:t>
            </a:r>
            <a:r>
              <a:rPr lang="en-GB" dirty="0"/>
              <a:t>("1", False, </a:t>
            </a:r>
            <a:r>
              <a:rPr lang="en-GB" dirty="0" err="1"/>
              <a:t>light_gray</a:t>
            </a:r>
            <a:r>
              <a:rPr lang="en-GB" dirty="0"/>
              <a:t>)</a:t>
            </a:r>
          </a:p>
          <a:p>
            <a:r>
              <a:rPr lang="en-GB" dirty="0"/>
              <a:t>        </a:t>
            </a:r>
            <a:r>
              <a:rPr lang="en-GB" dirty="0" err="1"/>
              <a:t>screen.blit</a:t>
            </a:r>
            <a:r>
              <a:rPr lang="en-GB" dirty="0"/>
              <a:t>(</a:t>
            </a:r>
            <a:r>
              <a:rPr lang="en-GB" dirty="0" err="1"/>
              <a:t>number_one</a:t>
            </a:r>
            <a:r>
              <a:rPr lang="en-GB" dirty="0"/>
              <a:t>,(</a:t>
            </a:r>
            <a:r>
              <a:rPr lang="en-GB" dirty="0" err="1"/>
              <a:t>screen_width</a:t>
            </a:r>
            <a:r>
              <a:rPr lang="en-GB" dirty="0"/>
              <a:t>/2-10,screen_height/2 +20))    </a:t>
            </a:r>
          </a:p>
          <a:p>
            <a:r>
              <a:rPr lang="en-GB" dirty="0"/>
              <a:t>     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8827" y="532895"/>
            <a:ext cx="58921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#---game rectangles---</a:t>
            </a:r>
          </a:p>
          <a:p>
            <a:r>
              <a:rPr lang="en-GB" dirty="0"/>
              <a:t>ball=</a:t>
            </a:r>
            <a:r>
              <a:rPr lang="en-GB" dirty="0" err="1"/>
              <a:t>pygame.Rect</a:t>
            </a:r>
            <a:r>
              <a:rPr lang="en-GB" dirty="0"/>
              <a:t>(</a:t>
            </a:r>
            <a:r>
              <a:rPr lang="en-GB" dirty="0" err="1"/>
              <a:t>screen_width</a:t>
            </a:r>
            <a:r>
              <a:rPr lang="en-GB" dirty="0"/>
              <a:t>/2 - 15, </a:t>
            </a:r>
            <a:r>
              <a:rPr lang="en-GB" dirty="0" err="1"/>
              <a:t>screen_height</a:t>
            </a:r>
            <a:r>
              <a:rPr lang="en-GB" dirty="0"/>
              <a:t>/2 - 15, 30, 30)</a:t>
            </a:r>
          </a:p>
          <a:p>
            <a:r>
              <a:rPr lang="en-GB" dirty="0"/>
              <a:t>player= </a:t>
            </a:r>
            <a:r>
              <a:rPr lang="en-GB" dirty="0" err="1"/>
              <a:t>pygame.Rect</a:t>
            </a:r>
            <a:r>
              <a:rPr lang="en-GB" dirty="0"/>
              <a:t>(</a:t>
            </a:r>
            <a:r>
              <a:rPr lang="en-GB" dirty="0" err="1"/>
              <a:t>screen_width</a:t>
            </a:r>
            <a:r>
              <a:rPr lang="en-GB" dirty="0"/>
              <a:t> - 20, </a:t>
            </a:r>
            <a:r>
              <a:rPr lang="en-GB" dirty="0" err="1"/>
              <a:t>screen_height</a:t>
            </a:r>
            <a:r>
              <a:rPr lang="en-GB" dirty="0"/>
              <a:t>/2 - 70, 10, 140)</a:t>
            </a:r>
          </a:p>
          <a:p>
            <a:r>
              <a:rPr lang="en-GB" dirty="0"/>
              <a:t>opponent = </a:t>
            </a:r>
            <a:r>
              <a:rPr lang="en-GB" dirty="0" err="1"/>
              <a:t>pygame.Rect</a:t>
            </a:r>
            <a:r>
              <a:rPr lang="en-GB" dirty="0"/>
              <a:t>(10, </a:t>
            </a:r>
            <a:r>
              <a:rPr lang="en-GB" dirty="0" err="1"/>
              <a:t>screen_height</a:t>
            </a:r>
            <a:r>
              <a:rPr lang="en-GB" dirty="0"/>
              <a:t>/2 - 70, 10, 140)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bg_color</a:t>
            </a:r>
            <a:r>
              <a:rPr lang="en-GB" dirty="0"/>
              <a:t>=</a:t>
            </a:r>
            <a:r>
              <a:rPr lang="en-GB" dirty="0" err="1"/>
              <a:t>pygame.Color</a:t>
            </a:r>
            <a:r>
              <a:rPr lang="en-GB" dirty="0"/>
              <a:t>('red')</a:t>
            </a:r>
          </a:p>
          <a:p>
            <a:r>
              <a:rPr lang="en-GB" dirty="0" err="1"/>
              <a:t>light_gray</a:t>
            </a:r>
            <a:r>
              <a:rPr lang="en-GB" dirty="0"/>
              <a:t>=(200,200,200)</a:t>
            </a:r>
          </a:p>
          <a:p>
            <a:r>
              <a:rPr lang="en-GB" dirty="0"/>
              <a:t>blue=(500,500,500)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#game variables</a:t>
            </a:r>
          </a:p>
          <a:p>
            <a:r>
              <a:rPr lang="en-GB" dirty="0" err="1"/>
              <a:t>ball_speed_x</a:t>
            </a:r>
            <a:r>
              <a:rPr lang="en-GB" dirty="0"/>
              <a:t>=7 * </a:t>
            </a:r>
            <a:r>
              <a:rPr lang="en-GB" dirty="0" err="1"/>
              <a:t>random.choice</a:t>
            </a:r>
            <a:r>
              <a:rPr lang="en-GB" dirty="0"/>
              <a:t>((1,-1))</a:t>
            </a:r>
          </a:p>
          <a:p>
            <a:r>
              <a:rPr lang="en-GB" dirty="0" err="1"/>
              <a:t>ball_speed_y</a:t>
            </a:r>
            <a:r>
              <a:rPr lang="en-GB" dirty="0"/>
              <a:t>=7 * </a:t>
            </a:r>
            <a:r>
              <a:rPr lang="en-GB" dirty="0" err="1"/>
              <a:t>random.choice</a:t>
            </a:r>
            <a:r>
              <a:rPr lang="en-GB" dirty="0"/>
              <a:t>((1,-1))</a:t>
            </a:r>
          </a:p>
          <a:p>
            <a:r>
              <a:rPr lang="en-GB" dirty="0" err="1"/>
              <a:t>player_speed</a:t>
            </a:r>
            <a:r>
              <a:rPr lang="en-GB" dirty="0"/>
              <a:t>=0</a:t>
            </a:r>
          </a:p>
          <a:p>
            <a:r>
              <a:rPr lang="en-GB" dirty="0" err="1"/>
              <a:t>opponent_speed</a:t>
            </a:r>
            <a:r>
              <a:rPr lang="en-GB" dirty="0"/>
              <a:t>=7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393</Words>
  <Application>Microsoft Office PowerPoint</Application>
  <PresentationFormat>Custom</PresentationFormat>
  <Paragraphs>175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PONG GAME USING PYTHON</vt:lpstr>
      <vt:lpstr>                                Index</vt:lpstr>
      <vt:lpstr>                              Introduction</vt:lpstr>
      <vt:lpstr>                       Aim of the Project</vt:lpstr>
      <vt:lpstr>                                   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Output</vt:lpstr>
      <vt:lpstr>             Conclusion and Future Scope</vt:lpstr>
      <vt:lpstr>                               Reference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Digambar Sawardekar</dc:creator>
  <cp:lastModifiedBy>Windows User</cp:lastModifiedBy>
  <cp:revision>23</cp:revision>
  <dcterms:created xsi:type="dcterms:W3CDTF">2020-12-07T06:10:03Z</dcterms:created>
  <dcterms:modified xsi:type="dcterms:W3CDTF">2023-09-04T10:19:52Z</dcterms:modified>
</cp:coreProperties>
</file>