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6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17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24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25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E72F9A-45DF-4B9A-93D5-F6D82F4DEE7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E67CD3-844B-4485-99CD-0B12C5D00D5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733800"/>
          </a:xfrm>
        </p:spPr>
        <p:txBody>
          <a:bodyPr>
            <a:normAutofit/>
          </a:bodyPr>
          <a:p>
            <a:r>
              <a:rPr dirty="0" lang="en-US" smtClean="0">
                <a:latin typeface="Andalus" pitchFamily="18" charset="-78"/>
                <a:cs typeface="Andalus" pitchFamily="18" charset="-78"/>
              </a:rPr>
              <a:t>GHARDA INSTITUTE OF TECHNOLOGY, LAVEL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800600"/>
          </a:xfrm>
        </p:spPr>
        <p:txBody>
          <a:bodyPr>
            <a:normAutofit/>
          </a:bodyPr>
          <a:p>
            <a:r>
              <a:rPr dirty="0" lang="en-US" smtClean="0">
                <a:latin typeface="Andalus" pitchFamily="18" charset="-78"/>
                <a:cs typeface="Andalus" pitchFamily="18" charset="-78"/>
              </a:rPr>
              <a:t>Mini Project</a:t>
            </a:r>
            <a:br>
              <a:rPr dirty="0" lang="en-US" smtClean="0">
                <a:latin typeface="Andalus" pitchFamily="18" charset="-78"/>
                <a:cs typeface="Andalus" pitchFamily="18" charset="-78"/>
              </a:rPr>
            </a:br>
            <a:r>
              <a:rPr dirty="0" lang="en-US" smtClean="0">
                <a:latin typeface="Andalus" pitchFamily="18" charset="-78"/>
                <a:cs typeface="Andalus" pitchFamily="18" charset="-78"/>
              </a:rPr>
              <a:t>Second Year</a:t>
            </a:r>
            <a:br>
              <a:rPr dirty="0" lang="en-US" smtClean="0">
                <a:latin typeface="Andalus" pitchFamily="18" charset="-78"/>
                <a:cs typeface="Andalus" pitchFamily="18" charset="-78"/>
              </a:rPr>
            </a:br>
            <a:r>
              <a:rPr dirty="0" lang="en-US" smtClean="0">
                <a:latin typeface="Andalus" pitchFamily="18" charset="-78"/>
                <a:cs typeface="Andalus" pitchFamily="18" charset="-78"/>
              </a:rPr>
              <a:t>Computer Engineering</a:t>
            </a:r>
            <a:br>
              <a:rPr dirty="0" lang="en-US" smtClean="0">
                <a:latin typeface="Andalus" pitchFamily="18" charset="-78"/>
                <a:cs typeface="Andalus" pitchFamily="18" charset="-78"/>
              </a:rPr>
            </a:br>
            <a:r>
              <a:rPr dirty="0" lang="en-US" smtClean="0">
                <a:latin typeface="Andalus" pitchFamily="18" charset="-78"/>
                <a:cs typeface="Andalus" pitchFamily="18" charset="-78"/>
              </a:rPr>
              <a:t>Academic Year</a:t>
            </a:r>
            <a:br>
              <a:rPr dirty="0" lang="en-US" smtClean="0">
                <a:latin typeface="Andalus" pitchFamily="18" charset="-78"/>
                <a:cs typeface="Andalus" pitchFamily="18" charset="-78"/>
              </a:rPr>
            </a:br>
            <a:r>
              <a:rPr dirty="0" lang="en-US" smtClean="0">
                <a:latin typeface="Andalus" pitchFamily="18" charset="-78"/>
                <a:cs typeface="Andalus" pitchFamily="18" charset="-78"/>
              </a:rPr>
              <a:t>2020-21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dirty="0" sz="6600" lang="en-US" smtClean="0">
                <a:latin typeface="Algerian" pitchFamily="82" charset="0"/>
              </a:rPr>
              <a:t>ONLINE NOTICE BOARD SYSTEM</a:t>
            </a:r>
            <a:endParaRPr dirty="0" sz="6600" lang="en-US">
              <a:latin typeface="Algerian" pitchFamily="82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762000" y="5791200"/>
            <a:ext cx="6934200" cy="838200"/>
          </a:xfrm>
        </p:spPr>
        <p:txBody>
          <a:bodyPr>
            <a:normAutofit/>
          </a:bodyPr>
          <a:p>
            <a:pPr algn="l"/>
            <a:r>
              <a:rPr dirty="0" sz="2000" lang="en-US">
                <a:solidFill>
                  <a:schemeClr val="tx1"/>
                </a:solidFill>
              </a:rPr>
              <a:t>Project Mentor : Prof. </a:t>
            </a:r>
            <a:r>
              <a:rPr dirty="0" sz="2000" lang="en-US" err="1">
                <a:solidFill>
                  <a:schemeClr val="tx1"/>
                </a:solidFill>
              </a:rPr>
              <a:t>khalkar</a:t>
            </a:r>
            <a:r>
              <a:rPr dirty="0" sz="2000" lang="en-US">
                <a:solidFill>
                  <a:schemeClr val="tx1"/>
                </a:solidFill>
              </a:rPr>
              <a:t> Madam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 smtClean="0"/>
              <a:t>Group members                           Roll no</a:t>
            </a:r>
            <a:endParaRPr dirty="0" sz="360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514350" marL="514350">
              <a:buFont typeface="+mj-lt"/>
              <a:buAutoNum type="arabicPeriod"/>
            </a:pPr>
            <a:r>
              <a:rPr dirty="0" lang="en-US" smtClean="0">
                <a:latin typeface="+mj-lt"/>
              </a:rPr>
              <a:t> </a:t>
            </a:r>
            <a:r>
              <a:rPr dirty="0" lang="en-US" err="1" smtClean="0">
                <a:latin typeface="+mj-lt"/>
              </a:rPr>
              <a:t>Shreya</a:t>
            </a:r>
            <a:r>
              <a:rPr dirty="0" lang="en-US" smtClean="0">
                <a:latin typeface="+mj-lt"/>
              </a:rPr>
              <a:t> </a:t>
            </a:r>
            <a:r>
              <a:rPr dirty="0" lang="en-US" err="1" smtClean="0">
                <a:latin typeface="+mj-lt"/>
              </a:rPr>
              <a:t>Chandrakant</a:t>
            </a:r>
            <a:r>
              <a:rPr dirty="0" lang="en-US" smtClean="0">
                <a:latin typeface="+mj-lt"/>
              </a:rPr>
              <a:t> </a:t>
            </a:r>
            <a:r>
              <a:rPr dirty="0" lang="en-US" err="1" smtClean="0">
                <a:latin typeface="+mj-lt"/>
              </a:rPr>
              <a:t>Malavde</a:t>
            </a:r>
            <a:r>
              <a:rPr dirty="0" lang="en-US" smtClean="0">
                <a:latin typeface="+mj-lt"/>
              </a:rPr>
              <a:t>           </a:t>
            </a:r>
            <a:r>
              <a:rPr dirty="0" lang="en-US" smtClean="0">
                <a:latin typeface="+mj-lt"/>
              </a:rPr>
              <a:t>             </a:t>
            </a:r>
            <a:r>
              <a:rPr dirty="0" lang="en-US" smtClean="0">
                <a:latin typeface="+mj-lt"/>
              </a:rPr>
              <a:t>3</a:t>
            </a:r>
            <a:r>
              <a:rPr dirty="0" lang="en-US" smtClean="0">
                <a:latin typeface="+mj-lt"/>
              </a:rPr>
              <a:t>5</a:t>
            </a:r>
            <a:endParaRPr altLang="en-US" lang="zh-CN"/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latin typeface="+mj-lt"/>
              </a:rPr>
              <a:t> </a:t>
            </a:r>
            <a:r>
              <a:rPr dirty="0" lang="en-US" err="1" smtClean="0">
                <a:latin typeface="+mj-lt"/>
              </a:rPr>
              <a:t>Punam</a:t>
            </a:r>
            <a:r>
              <a:rPr dirty="0" lang="en-US" smtClean="0">
                <a:latin typeface="+mj-lt"/>
              </a:rPr>
              <a:t> </a:t>
            </a:r>
            <a:r>
              <a:rPr dirty="0" lang="en-US" err="1" smtClean="0">
                <a:latin typeface="+mj-lt"/>
              </a:rPr>
              <a:t>Subhash</a:t>
            </a:r>
            <a:r>
              <a:rPr dirty="0" lang="en-US" smtClean="0">
                <a:latin typeface="+mj-lt"/>
              </a:rPr>
              <a:t> </a:t>
            </a:r>
            <a:r>
              <a:rPr dirty="0" lang="en-US" err="1" smtClean="0">
                <a:latin typeface="+mj-lt"/>
              </a:rPr>
              <a:t>Pawar</a:t>
            </a:r>
            <a:r>
              <a:rPr dirty="0" lang="en-US" smtClean="0">
                <a:latin typeface="+mj-lt"/>
              </a:rPr>
              <a:t>                           </a:t>
            </a:r>
            <a:r>
              <a:rPr dirty="0" lang="en-US" smtClean="0">
                <a:latin typeface="+mj-lt"/>
              </a:rPr>
              <a:t>         </a:t>
            </a:r>
            <a:r>
              <a:rPr dirty="0" lang="en-US" smtClean="0">
                <a:latin typeface="+mj-lt"/>
              </a:rPr>
              <a:t>45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latin typeface="+mj-lt"/>
              </a:rPr>
              <a:t> </a:t>
            </a:r>
            <a:r>
              <a:rPr dirty="0" lang="en-US" err="1" smtClean="0">
                <a:latin typeface="+mj-lt"/>
              </a:rPr>
              <a:t>Tejaswini</a:t>
            </a:r>
            <a:r>
              <a:rPr dirty="0" lang="en-US" smtClean="0">
                <a:latin typeface="+mj-lt"/>
              </a:rPr>
              <a:t> </a:t>
            </a:r>
            <a:r>
              <a:rPr dirty="0" lang="en-US" smtClean="0">
                <a:latin typeface="+mj-lt"/>
              </a:rPr>
              <a:t>Suresh </a:t>
            </a:r>
            <a:r>
              <a:rPr dirty="0" lang="en-US" err="1" smtClean="0">
                <a:latin typeface="+mj-lt"/>
              </a:rPr>
              <a:t>Pawar</a:t>
            </a:r>
            <a:r>
              <a:rPr dirty="0" lang="en-US" smtClean="0">
                <a:latin typeface="+mj-lt"/>
              </a:rPr>
              <a:t>                          </a:t>
            </a:r>
            <a:r>
              <a:rPr dirty="0" lang="en-US" smtClean="0">
                <a:latin typeface="+mj-lt"/>
              </a:rPr>
              <a:t>         </a:t>
            </a:r>
            <a:r>
              <a:rPr dirty="0" lang="en-US" smtClean="0">
                <a:latin typeface="+mj-lt"/>
              </a:rPr>
              <a:t>48                                                       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latin typeface="+mj-lt"/>
              </a:rPr>
              <a:t>  </a:t>
            </a:r>
            <a:r>
              <a:rPr dirty="0" lang="en-US" err="1" smtClean="0">
                <a:latin typeface="+mj-lt"/>
              </a:rPr>
              <a:t>Sakshi</a:t>
            </a:r>
            <a:r>
              <a:rPr dirty="0" lang="en-US" smtClean="0">
                <a:latin typeface="+mj-lt"/>
              </a:rPr>
              <a:t> </a:t>
            </a:r>
            <a:r>
              <a:rPr dirty="0" lang="en-US" err="1" smtClean="0">
                <a:latin typeface="+mj-lt"/>
              </a:rPr>
              <a:t>Rajendra</a:t>
            </a:r>
            <a:r>
              <a:rPr dirty="0" lang="en-US" smtClean="0">
                <a:latin typeface="+mj-lt"/>
              </a:rPr>
              <a:t> </a:t>
            </a:r>
            <a:r>
              <a:rPr dirty="0" lang="en-US" err="1" smtClean="0">
                <a:latin typeface="+mj-lt"/>
              </a:rPr>
              <a:t>Sawant</a:t>
            </a:r>
            <a:r>
              <a:rPr dirty="0" lang="en-US" smtClean="0">
                <a:latin typeface="+mj-lt"/>
              </a:rPr>
              <a:t>                           </a:t>
            </a:r>
            <a:r>
              <a:rPr dirty="0" lang="en-US" smtClean="0">
                <a:latin typeface="+mj-lt"/>
              </a:rPr>
              <a:t>    </a:t>
            </a:r>
            <a:r>
              <a:rPr dirty="0" lang="en-US" smtClean="0">
                <a:latin typeface="+mj-lt"/>
              </a:rPr>
              <a:t> </a:t>
            </a:r>
            <a:r>
              <a:rPr dirty="0" lang="en-US" smtClean="0">
                <a:latin typeface="+mj-lt"/>
              </a:rPr>
              <a:t>  </a:t>
            </a:r>
            <a:r>
              <a:rPr dirty="0" lang="en-US" smtClean="0">
                <a:latin typeface="+mj-lt"/>
              </a:rPr>
              <a:t>60</a:t>
            </a:r>
            <a:endParaRPr altLang="en-US" lang="zh-CN"/>
          </a:p>
          <a:p>
            <a:pPr indent="-514350" marL="514350">
              <a:buNone/>
            </a:pPr>
            <a:r>
              <a:rPr dirty="0" lang="en-US" smtClean="0">
                <a:latin typeface="+mj-lt"/>
              </a:rPr>
              <a:t> </a:t>
            </a:r>
            <a:endParaRPr dirty="0" lang="en-US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Introduction</a:t>
            </a:r>
            <a:endParaRPr dirty="0" lang="en-US">
              <a:latin typeface="Algerian" pitchFamily="82" charset="0"/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760720"/>
          </a:xfrm>
        </p:spPr>
        <p:txBody>
          <a:bodyPr>
            <a:noAutofit/>
          </a:bodyPr>
          <a:p>
            <a:pPr>
              <a:buNone/>
            </a:pPr>
            <a:r>
              <a:rPr dirty="0" sz="2000" lang="en-US" smtClean="0">
                <a:latin typeface="+mj-lt"/>
              </a:rPr>
              <a:t>   Online </a:t>
            </a:r>
            <a:r>
              <a:rPr dirty="0" sz="2000" lang="en-US" smtClean="0">
                <a:latin typeface="+mj-lt"/>
              </a:rPr>
              <a:t>Notice Board System is intended for colleges and institutions </a:t>
            </a:r>
            <a:r>
              <a:rPr dirty="0" sz="2000" lang="en-US" smtClean="0">
                <a:latin typeface="+mj-lt"/>
              </a:rPr>
              <a:t>where information </a:t>
            </a:r>
            <a:r>
              <a:rPr dirty="0" sz="2000" lang="en-US" smtClean="0">
                <a:latin typeface="+mj-lt"/>
              </a:rPr>
              <a:t>and file sharing on regular basis plays vital role in the performance. The proposed system will act as an online notice board which will make use of the </a:t>
            </a:r>
            <a:r>
              <a:rPr dirty="0" sz="2000" lang="en-US" smtClean="0">
                <a:latin typeface="+mj-lt"/>
              </a:rPr>
              <a:t>modern communication </a:t>
            </a:r>
            <a:r>
              <a:rPr dirty="0" sz="2000" lang="en-US" smtClean="0">
                <a:latin typeface="+mj-lt"/>
              </a:rPr>
              <a:t>methodologies and techniques for information flow. </a:t>
            </a:r>
            <a:endParaRPr dirty="0" sz="2000" lang="en-US" smtClean="0">
              <a:latin typeface="+mj-lt"/>
            </a:endParaRPr>
          </a:p>
          <a:p>
            <a:pPr>
              <a:buNone/>
            </a:pPr>
            <a:r>
              <a:rPr dirty="0" sz="2000" lang="en-US" smtClean="0">
                <a:latin typeface="+mj-lt"/>
              </a:rPr>
              <a:t>     The </a:t>
            </a:r>
            <a:r>
              <a:rPr dirty="0" sz="2000" lang="en-US" smtClean="0">
                <a:latin typeface="+mj-lt"/>
              </a:rPr>
              <a:t>proposed system aims to create a platform for issuing notice, sharing </a:t>
            </a:r>
            <a:r>
              <a:rPr dirty="0" sz="2000" lang="en-US" smtClean="0">
                <a:latin typeface="+mj-lt"/>
              </a:rPr>
              <a:t>information and </a:t>
            </a:r>
            <a:r>
              <a:rPr dirty="0" sz="2000" lang="en-US" smtClean="0">
                <a:latin typeface="+mj-lt"/>
              </a:rPr>
              <a:t>files between the members of the institution. Different users shall have </a:t>
            </a:r>
            <a:r>
              <a:rPr dirty="0" sz="2000" lang="en-US" smtClean="0">
                <a:latin typeface="+mj-lt"/>
              </a:rPr>
              <a:t>different level </a:t>
            </a:r>
            <a:r>
              <a:rPr dirty="0" sz="2000" lang="en-US" smtClean="0">
                <a:latin typeface="+mj-lt"/>
              </a:rPr>
              <a:t>of access to the content. </a:t>
            </a:r>
            <a:r>
              <a:rPr dirty="0" sz="2000" lang="en-US" smtClean="0">
                <a:latin typeface="+mj-lt"/>
              </a:rPr>
              <a:t>The </a:t>
            </a:r>
            <a:r>
              <a:rPr dirty="0" sz="2000" lang="en-US" smtClean="0">
                <a:latin typeface="+mj-lt"/>
              </a:rPr>
              <a:t>administrator shall </a:t>
            </a:r>
            <a:r>
              <a:rPr dirty="0" sz="2000" lang="en-US" smtClean="0">
                <a:latin typeface="+mj-lt"/>
              </a:rPr>
              <a:t>be able </a:t>
            </a:r>
            <a:r>
              <a:rPr dirty="0" sz="2000" lang="en-US" smtClean="0">
                <a:latin typeface="+mj-lt"/>
              </a:rPr>
              <a:t>to issue notice, upload files, and view </a:t>
            </a:r>
            <a:r>
              <a:rPr dirty="0" sz="2000" lang="en-US" smtClean="0">
                <a:latin typeface="+mj-lt"/>
              </a:rPr>
              <a:t>students </a:t>
            </a:r>
            <a:r>
              <a:rPr dirty="0" sz="2000" lang="en-US" smtClean="0">
                <a:latin typeface="+mj-lt"/>
              </a:rPr>
              <a:t>activities on the software. </a:t>
            </a:r>
            <a:r>
              <a:rPr dirty="0" sz="2000" lang="en-US" smtClean="0">
                <a:latin typeface="+mj-lt"/>
              </a:rPr>
              <a:t>The teacher </a:t>
            </a:r>
            <a:r>
              <a:rPr dirty="0" sz="2000" lang="en-US" smtClean="0">
                <a:latin typeface="+mj-lt"/>
              </a:rPr>
              <a:t>shall be able to issue notice, upload files (on a general basis or to a </a:t>
            </a:r>
            <a:r>
              <a:rPr dirty="0" sz="2000" lang="en-US" smtClean="0">
                <a:latin typeface="+mj-lt"/>
              </a:rPr>
              <a:t>particular classroom</a:t>
            </a:r>
            <a:r>
              <a:rPr dirty="0" sz="2000" lang="en-US" smtClean="0">
                <a:latin typeface="+mj-lt"/>
              </a:rPr>
              <a:t>), and </a:t>
            </a:r>
            <a:r>
              <a:rPr dirty="0" sz="2000" lang="en-US" smtClean="0">
                <a:latin typeface="+mj-lt"/>
              </a:rPr>
              <a:t>view result </a:t>
            </a:r>
            <a:r>
              <a:rPr dirty="0" sz="2000" lang="en-US" smtClean="0">
                <a:latin typeface="+mj-lt"/>
              </a:rPr>
              <a:t>and </a:t>
            </a:r>
            <a:r>
              <a:rPr dirty="0" sz="2000" lang="en-US" smtClean="0">
                <a:latin typeface="+mj-lt"/>
              </a:rPr>
              <a:t>students activities</a:t>
            </a:r>
            <a:r>
              <a:rPr dirty="0" sz="2000" lang="en-US" smtClean="0">
                <a:latin typeface="+mj-lt"/>
              </a:rPr>
              <a:t>. The student shall be able </a:t>
            </a:r>
            <a:r>
              <a:rPr dirty="0" sz="2000" lang="en-US" smtClean="0">
                <a:latin typeface="+mj-lt"/>
              </a:rPr>
              <a:t>to upload/download </a:t>
            </a:r>
            <a:r>
              <a:rPr dirty="0" sz="2000" lang="en-US" smtClean="0">
                <a:latin typeface="+mj-lt"/>
              </a:rPr>
              <a:t>files, submit to faculty/teacher and view result. A guest will simply be able to view public notices.</a:t>
            </a:r>
            <a:endParaRPr dirty="0" sz="2000" lang="en-US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800" lang="en-US" smtClean="0">
                <a:latin typeface="Algerian" pitchFamily="82" charset="0"/>
              </a:rPr>
              <a:t>OBJECTIVES</a:t>
            </a:r>
            <a:endParaRPr dirty="0" sz="4800" lang="en-US">
              <a:latin typeface="Algerian" pitchFamily="82" charset="0"/>
            </a:endParaRP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 lang="en-US"/>
              <a:t>Make the system a distributed system accessible to many </a:t>
            </a:r>
            <a:r>
              <a:rPr dirty="0" sz="2400" lang="en-US" smtClean="0"/>
              <a:t>devices.</a:t>
            </a:r>
          </a:p>
          <a:p>
            <a:r>
              <a:rPr dirty="0" sz="2400" lang="en-US" smtClean="0"/>
              <a:t>Use </a:t>
            </a:r>
            <a:r>
              <a:rPr dirty="0" sz="2400" lang="en-US"/>
              <a:t>web development to implement the </a:t>
            </a:r>
            <a:r>
              <a:rPr dirty="0" sz="2400" lang="en-US" smtClean="0"/>
              <a:t>system.</a:t>
            </a:r>
          </a:p>
          <a:p>
            <a:r>
              <a:rPr dirty="0" sz="2400" lang="en-US" smtClean="0"/>
              <a:t>Create </a:t>
            </a:r>
            <a:r>
              <a:rPr dirty="0" sz="2400" lang="en-US"/>
              <a:t>a user friendly </a:t>
            </a:r>
            <a:r>
              <a:rPr dirty="0" sz="2400" lang="en-US" smtClean="0"/>
              <a:t>system.</a:t>
            </a:r>
          </a:p>
          <a:p>
            <a:r>
              <a:rPr dirty="0" sz="2400" lang="en-US" smtClean="0"/>
              <a:t>Add </a:t>
            </a:r>
            <a:r>
              <a:rPr dirty="0" sz="2400" lang="en-US"/>
              <a:t>SMS capabilities to the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CONCLUSION AND SCOPE</a:t>
            </a:r>
            <a:endParaRPr dirty="0" lang="en-US">
              <a:latin typeface="Algerian" pitchFamily="82" charset="0"/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base"/>
            <a:r>
              <a:rPr dirty="0" lang="en-US" smtClean="0"/>
              <a:t>The system will reduce energy and time spent checking the notice board.</a:t>
            </a:r>
          </a:p>
          <a:p>
            <a:pPr fontAlgn="base"/>
            <a:r>
              <a:rPr dirty="0" lang="en-US" smtClean="0"/>
              <a:t>It will create a great interface for users to interact with notice.</a:t>
            </a:r>
          </a:p>
          <a:p>
            <a:pPr fontAlgn="base"/>
            <a:r>
              <a:rPr dirty="0" lang="en-US" smtClean="0"/>
              <a:t>It will give insight on how people are responding to notice.</a:t>
            </a:r>
          </a:p>
          <a:p>
            <a:pPr fontAlgn="base"/>
            <a:r>
              <a:rPr dirty="0" lang="en-US" smtClean="0"/>
              <a:t>It will give users messaging capabilities within the system.</a:t>
            </a:r>
          </a:p>
          <a:p>
            <a:pPr fontAlgn="base"/>
            <a:r>
              <a:rPr dirty="0" lang="en-US" smtClean="0"/>
              <a:t>It will minimize cost used to print papers and other supplies used for posting to a normal notice board.</a:t>
            </a:r>
          </a:p>
          <a:p>
            <a:pPr>
              <a:buNone/>
            </a:pPr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GHARDA INSTITUTE OF TECHNOLOGY, LAVEL</dc:title>
  <dc:creator>admin</dc:creator>
  <cp:lastModifiedBy>admin</cp:lastModifiedBy>
  <dcterms:created xsi:type="dcterms:W3CDTF">2021-05-06T04:42:13Z</dcterms:created>
  <dcterms:modified xsi:type="dcterms:W3CDTF">2021-05-07T17:24:11Z</dcterms:modified>
</cp:coreProperties>
</file>