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5BFD9-8996-4AE5-8AB1-84EFD8B42027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5DB7-FB6A-4D96-AE7E-919C7D895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9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05DB7-FB6A-4D96-AE7E-919C7D89521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81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BB98D50-2530-4577-81E3-9CFBB2F1C41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F68BE39-D971-407E-B901-18B61E72F9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8D50-2530-4577-81E3-9CFBB2F1C41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BE39-D971-407E-B901-18B61E72F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8D50-2530-4577-81E3-9CFBB2F1C41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BE39-D971-407E-B901-18B61E72F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B98D50-2530-4577-81E3-9CFBB2F1C41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68BE39-D971-407E-B901-18B61E72F9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BB98D50-2530-4577-81E3-9CFBB2F1C41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F68BE39-D971-407E-B901-18B61E72F9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8D50-2530-4577-81E3-9CFBB2F1C41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BE39-D971-407E-B901-18B61E72F9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8D50-2530-4577-81E3-9CFBB2F1C41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BE39-D971-407E-B901-18B61E72F9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B98D50-2530-4577-81E3-9CFBB2F1C41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68BE39-D971-407E-B901-18B61E72F9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8D50-2530-4577-81E3-9CFBB2F1C41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8BE39-D971-407E-B901-18B61E72F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B98D50-2530-4577-81E3-9CFBB2F1C41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68BE39-D971-407E-B901-18B61E72F9D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B98D50-2530-4577-81E3-9CFBB2F1C41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68BE39-D971-407E-B901-18B61E72F9D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BB98D50-2530-4577-81E3-9CFBB2F1C41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F68BE39-D971-407E-B901-18B61E72F9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0GT5LcBjbZvEpeRDBXJxnseW2PUTj7j/view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505123"/>
            <a:ext cx="8358246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COMPUTER ENGINEERING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Academic Year 2020-21</a:t>
            </a: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Amisha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Modak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Anushka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Shitap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Priyanka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Inamdar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Rutvi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Kadam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Mr. Mahesh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Khandke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sir</a:t>
            </a:r>
          </a:p>
          <a:p>
            <a:pPr algn="ctr"/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HOD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Dr. R. R. Bane sir</a:t>
            </a: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GITLogo_3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21" y="1340768"/>
            <a:ext cx="4429157" cy="12109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08" y="2643182"/>
            <a:ext cx="4807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2700" stA="50000" endPos="50000" dist="5000" dir="5400000" sy="-100000" rotWithShape="0"/>
                </a:effectLst>
              </a:rPr>
              <a:t>Thank</a:t>
            </a:r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2700" stA="50000" endPos="50000" dist="5000" dir="5400000" sy="-100000" rotWithShape="0"/>
                </a:effectLst>
              </a:rPr>
              <a:t>you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000240"/>
            <a:ext cx="839781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Soil Moisture Sensor with IOT based </a:t>
            </a:r>
          </a:p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Irrigation System</a:t>
            </a:r>
          </a:p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___________________________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Smart irrigation System has wide scope to automate the complete irrigation system. </a:t>
            </a:r>
          </a:p>
          <a:p>
            <a:r>
              <a:rPr lang="en-US" dirty="0"/>
              <a:t> we are building a </a:t>
            </a:r>
            <a:r>
              <a:rPr lang="en-US" dirty="0" err="1"/>
              <a:t>IoT</a:t>
            </a:r>
            <a:r>
              <a:rPr lang="en-US" dirty="0"/>
              <a:t> based Irrigation System using ESP8266 </a:t>
            </a:r>
            <a:r>
              <a:rPr lang="en-US" dirty="0" err="1"/>
              <a:t>NodeMCU</a:t>
            </a:r>
            <a:r>
              <a:rPr lang="en-US" dirty="0"/>
              <a:t> Module and DHT11 Sensor.</a:t>
            </a:r>
          </a:p>
          <a:p>
            <a:r>
              <a:rPr lang="en-US" dirty="0"/>
              <a:t> It will not only automatically irrigate the water based on the moisture level in the soil but also send the Data to </a:t>
            </a:r>
            <a:r>
              <a:rPr lang="en-US" dirty="0" err="1"/>
              <a:t>ThingSpeak</a:t>
            </a:r>
            <a:r>
              <a:rPr lang="en-US" dirty="0"/>
              <a:t> Server to keep track of the land condition.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Architecture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" name="Content Placeholder 9" descr="ck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7224" y="928670"/>
            <a:ext cx="7215238" cy="5400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First deep the soil sensor in pot.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When the soil becomes dry, sensor will send signal to ESP8266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NodeMCU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ESP8266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NodeMCU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gives command to relay module.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Further Relay module gives command to motor and motor releases water into soil.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When soil become wet motor automatically cut the water supply.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With the help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Blynk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App we can control the switch.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https://drive.google.com/file/d/10GT5LcBjbZvEpeRDBXJxnseW2PUTj7j/view?usp=sharing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is our project demo video link.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28"/>
            <a:ext cx="7260918" cy="4464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5286388"/>
            <a:ext cx="932402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graph shows the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soil status. When it is increases, it means that the dryness of soil is increase.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When it goes down it means water level is maintained.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836" y="714356"/>
            <a:ext cx="7551626" cy="4071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This proposed work includes an embedded system for automatic control of irrigation.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This project has wireless sensor network for real-time sensing of an irrigation system. This system provides uniform and required level of water for the agricultural farm and it avoids water wastage.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220</TotalTime>
  <Words>301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Schoolbook</vt:lpstr>
      <vt:lpstr>Times New Roman</vt:lpstr>
      <vt:lpstr>Wingdings</vt:lpstr>
      <vt:lpstr>Wingdings 2</vt:lpstr>
      <vt:lpstr>Oriel</vt:lpstr>
      <vt:lpstr>PowerPoint Presentation</vt:lpstr>
      <vt:lpstr>PowerPoint Presentation</vt:lpstr>
      <vt:lpstr>Introduction</vt:lpstr>
      <vt:lpstr>  Architecture  </vt:lpstr>
      <vt:lpstr>Procedure</vt:lpstr>
      <vt:lpstr>Results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priyanka inamdar</cp:lastModifiedBy>
  <cp:revision>11</cp:revision>
  <dcterms:created xsi:type="dcterms:W3CDTF">2021-05-23T04:52:54Z</dcterms:created>
  <dcterms:modified xsi:type="dcterms:W3CDTF">2021-05-23T08:42:05Z</dcterms:modified>
</cp:coreProperties>
</file>