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6" r:id="rId2"/>
    <p:sldId id="287" r:id="rId3"/>
    <p:sldId id="260" r:id="rId4"/>
    <p:sldId id="261" r:id="rId5"/>
    <p:sldId id="262" r:id="rId6"/>
    <p:sldId id="263" r:id="rId7"/>
    <p:sldId id="264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08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9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0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72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90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118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718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64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46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hyperlink" Target="https://www.deviantart.com/zaid-soap/art/Simplistic-Analog-Clock-White-803930685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6.png"/><Relationship Id="rId3" Type="http://schemas.openxmlformats.org/officeDocument/2006/relationships/image" Target="../media/image23.jpg"/><Relationship Id="rId7" Type="http://schemas.openxmlformats.org/officeDocument/2006/relationships/image" Target="../media/image19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hyperlink" Target="https://blog.ucem.ac.uk/onlineeducation/posts/tag/moodle-quiz" TargetMode="External"/><Relationship Id="rId9" Type="http://schemas.openxmlformats.org/officeDocument/2006/relationships/image" Target="../media/image26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91974" y="141331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PROJECT-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SECOND YEAR COMPUTER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84A0B6-0429-427C-B488-14E4B71E3A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EEF0"/>
              </a:clrFrom>
              <a:clrTo>
                <a:srgbClr val="F0EE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9622" y="310263"/>
            <a:ext cx="349616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Login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10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382B9-FF1B-4D7F-AD8A-ABA84867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4" y="7269"/>
            <a:ext cx="7000146" cy="3164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74C238-3CD0-4A5E-A5DD-3986C2672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503992"/>
            <a:ext cx="7016950" cy="3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Login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11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89E3C-8619-47C4-91CF-59A5B95B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8915"/>
            <a:ext cx="6994603" cy="3182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15373-C93C-448E-A8FD-82DB1F92A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50581"/>
            <a:ext cx="6994603" cy="32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Dashboard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12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6953C-884E-4F5C-9AE5-80708BAB2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40"/>
            <a:ext cx="7106693" cy="32129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C07EF2-CA70-401B-9263-685E9F136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499333"/>
            <a:ext cx="7106692" cy="31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67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Add Exam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269E12-F9F7-47CF-B964-6B4676C67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10776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91136-C4E4-49EA-812F-2424599D3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5" y="3231431"/>
            <a:ext cx="7079225" cy="34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0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Take Exam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E3EB1-BE7C-4162-801F-9CD1374DA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7162101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4A732-7548-4A81-B54C-4ABD2ADB2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62792"/>
            <a:ext cx="7162101" cy="34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3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Take Exam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15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81D5A-3B74-41BC-900E-F084B9A46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62"/>
            <a:ext cx="7162799" cy="3413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619CE9-7AC5-43CD-A744-28229CB15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3714"/>
            <a:ext cx="7162799" cy="34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39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Marks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16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86528-4F31-4DC7-85A5-BECF485B4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3" y="17462"/>
            <a:ext cx="7116496" cy="3417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7AA7A-2C18-46DF-8A48-96B342890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67714"/>
            <a:ext cx="7138257" cy="34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97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0BD037-1C01-47FC-9A9B-4F2541B2A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2552" y="193002"/>
            <a:ext cx="2581635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CEB7D-D53A-462C-BFBD-B94E548A0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960" y="1288530"/>
            <a:ext cx="8705205" cy="48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Application was designed in such a way that future modifications can be done easily.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8472" y="2985579"/>
            <a:ext cx="4922485" cy="3521237"/>
          </a:xfrm>
        </p:spPr>
        <p:txBody>
          <a:bodyPr/>
          <a:lstStyle/>
          <a:p>
            <a:r>
              <a:rPr lang="en-US" dirty="0"/>
              <a:t>Engages students in a unique and fun way and connect them to learning material.</a:t>
            </a:r>
          </a:p>
          <a:p>
            <a:r>
              <a:rPr lang="en-US" dirty="0"/>
              <a:t> Taking online quizzes makes it possible to have a large number of participants. It doesn’t matter at what kind of location they take the online quiz as long as they are connected to the Internet.</a:t>
            </a:r>
          </a:p>
          <a:p>
            <a:r>
              <a:rPr lang="en-US" dirty="0"/>
              <a:t> The participants are able to view on what kind of section they have to improve themselves.</a:t>
            </a:r>
          </a:p>
          <a:p>
            <a:r>
              <a:rPr lang="en-US" dirty="0"/>
              <a:t> Quizzes can be given without an instructor, which saves money and time.</a:t>
            </a:r>
          </a:p>
          <a:p>
            <a:r>
              <a:rPr lang="en-US" dirty="0"/>
              <a:t>Also, teachers can use it to create their own set of questions.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B47E82-AF36-4AF1-99C7-92B325E7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55101" y="173755"/>
            <a:ext cx="25816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F9E392E-A9FD-44FB-8EF9-DA30403AD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based Tech Quiz App</a:t>
            </a:r>
            <a:endParaRPr lang="en-US" noProof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20E7-F992-48DE-A308-0A6B4F1E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3B526-9255-484A-8176-C9CA7C7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92E72-0865-44D7-A065-B2F07C2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DD0890-7BEB-4CA0-9CE9-3105FCBF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3790" y="231749"/>
            <a:ext cx="25816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Supervisor</a:t>
            </a:r>
          </a:p>
          <a:p>
            <a:pPr marL="0" indent="0" algn="ctr">
              <a:buNone/>
            </a:pPr>
            <a:r>
              <a:rPr lang="en-US" dirty="0"/>
              <a:t>Mr. R.B. Pawar</a:t>
            </a:r>
          </a:p>
          <a:p>
            <a:pPr marL="0" indent="0" algn="ctr">
              <a:buNone/>
            </a:pPr>
            <a:endParaRPr lang="en-US" noProof="1"/>
          </a:p>
          <a:p>
            <a:pPr marL="0" indent="0" algn="ctr">
              <a:buNone/>
            </a:pPr>
            <a:r>
              <a:rPr lang="en-US" b="1" noProof="1"/>
              <a:t>Head of Department</a:t>
            </a:r>
          </a:p>
          <a:p>
            <a:pPr marL="0" indent="0" algn="ctr">
              <a:buNone/>
            </a:pPr>
            <a:r>
              <a:rPr lang="en-US" noProof="1"/>
              <a:t>Prof. Raman Bane</a:t>
            </a:r>
          </a:p>
          <a:p>
            <a:pPr marL="0" indent="0" algn="ctr">
              <a:buNone/>
            </a:pPr>
            <a:endParaRPr lang="en-US" noProof="1"/>
          </a:p>
          <a:p>
            <a:pPr marL="0" indent="0" algn="ctr">
              <a:buNone/>
            </a:pPr>
            <a:endParaRPr lang="en-US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pPr algn="l"/>
            <a:r>
              <a:rPr lang="en-US" dirty="0"/>
              <a:t>Saurabh Rajendra Jadhav          24</a:t>
            </a:r>
          </a:p>
          <a:p>
            <a:pPr algn="l"/>
            <a:r>
              <a:rPr lang="en-US" dirty="0"/>
              <a:t>Somya Kumari              		 66</a:t>
            </a:r>
          </a:p>
          <a:p>
            <a:pPr algn="l"/>
            <a:r>
              <a:rPr lang="en-US" dirty="0"/>
              <a:t>Samiksha Danawle                       09</a:t>
            </a:r>
          </a:p>
          <a:p>
            <a:pPr algn="l"/>
            <a:r>
              <a:rPr lang="en-US" dirty="0"/>
              <a:t>Sahil Sanjay More                         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646101-E903-49F4-B1D7-CDC80A358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9286" y="74093"/>
            <a:ext cx="25816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Lack of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Space to keep the sheets of paper being generated as a result of the ongoing discussion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Filing the documents categorically is a time consuming and tedious exercise.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Hard to filter relevant documents from the irrelevant ones 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Time-consuming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Process done manually at the centers and  records are maintained on the papers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 Processing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Result processing is slow due to paper work and requirement of staff.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28322A-B4AA-4E07-9A91-F3004E4AB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7717" y="0"/>
            <a:ext cx="2581635" cy="1095528"/>
          </a:xfrm>
          <a:prstGeom prst="rect">
            <a:avLst/>
          </a:prstGeom>
        </p:spPr>
      </p:pic>
      <p:pic>
        <p:nvPicPr>
          <p:cNvPr id="21" name="Graphic 20" descr="Placeholder Icon&#10;Newspaper">
            <a:extLst>
              <a:ext uri="{FF2B5EF4-FFF2-40B4-BE49-F238E27FC236}">
                <a16:creationId xmlns:a16="http://schemas.microsoft.com/office/drawing/2014/main" id="{6B7B518F-1652-413E-ADDC-CC40669C4ED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9512" y="2762310"/>
            <a:ext cx="516155" cy="516155"/>
          </a:xfrm>
          <a:prstGeom prst="rect">
            <a:avLst/>
          </a:prstGeom>
        </p:spPr>
      </p:pic>
      <p:pic>
        <p:nvPicPr>
          <p:cNvPr id="26" name="Graphic 25" descr="Placeholder Icon&#10;Bullseye">
            <a:extLst>
              <a:ext uri="{FF2B5EF4-FFF2-40B4-BE49-F238E27FC236}">
                <a16:creationId xmlns:a16="http://schemas.microsoft.com/office/drawing/2014/main" id="{9C013B8D-EB49-4543-B009-EDB205AD5C9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85592" y="2709492"/>
            <a:ext cx="567771" cy="567771"/>
          </a:xfrm>
          <a:prstGeom prst="rect">
            <a:avLst/>
          </a:prstGeo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C4355518-9035-4CBE-884E-4A4F58E65D49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14756" r="14756"/>
          <a:stretch>
            <a:fillRect/>
          </a:stretch>
        </p:blipFill>
        <p:spPr>
          <a:xfrm>
            <a:off x="7862429" y="2630026"/>
            <a:ext cx="798974" cy="798974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6" grpId="0" build="p"/>
      <p:bldP spid="9" grpId="0" build="p"/>
      <p:bldP spid="10" grpId="0" build="p"/>
      <p:bldP spid="12" grpId="0" build="p"/>
      <p:bldP spid="13" grpId="0" build="p"/>
      <p:bldP spid="15" grpId="0" build="p"/>
      <p:bldP spid="16" grpId="0" build="p"/>
      <p:bldP spid="18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600" dirty="0"/>
              <a:t>On-line examinations contents providers to focus on creating effective assessment questions and focusing on exam’s feedback delivery to students.</a:t>
            </a:r>
            <a:endParaRPr lang="en-US" sz="1600" noProof="1"/>
          </a:p>
        </p:txBody>
      </p:sp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Automation of the entire system improves the efficiency.</a:t>
            </a:r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It gives appropriate access to the authorized users depending on their permissions.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System security, data security and reliability are the striking features.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A11336-9385-4DAD-8F95-22B67D64A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8570" y="17048"/>
            <a:ext cx="2581635" cy="1095528"/>
          </a:xfrm>
          <a:prstGeom prst="rect">
            <a:avLst/>
          </a:prstGeom>
        </p:spPr>
      </p:pic>
      <p:pic>
        <p:nvPicPr>
          <p:cNvPr id="16" name="Picture Placeholder 34" descr="Network">
            <a:extLst>
              <a:ext uri="{FF2B5EF4-FFF2-40B4-BE49-F238E27FC236}">
                <a16:creationId xmlns:a16="http://schemas.microsoft.com/office/drawing/2014/main" id="{C0B5A0F7-8E55-43F1-A717-C9C13DAF484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354208" y="2703354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56330" y="537377"/>
            <a:ext cx="4993814" cy="525654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use Python and a web frame work 'Django' with a database, to create a web-based Tech Quiz App.</a:t>
            </a:r>
            <a:endParaRPr lang="en-US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Flexible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Access at any particular time to give exams and view results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Inserting, Deleting, Updating of information becomes easier.</a:t>
            </a:r>
            <a:endParaRPr lang="en-US" noProof="1"/>
          </a:p>
          <a:p>
            <a:endParaRPr lang="en-US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Provides a friendly graphical user interface.</a:t>
            </a:r>
            <a:endParaRPr lang="en-US" noProof="1"/>
          </a:p>
          <a:p>
            <a:endParaRPr lang="en-US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Effectively overcomes the delay in communications.</a:t>
            </a:r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46726B-8ACE-4751-8E65-27153058AF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9527" y="-10386"/>
            <a:ext cx="1960678" cy="832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8733A-0CBB-4872-A45C-B2AD29BC3504}"/>
              </a:ext>
            </a:extLst>
          </p:cNvPr>
          <p:cNvSpPr txBox="1"/>
          <p:nvPr/>
        </p:nvSpPr>
        <p:spPr>
          <a:xfrm>
            <a:off x="4862512" y="4352925"/>
            <a:ext cx="2466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6" grpId="0" build="p"/>
      <p:bldP spid="7" grpId="0" build="p"/>
      <p:bldP spid="8" grpId="0" build="p"/>
      <p:bldP spid="9" grpId="0" build="p"/>
      <p:bldP spid="12" grpId="0" build="p"/>
      <p:bldP spid="13" grpId="0" build="p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11584" y="2473276"/>
            <a:ext cx="4283297" cy="3795002"/>
          </a:xfrm>
        </p:spPr>
        <p:txBody>
          <a:bodyPr/>
          <a:lstStyle/>
          <a:p>
            <a:r>
              <a:rPr lang="en-US" dirty="0"/>
              <a:t>For designing and implementing TechQuiz applications we used HTML, CSS, Django, SQLite and Python.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Exam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Exam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14B0A-A9D9-4574-909C-5E7EEA89C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42713" y="17048"/>
            <a:ext cx="1749287" cy="7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8BBE5-B7C8-4E75-9B17-7A8DDEEE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2" y="1345991"/>
            <a:ext cx="9559195" cy="4299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5ABDB-BB87-42F6-BD3D-987E7969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5727" y="250463"/>
            <a:ext cx="2581635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3420A7-59DC-4CAF-B40B-CE3DCD4C0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4" y="0"/>
            <a:ext cx="6844111" cy="3099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B6C0F-44C9-4A24-AC9F-7522C2117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3" y="3515674"/>
            <a:ext cx="6844111" cy="31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7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212</TotalTime>
  <Words>455</Words>
  <Application>Microsoft Office PowerPoint</Application>
  <PresentationFormat>Widescreen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Office Theme</vt:lpstr>
      <vt:lpstr>MINI PROJECT- b</vt:lpstr>
      <vt:lpstr>TOPIC</vt:lpstr>
      <vt:lpstr>MEMBERS</vt:lpstr>
      <vt:lpstr>The Problem</vt:lpstr>
      <vt:lpstr>Solution</vt:lpstr>
      <vt:lpstr>Objectives</vt:lpstr>
      <vt:lpstr>Project Design</vt:lpstr>
      <vt:lpstr>Index</vt:lpstr>
      <vt:lpstr>Index</vt:lpstr>
      <vt:lpstr>Login Pages</vt:lpstr>
      <vt:lpstr>Login Pages</vt:lpstr>
      <vt:lpstr>Dashboard Pages</vt:lpstr>
      <vt:lpstr>Add Exam</vt:lpstr>
      <vt:lpstr>Take Exam</vt:lpstr>
      <vt:lpstr>Take Exam</vt:lpstr>
      <vt:lpstr>Marks</vt:lpstr>
      <vt:lpstr>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 </dc:title>
  <dc:creator>Somya Kumari</dc:creator>
  <cp:lastModifiedBy>Somya Kumari</cp:lastModifiedBy>
  <cp:revision>18</cp:revision>
  <dcterms:created xsi:type="dcterms:W3CDTF">2021-05-22T14:12:58Z</dcterms:created>
  <dcterms:modified xsi:type="dcterms:W3CDTF">2021-05-23T08:20:14Z</dcterms:modified>
</cp:coreProperties>
</file>