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9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6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6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2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7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0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7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6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52D6-1806-424C-A954-335792E5A2B5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826C-71DF-4DFC-8FF4-6FC37D51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1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TkInter" TargetMode="External"/><Relationship Id="rId2" Type="http://schemas.openxmlformats.org/officeDocument/2006/relationships/hyperlink" Target="https://www.geeksforgeeks.org/pytube-python-library-download-youtube-video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6F68-6A13-4329-A155-73D0708C8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189009"/>
          </a:xfrm>
        </p:spPr>
        <p:txBody>
          <a:bodyPr>
            <a:normAutofit/>
          </a:bodyPr>
          <a:lstStyle/>
          <a:p>
            <a:r>
              <a:rPr lang="en-US" sz="5400" dirty="0" err="1"/>
              <a:t>Youtube</a:t>
            </a:r>
            <a:r>
              <a:rPr lang="en-US" sz="5400" dirty="0"/>
              <a:t> video downloader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2145E-B9C0-42D1-93A3-BA8D39322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3923931"/>
            <a:ext cx="6418471" cy="1340527"/>
          </a:xfrm>
        </p:spPr>
        <p:txBody>
          <a:bodyPr>
            <a:normAutofit fontScale="55000" lnSpcReduction="20000"/>
          </a:bodyPr>
          <a:lstStyle/>
          <a:p>
            <a:r>
              <a:rPr lang="en-US" sz="2000" dirty="0"/>
              <a:t>Group Members :</a:t>
            </a:r>
          </a:p>
          <a:p>
            <a:r>
              <a:rPr lang="en-US" sz="2000" dirty="0"/>
              <a:t> 1. Jayesh  Jadhav</a:t>
            </a:r>
          </a:p>
          <a:p>
            <a:r>
              <a:rPr lang="en-US" sz="2000" dirty="0"/>
              <a:t>       2. Harshal  Umasare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Amey</a:t>
            </a:r>
            <a:r>
              <a:rPr lang="en-US" sz="2000" dirty="0"/>
              <a:t>  </a:t>
            </a:r>
            <a:r>
              <a:rPr lang="en-US" sz="2000" dirty="0" err="1"/>
              <a:t>dhotre</a:t>
            </a:r>
            <a:endParaRPr lang="en-US" sz="2000" dirty="0"/>
          </a:p>
          <a:p>
            <a:r>
              <a:rPr lang="en-US" sz="2000" dirty="0"/>
              <a:t>      4. </a:t>
            </a:r>
            <a:r>
              <a:rPr lang="en-US" sz="2000" dirty="0" err="1"/>
              <a:t>Akshay</a:t>
            </a:r>
            <a:r>
              <a:rPr lang="en-US" sz="2000" dirty="0"/>
              <a:t>  </a:t>
            </a:r>
            <a:r>
              <a:rPr lang="en-US" sz="2000" dirty="0" err="1"/>
              <a:t>tikudave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8554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53C6-00BA-4B36-886A-12119308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E5FC-02A0-44C2-8902-E160C858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</a:rPr>
              <a:t>The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Youtube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downloader project is a python project. The objective of this project is to download any type of video in a fast and easy way from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youtube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in your device.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</a:rPr>
              <a:t>In this python project, user has to copy the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youtube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video URL that they want to download and simply paste that URL in the ‘</a:t>
            </a:r>
            <a:r>
              <a:rPr lang="en-US" dirty="0">
                <a:solidFill>
                  <a:srgbClr val="444444"/>
                </a:solidFill>
              </a:rPr>
              <a:t>Enter the URL of the video</a:t>
            </a:r>
            <a:r>
              <a:rPr lang="en-US" b="0" i="0" dirty="0">
                <a:solidFill>
                  <a:srgbClr val="444444"/>
                </a:solidFill>
                <a:effectLst/>
              </a:rPr>
              <a:t>’ section and click on the download button, it will start downloading the video. When video downloading finishes, it shows a message ‘Download Completed’ popup on the window below the download button.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</a:rPr>
              <a:t>The downloaded video will be stored in file were your python code for this project is there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118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D123-031B-477C-A483-15F6CE23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Prerequisites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0BA6-BED8-42D7-A095-23CEC9B6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this project we use basic concept of python,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en-US" dirty="0" err="1"/>
              <a:t>pytube</a:t>
            </a:r>
            <a:r>
              <a:rPr lang="en-US" dirty="0"/>
              <a:t> .</a:t>
            </a:r>
          </a:p>
          <a:p>
            <a:r>
              <a:rPr lang="en-US" b="1" dirty="0"/>
              <a:t>Tkinter </a:t>
            </a:r>
            <a:r>
              <a:rPr lang="en-US" dirty="0"/>
              <a:t>is a standard GUI  library and it is one of the easiest ways to build a GUI application .</a:t>
            </a:r>
          </a:p>
          <a:p>
            <a:r>
              <a:rPr lang="en-US" b="1" dirty="0"/>
              <a:t>Pytube </a:t>
            </a:r>
            <a:r>
              <a:rPr lang="en-US" dirty="0"/>
              <a:t>used for downloading videos from </a:t>
            </a:r>
            <a:r>
              <a:rPr lang="en-US" dirty="0" err="1"/>
              <a:t>youtube</a:t>
            </a:r>
            <a:r>
              <a:rPr lang="en-US" dirty="0"/>
              <a:t> .</a:t>
            </a:r>
          </a:p>
          <a:p>
            <a:r>
              <a:rPr lang="en-IN" dirty="0"/>
              <a:t>For installing this both </a:t>
            </a:r>
            <a:r>
              <a:rPr lang="en-IN" dirty="0" err="1"/>
              <a:t>tkinter</a:t>
            </a:r>
            <a:r>
              <a:rPr lang="en-IN" dirty="0"/>
              <a:t> and </a:t>
            </a:r>
            <a:r>
              <a:rPr lang="en-IN" dirty="0" err="1"/>
              <a:t>pytube</a:t>
            </a:r>
            <a:r>
              <a:rPr lang="en-IN" dirty="0"/>
              <a:t> we used  pip installer command on command line which are :</a:t>
            </a:r>
          </a:p>
          <a:p>
            <a:pPr marL="0" indent="0">
              <a:buNone/>
            </a:pPr>
            <a:r>
              <a:rPr lang="en-IN" dirty="0"/>
              <a:t>   1. pip install </a:t>
            </a:r>
            <a:r>
              <a:rPr lang="en-IN" dirty="0" err="1"/>
              <a:t>tkinter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2. pip install </a:t>
            </a:r>
            <a:r>
              <a:rPr lang="en-IN" dirty="0" err="1"/>
              <a:t>pytube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251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1911-C3F6-44F6-B85F-BD6E32F7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6980-994E-4A0D-91CC-F1587562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will use the popular Tkinter library that used for rendering graphics. We will use pytube library to download videos from YouTube .</a:t>
            </a:r>
          </a:p>
          <a:p>
            <a:r>
              <a:rPr lang="en-US" dirty="0"/>
              <a:t> References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https://www.geeksforgeeks.org/pytube-python-library-download-youtube-videos/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https://wiki.python.org/moin/TkInter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Some e-books 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63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05D-1FBF-42AE-9EE2-FD61C58A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2EC2-F473-4DAA-B17E-AB84007A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138989"/>
            <a:ext cx="6281873" cy="5470357"/>
          </a:xfrm>
        </p:spPr>
        <p:txBody>
          <a:bodyPr>
            <a:normAutofit fontScale="62500" lnSpcReduction="20000"/>
          </a:bodyPr>
          <a:lstStyle/>
          <a:p>
            <a:r>
              <a:rPr lang="en-US" sz="2700" dirty="0"/>
              <a:t>We took several steps for developing this project they are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700" dirty="0"/>
              <a:t>Import libraries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700" dirty="0"/>
              <a:t>Create display window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700" dirty="0"/>
              <a:t>Create field to enter link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700" dirty="0"/>
              <a:t>Create function to start downloading . </a:t>
            </a:r>
          </a:p>
          <a:p>
            <a:r>
              <a:rPr lang="en-US" sz="2700" dirty="0"/>
              <a:t>We will import the Tkinter and pytube module .</a:t>
            </a:r>
          </a:p>
          <a:p>
            <a:r>
              <a:rPr lang="en-US" sz="2700" dirty="0"/>
              <a:t>For creating display we will use Tk() .</a:t>
            </a:r>
          </a:p>
          <a:p>
            <a:r>
              <a:rPr lang="en-US" sz="2700" dirty="0"/>
              <a:t>For storing and getting input from user we will use </a:t>
            </a:r>
            <a:r>
              <a:rPr lang="en-US" sz="2700" b="1" u="sng" dirty="0"/>
              <a:t>link</a:t>
            </a:r>
            <a:r>
              <a:rPr lang="en-US" sz="2700" dirty="0"/>
              <a:t> which is string type variable that stores YouTube video link and </a:t>
            </a:r>
            <a:r>
              <a:rPr lang="en-US" sz="2700" b="1" u="sng" dirty="0"/>
              <a:t>Entry()</a:t>
            </a:r>
            <a:r>
              <a:rPr lang="en-US" sz="2700" dirty="0"/>
              <a:t> widget to create an input text field . </a:t>
            </a:r>
          </a:p>
          <a:p>
            <a:r>
              <a:rPr lang="en-US" sz="2700" dirty="0"/>
              <a:t>For downloading we will use three function get(), </a:t>
            </a:r>
          </a:p>
          <a:p>
            <a:pPr marL="0" indent="0">
              <a:buNone/>
            </a:pPr>
            <a:r>
              <a:rPr lang="en-US" sz="2700" dirty="0"/>
              <a:t>    Str(),  stream.first()</a:t>
            </a:r>
          </a:p>
          <a:p>
            <a:pPr marL="0" indent="0">
              <a:buNone/>
            </a:pPr>
            <a:r>
              <a:rPr lang="en-US" sz="27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79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B8C9-A0B7-4B3C-9C38-AB635B49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tools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E9E3-C58C-4FF0-9030-C41D3F9B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will use the following attributes and function 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Tk()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used to initialize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tkinter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to create display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geometry()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used to set the window’s width and height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resizable(0,0)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set the fix size of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title()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used to give the title of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Label()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widget use to display text that users can’t able to modify.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root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is the name of the window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text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which we display the title of the label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font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in which our text is written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pack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organized widget in block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22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203F53-27C8-4805-8ECF-225CDE13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tools used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2F943E-24B5-4E19-9287-178CF822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link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is a string type variable that stores the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youtube</a:t>
            </a:r>
            <a:r>
              <a:rPr lang="en-US" b="0" i="0" dirty="0">
                <a:solidFill>
                  <a:srgbClr val="444444"/>
                </a:solidFill>
                <a:effectLst/>
              </a:rPr>
              <a:t> video link that the user enters.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Entry()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widget is used when we want to create an input text field.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width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sets the width of entry widget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</a:rPr>
              <a:t>textvariable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used to retrieve the value of current text variable to the entry widget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place()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use to place the widget at a specific position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text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which we display on the label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font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in which the text is written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44444"/>
                </a:solidFill>
                <a:effectLst/>
              </a:rPr>
              <a:t>bg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sets the background color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4444"/>
                </a:solidFill>
                <a:effectLst/>
              </a:rPr>
              <a:t>command</a:t>
            </a:r>
            <a:r>
              <a:rPr lang="en-US" b="0" i="0" dirty="0">
                <a:solidFill>
                  <a:srgbClr val="444444"/>
                </a:solidFill>
                <a:effectLst/>
              </a:rPr>
              <a:t> is used to call the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700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91BB-4201-429C-9DF2-4C780E47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2D8C5-418C-40ED-AA32-0801CD87A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23" y="949912"/>
            <a:ext cx="5903650" cy="4367812"/>
          </a:xfrm>
        </p:spPr>
      </p:pic>
    </p:spTree>
    <p:extLst>
      <p:ext uri="{BB962C8B-B14F-4D97-AF65-F5344CB8AC3E}">
        <p14:creationId xmlns:p14="http://schemas.microsoft.com/office/powerpoint/2010/main" val="86967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38D634-EECE-462D-83CC-9B1BD3C92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!!!!!!!!!!!!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F3248A-6B46-41A2-9FA3-A6BEF0536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759237" y="5228853"/>
            <a:ext cx="8673427" cy="81084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435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166</TotalTime>
  <Words>567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Youtube video downloader</vt:lpstr>
      <vt:lpstr>INTRODUCTION</vt:lpstr>
      <vt:lpstr>Project Prerequisites</vt:lpstr>
      <vt:lpstr>Literature survey</vt:lpstr>
      <vt:lpstr>Methodology</vt:lpstr>
      <vt:lpstr>Technical tools used </vt:lpstr>
      <vt:lpstr>Technical tools used</vt:lpstr>
      <vt:lpstr>Output</vt:lpstr>
      <vt:lpstr>Thank you !!!!!!!!!!!!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Vedio Downloader</dc:title>
  <dc:creator>Harshal Umasare</dc:creator>
  <cp:lastModifiedBy>Jayesh jadhav</cp:lastModifiedBy>
  <cp:revision>18</cp:revision>
  <dcterms:created xsi:type="dcterms:W3CDTF">2021-04-06T12:59:00Z</dcterms:created>
  <dcterms:modified xsi:type="dcterms:W3CDTF">2021-05-08T06:14:32Z</dcterms:modified>
</cp:coreProperties>
</file>