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924800" cy="9905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Timetable Generator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SUMAN SOMVANSHI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8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MR.A.K.MANGORE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table scheduling has been in human requirements since they thought of managing time effectively.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Our project will help to generate time table automatically also helps to save time.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ensures the following features: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Easier slot assigning.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time consumption.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slot clashes.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possible slot combinations can be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acqiured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ntroduction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the previous method of timetable generation included tedious process of assigning each subjects to staff manually.</a:t>
            </a:r>
          </a:p>
          <a:p>
            <a:pPr lvl="1"/>
            <a:r>
              <a:rPr lang="en-US" dirty="0" smtClean="0"/>
              <a:t>Scheduling  the timetable as in a way so that no clashes occur.</a:t>
            </a:r>
          </a:p>
          <a:p>
            <a:pPr lvl="1"/>
            <a:r>
              <a:rPr lang="en-US" dirty="0" smtClean="0"/>
              <a:t>But this process also took more use of time and also use of paper work.</a:t>
            </a:r>
          </a:p>
          <a:p>
            <a:pPr lvl="1"/>
            <a:r>
              <a:rPr lang="en-US" dirty="0" smtClean="0"/>
              <a:t>For this approach we decide a solution of using our computing skills and technology to generate time table.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914399"/>
          <a:ext cx="8762998" cy="5774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399"/>
                <a:gridCol w="1883979"/>
                <a:gridCol w="1737492"/>
                <a:gridCol w="1501245"/>
                <a:gridCol w="1646383"/>
                <a:gridCol w="1460500"/>
              </a:tblGrid>
              <a:tr h="8425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4743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Automated Timetabling.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Wojciech Legierski, 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Rafal Widawski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r>
                        <a:rPr lang="en-US" sz="16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 conf. Information Technology ITI 2003 ,Cavtat Croatia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Timetable structure will be generated automatically on the server that will provide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Programming</a:t>
                      </a: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(CP).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Timetable manager will be working on the client computer.</a:t>
                      </a:r>
                      <a:endParaRPr lang="en-US" dirty="0"/>
                    </a:p>
                  </a:txBody>
                  <a:tcPr/>
                </a:tc>
              </a:tr>
              <a:tr h="28895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Development of an Efficient Timetable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Perumal.S.A.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Tabassum,M.Nowawi.N.M.Samy.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This framework will optimize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 performance classes,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students and lecture overlapping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Angular JS,bootstrap 3,Constraint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being developed using open source framework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399" y="990600"/>
          <a:ext cx="8610602" cy="36063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4123"/>
                <a:gridCol w="1851215"/>
                <a:gridCol w="1707276"/>
                <a:gridCol w="1475137"/>
                <a:gridCol w="1617751"/>
                <a:gridCol w="1435100"/>
              </a:tblGrid>
              <a:tr h="1046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25353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Design and implementation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timetable system based on genetic algorithm.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By-Ping Guo,Jing-xin Chen,Lin Zhu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Events have to be arranged into number of timeslots such that conflicts in using a given set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resources are avoided.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1)Greedy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method.</a:t>
                      </a:r>
                    </a:p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2)Genetic algorithm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courses have different course types such as theory and practical.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1534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IEEE Software Engineering Standards Committee, “IEEE Std 830-1998, IEEE Recommended Practice for Software Requirements Specifications”, October 20, 1998.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"IEEE P1233", Draft Guide to Developing System Requirements Specifications., October 1993.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"IEEE Std 828-1990", IEEE Standard for Software Configuration Management Plans (ANSI).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Dipti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Srinivasan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Hou Seow Jian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“Automated timetable generation using multiple context reasoning for university models”, 2002 IEEE conference 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</TotalTime>
  <Words>338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Automatic Timetable Generator</vt:lpstr>
      <vt:lpstr>Introduction</vt:lpstr>
      <vt:lpstr>Problem Statement</vt:lpstr>
      <vt:lpstr>Literature review</vt:lpstr>
      <vt:lpstr>Literature review</vt:lpstr>
      <vt:lpstr>METHODOLOGY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Timetable Generator</dc:title>
  <dc:creator>dell</dc:creator>
  <cp:lastModifiedBy>Windows User</cp:lastModifiedBy>
  <cp:revision>28</cp:revision>
  <dcterms:created xsi:type="dcterms:W3CDTF">2020-05-13T16:49:15Z</dcterms:created>
  <dcterms:modified xsi:type="dcterms:W3CDTF">2023-09-04T09:56:15Z</dcterms:modified>
</cp:coreProperties>
</file>