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59"/>
  </p:notesMasterIdLst>
  <p:sldIdLst>
    <p:sldId id="256" r:id="rId2"/>
    <p:sldId id="257" r:id="rId3"/>
    <p:sldId id="291" r:id="rId4"/>
    <p:sldId id="292" r:id="rId5"/>
    <p:sldId id="294" r:id="rId6"/>
    <p:sldId id="271" r:id="rId7"/>
    <p:sldId id="263" r:id="rId8"/>
    <p:sldId id="264" r:id="rId9"/>
    <p:sldId id="266" r:id="rId10"/>
    <p:sldId id="265" r:id="rId11"/>
    <p:sldId id="260" r:id="rId12"/>
    <p:sldId id="261" r:id="rId13"/>
    <p:sldId id="270" r:id="rId14"/>
    <p:sldId id="267" r:id="rId15"/>
    <p:sldId id="269" r:id="rId16"/>
    <p:sldId id="273" r:id="rId17"/>
    <p:sldId id="274" r:id="rId18"/>
    <p:sldId id="285" r:id="rId19"/>
    <p:sldId id="275" r:id="rId20"/>
    <p:sldId id="276" r:id="rId21"/>
    <p:sldId id="277" r:id="rId22"/>
    <p:sldId id="287" r:id="rId23"/>
    <p:sldId id="278" r:id="rId24"/>
    <p:sldId id="288" r:id="rId25"/>
    <p:sldId id="289" r:id="rId26"/>
    <p:sldId id="279" r:id="rId27"/>
    <p:sldId id="280" r:id="rId28"/>
    <p:sldId id="290" r:id="rId29"/>
    <p:sldId id="281" r:id="rId30"/>
    <p:sldId id="282" r:id="rId31"/>
    <p:sldId id="283" r:id="rId32"/>
    <p:sldId id="293" r:id="rId33"/>
    <p:sldId id="286" r:id="rId34"/>
    <p:sldId id="284"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268"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2" autoAdjust="0"/>
    <p:restoredTop sz="94723" autoAdjust="0"/>
  </p:normalViewPr>
  <p:slideViewPr>
    <p:cSldViewPr>
      <p:cViewPr varScale="1">
        <p:scale>
          <a:sx n="55" d="100"/>
          <a:sy n="55" d="100"/>
        </p:scale>
        <p:origin x="38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F8F751D-252B-2476-05B2-D2B03F5748B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3" name="Rectangle 3">
            <a:extLst>
              <a:ext uri="{FF2B5EF4-FFF2-40B4-BE49-F238E27FC236}">
                <a16:creationId xmlns:a16="http://schemas.microsoft.com/office/drawing/2014/main" id="{EB82628C-3E2D-C73C-F612-B633E1088E0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61444" name="Rectangle 4">
            <a:extLst>
              <a:ext uri="{FF2B5EF4-FFF2-40B4-BE49-F238E27FC236}">
                <a16:creationId xmlns:a16="http://schemas.microsoft.com/office/drawing/2014/main" id="{C37F3512-D133-895F-8BB7-07A24A025D05}"/>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a:extLst>
              <a:ext uri="{FF2B5EF4-FFF2-40B4-BE49-F238E27FC236}">
                <a16:creationId xmlns:a16="http://schemas.microsoft.com/office/drawing/2014/main" id="{8CD4A2DA-8FF3-BEBA-DDC7-66468464ED1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6086" name="Rectangle 6">
            <a:extLst>
              <a:ext uri="{FF2B5EF4-FFF2-40B4-BE49-F238E27FC236}">
                <a16:creationId xmlns:a16="http://schemas.microsoft.com/office/drawing/2014/main" id="{6D0419FE-F9EF-43F7-F6E2-1B094A14BA2B}"/>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7" name="Rectangle 7">
            <a:extLst>
              <a:ext uri="{FF2B5EF4-FFF2-40B4-BE49-F238E27FC236}">
                <a16:creationId xmlns:a16="http://schemas.microsoft.com/office/drawing/2014/main" id="{582DFED1-89E8-398A-64C8-D74C7AD4E62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AE408275-8B95-4A28-861A-A030A651AA1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FA27F5CD-2B9D-3A61-1579-5C97B0EB1420}"/>
              </a:ext>
            </a:extLst>
          </p:cNvPr>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defRPr/>
            </a:pPr>
            <a:endParaRPr lang="en-US" sz="2400">
              <a:latin typeface="Times New Roman" pitchFamily="18" charset="0"/>
            </a:endParaRPr>
          </a:p>
        </p:txBody>
      </p:sp>
      <p:sp>
        <p:nvSpPr>
          <p:cNvPr id="7373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7373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1BECD15C-2B24-7417-47A8-43990D79C5B1}"/>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4" name="Footer Placeholder 3">
            <a:extLst>
              <a:ext uri="{FF2B5EF4-FFF2-40B4-BE49-F238E27FC236}">
                <a16:creationId xmlns:a16="http://schemas.microsoft.com/office/drawing/2014/main" id="{73E9899B-104C-5B47-25F4-4C49F908B793}"/>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D96B7D78-BDAD-00AA-7539-E4865AAD8072}"/>
              </a:ext>
            </a:extLst>
          </p:cNvPr>
          <p:cNvSpPr>
            <a:spLocks noGrp="1" noChangeArrowheads="1"/>
          </p:cNvSpPr>
          <p:nvPr>
            <p:ph type="sldNum" sz="quarter" idx="12"/>
          </p:nvPr>
        </p:nvSpPr>
        <p:spPr>
          <a:xfrm>
            <a:off x="6553200" y="6248400"/>
            <a:ext cx="1905000" cy="457200"/>
          </a:xfrm>
        </p:spPr>
        <p:txBody>
          <a:bodyPr/>
          <a:lstStyle>
            <a:lvl1pPr>
              <a:defRPr/>
            </a:lvl1pPr>
          </a:lstStyle>
          <a:p>
            <a:fld id="{E1DC53BF-EFED-4817-A742-83A1133E6BB4}" type="slidenum">
              <a:rPr lang="en-US" altLang="en-US"/>
              <a:pPr/>
              <a:t>‹#›</a:t>
            </a:fld>
            <a:endParaRPr lang="en-US" altLang="en-US"/>
          </a:p>
        </p:txBody>
      </p:sp>
    </p:spTree>
    <p:extLst>
      <p:ext uri="{BB962C8B-B14F-4D97-AF65-F5344CB8AC3E}">
        <p14:creationId xmlns:p14="http://schemas.microsoft.com/office/powerpoint/2010/main" val="34895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943258B7-88C1-8173-4000-1C01A41CC6E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4B42908B-F5AC-B43E-3413-BB9CCD2C79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2784DA3B-D4F5-5EFF-59F2-898F1D74DD9D}"/>
              </a:ext>
            </a:extLst>
          </p:cNvPr>
          <p:cNvSpPr>
            <a:spLocks noGrp="1" noChangeArrowheads="1"/>
          </p:cNvSpPr>
          <p:nvPr>
            <p:ph type="sldNum" sz="quarter" idx="12"/>
          </p:nvPr>
        </p:nvSpPr>
        <p:spPr>
          <a:ln/>
        </p:spPr>
        <p:txBody>
          <a:bodyPr/>
          <a:lstStyle>
            <a:lvl1pPr>
              <a:defRPr/>
            </a:lvl1pPr>
          </a:lstStyle>
          <a:p>
            <a:fld id="{5BC50D99-91CB-4991-A839-D82296D1C8F9}" type="slidenum">
              <a:rPr lang="en-US" altLang="en-US"/>
              <a:pPr/>
              <a:t>‹#›</a:t>
            </a:fld>
            <a:endParaRPr lang="en-US" altLang="en-US"/>
          </a:p>
        </p:txBody>
      </p:sp>
    </p:spTree>
    <p:extLst>
      <p:ext uri="{BB962C8B-B14F-4D97-AF65-F5344CB8AC3E}">
        <p14:creationId xmlns:p14="http://schemas.microsoft.com/office/powerpoint/2010/main" val="191376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21ACEAB9-3974-0D9E-9D4D-D0E7E9131F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00ADDA5F-F487-56D8-B186-F8976CEC34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65CB035D-0FA1-0C9E-1684-8278ABF1594D}"/>
              </a:ext>
            </a:extLst>
          </p:cNvPr>
          <p:cNvSpPr>
            <a:spLocks noGrp="1" noChangeArrowheads="1"/>
          </p:cNvSpPr>
          <p:nvPr>
            <p:ph type="sldNum" sz="quarter" idx="12"/>
          </p:nvPr>
        </p:nvSpPr>
        <p:spPr>
          <a:ln/>
        </p:spPr>
        <p:txBody>
          <a:bodyPr/>
          <a:lstStyle>
            <a:lvl1pPr>
              <a:defRPr/>
            </a:lvl1pPr>
          </a:lstStyle>
          <a:p>
            <a:fld id="{F07AF2EF-5607-4D4A-A642-27ABCFF4E0F2}" type="slidenum">
              <a:rPr lang="en-US" altLang="en-US"/>
              <a:pPr/>
              <a:t>‹#›</a:t>
            </a:fld>
            <a:endParaRPr lang="en-US" altLang="en-US"/>
          </a:p>
        </p:txBody>
      </p:sp>
    </p:spTree>
    <p:extLst>
      <p:ext uri="{BB962C8B-B14F-4D97-AF65-F5344CB8AC3E}">
        <p14:creationId xmlns:p14="http://schemas.microsoft.com/office/powerpoint/2010/main" val="339374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252D2BB-8A47-CD20-131C-26663B1FF2B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43CB8B19-F729-3B4C-985D-96CB8E0597C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A9D9A6FF-B778-462C-30D2-270E15C38FAC}"/>
              </a:ext>
            </a:extLst>
          </p:cNvPr>
          <p:cNvSpPr>
            <a:spLocks noGrp="1" noChangeArrowheads="1"/>
          </p:cNvSpPr>
          <p:nvPr>
            <p:ph type="sldNum" sz="quarter" idx="12"/>
          </p:nvPr>
        </p:nvSpPr>
        <p:spPr>
          <a:ln/>
        </p:spPr>
        <p:txBody>
          <a:bodyPr/>
          <a:lstStyle>
            <a:lvl1pPr>
              <a:defRPr/>
            </a:lvl1pPr>
          </a:lstStyle>
          <a:p>
            <a:fld id="{7A9D29D6-00DC-459C-A615-7A344EE7E3A4}" type="slidenum">
              <a:rPr lang="en-US" altLang="en-US"/>
              <a:pPr/>
              <a:t>‹#›</a:t>
            </a:fld>
            <a:endParaRPr lang="en-US" altLang="en-US"/>
          </a:p>
        </p:txBody>
      </p:sp>
    </p:spTree>
    <p:extLst>
      <p:ext uri="{BB962C8B-B14F-4D97-AF65-F5344CB8AC3E}">
        <p14:creationId xmlns:p14="http://schemas.microsoft.com/office/powerpoint/2010/main" val="422376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AE9F72EA-D73F-D7EB-A23D-5C1DC039D22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4481F993-E647-EA88-3CE2-BCB338D091E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B2BBB181-DDBD-9CAE-6562-CA2B4BA86585}"/>
              </a:ext>
            </a:extLst>
          </p:cNvPr>
          <p:cNvSpPr>
            <a:spLocks noGrp="1" noChangeArrowheads="1"/>
          </p:cNvSpPr>
          <p:nvPr>
            <p:ph type="sldNum" sz="quarter" idx="12"/>
          </p:nvPr>
        </p:nvSpPr>
        <p:spPr>
          <a:ln/>
        </p:spPr>
        <p:txBody>
          <a:bodyPr/>
          <a:lstStyle>
            <a:lvl1pPr>
              <a:defRPr/>
            </a:lvl1pPr>
          </a:lstStyle>
          <a:p>
            <a:fld id="{614DEB49-2033-4299-B3AC-2A90B21285E9}" type="slidenum">
              <a:rPr lang="en-US" altLang="en-US"/>
              <a:pPr/>
              <a:t>‹#›</a:t>
            </a:fld>
            <a:endParaRPr lang="en-US" altLang="en-US"/>
          </a:p>
        </p:txBody>
      </p:sp>
    </p:spTree>
    <p:extLst>
      <p:ext uri="{BB962C8B-B14F-4D97-AF65-F5344CB8AC3E}">
        <p14:creationId xmlns:p14="http://schemas.microsoft.com/office/powerpoint/2010/main" val="385150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E06471E6-2A5E-285B-5BF1-782D2C7C9D1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D24F3302-C0BF-6285-4C6D-2457241FD3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C1BF8221-A5C4-80EF-ED07-677F4E650C4C}"/>
              </a:ext>
            </a:extLst>
          </p:cNvPr>
          <p:cNvSpPr>
            <a:spLocks noGrp="1" noChangeArrowheads="1"/>
          </p:cNvSpPr>
          <p:nvPr>
            <p:ph type="sldNum" sz="quarter" idx="12"/>
          </p:nvPr>
        </p:nvSpPr>
        <p:spPr>
          <a:ln/>
        </p:spPr>
        <p:txBody>
          <a:bodyPr/>
          <a:lstStyle>
            <a:lvl1pPr>
              <a:defRPr/>
            </a:lvl1pPr>
          </a:lstStyle>
          <a:p>
            <a:fld id="{77996AC9-C623-4560-BC63-43D2558260E7}" type="slidenum">
              <a:rPr lang="en-US" altLang="en-US"/>
              <a:pPr/>
              <a:t>‹#›</a:t>
            </a:fld>
            <a:endParaRPr lang="en-US" altLang="en-US"/>
          </a:p>
        </p:txBody>
      </p:sp>
    </p:spTree>
    <p:extLst>
      <p:ext uri="{BB962C8B-B14F-4D97-AF65-F5344CB8AC3E}">
        <p14:creationId xmlns:p14="http://schemas.microsoft.com/office/powerpoint/2010/main" val="710235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551AD2E0-C582-212F-E599-A7E4F8615A0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7FC6ED29-6072-DB34-091E-B0650B8F08F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8">
            <a:extLst>
              <a:ext uri="{FF2B5EF4-FFF2-40B4-BE49-F238E27FC236}">
                <a16:creationId xmlns:a16="http://schemas.microsoft.com/office/drawing/2014/main" id="{CBE03ED3-0402-84B6-3D2C-D6F1CBB73597}"/>
              </a:ext>
            </a:extLst>
          </p:cNvPr>
          <p:cNvSpPr>
            <a:spLocks noGrp="1" noChangeArrowheads="1"/>
          </p:cNvSpPr>
          <p:nvPr>
            <p:ph type="sldNum" sz="quarter" idx="12"/>
          </p:nvPr>
        </p:nvSpPr>
        <p:spPr>
          <a:ln/>
        </p:spPr>
        <p:txBody>
          <a:bodyPr/>
          <a:lstStyle>
            <a:lvl1pPr>
              <a:defRPr/>
            </a:lvl1pPr>
          </a:lstStyle>
          <a:p>
            <a:fld id="{D75F25A0-8705-4C4A-BD67-6DBBF673CA01}" type="slidenum">
              <a:rPr lang="en-US" altLang="en-US"/>
              <a:pPr/>
              <a:t>‹#›</a:t>
            </a:fld>
            <a:endParaRPr lang="en-US" altLang="en-US"/>
          </a:p>
        </p:txBody>
      </p:sp>
    </p:spTree>
    <p:extLst>
      <p:ext uri="{BB962C8B-B14F-4D97-AF65-F5344CB8AC3E}">
        <p14:creationId xmlns:p14="http://schemas.microsoft.com/office/powerpoint/2010/main" val="100093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863A2063-FCD9-6535-D648-31B513E63A7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55395ED8-8A6A-B7D3-8C0A-2EA9476C49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944AF2C2-F964-0A06-7893-F68424A8C1AA}"/>
              </a:ext>
            </a:extLst>
          </p:cNvPr>
          <p:cNvSpPr>
            <a:spLocks noGrp="1" noChangeArrowheads="1"/>
          </p:cNvSpPr>
          <p:nvPr>
            <p:ph type="sldNum" sz="quarter" idx="12"/>
          </p:nvPr>
        </p:nvSpPr>
        <p:spPr>
          <a:ln/>
        </p:spPr>
        <p:txBody>
          <a:bodyPr/>
          <a:lstStyle>
            <a:lvl1pPr>
              <a:defRPr/>
            </a:lvl1pPr>
          </a:lstStyle>
          <a:p>
            <a:fld id="{84EB694F-A602-4DD8-A38A-F101674FAB1A}" type="slidenum">
              <a:rPr lang="en-US" altLang="en-US"/>
              <a:pPr/>
              <a:t>‹#›</a:t>
            </a:fld>
            <a:endParaRPr lang="en-US" altLang="en-US"/>
          </a:p>
        </p:txBody>
      </p:sp>
    </p:spTree>
    <p:extLst>
      <p:ext uri="{BB962C8B-B14F-4D97-AF65-F5344CB8AC3E}">
        <p14:creationId xmlns:p14="http://schemas.microsoft.com/office/powerpoint/2010/main" val="164668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0EB5B47-CB0A-2B1F-4DEC-20E6637D7D6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7">
            <a:extLst>
              <a:ext uri="{FF2B5EF4-FFF2-40B4-BE49-F238E27FC236}">
                <a16:creationId xmlns:a16="http://schemas.microsoft.com/office/drawing/2014/main" id="{84944252-370E-E07A-6E40-85B6184F24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8">
            <a:extLst>
              <a:ext uri="{FF2B5EF4-FFF2-40B4-BE49-F238E27FC236}">
                <a16:creationId xmlns:a16="http://schemas.microsoft.com/office/drawing/2014/main" id="{D4B4019E-3973-E55F-A4C1-6D58034F9E1E}"/>
              </a:ext>
            </a:extLst>
          </p:cNvPr>
          <p:cNvSpPr>
            <a:spLocks noGrp="1" noChangeArrowheads="1"/>
          </p:cNvSpPr>
          <p:nvPr>
            <p:ph type="sldNum" sz="quarter" idx="12"/>
          </p:nvPr>
        </p:nvSpPr>
        <p:spPr>
          <a:ln/>
        </p:spPr>
        <p:txBody>
          <a:bodyPr/>
          <a:lstStyle>
            <a:lvl1pPr>
              <a:defRPr/>
            </a:lvl1pPr>
          </a:lstStyle>
          <a:p>
            <a:fld id="{DC297C4F-9F93-451E-B77B-1DF0F11EB534}" type="slidenum">
              <a:rPr lang="en-US" altLang="en-US"/>
              <a:pPr/>
              <a:t>‹#›</a:t>
            </a:fld>
            <a:endParaRPr lang="en-US" altLang="en-US"/>
          </a:p>
        </p:txBody>
      </p:sp>
    </p:spTree>
    <p:extLst>
      <p:ext uri="{BB962C8B-B14F-4D97-AF65-F5344CB8AC3E}">
        <p14:creationId xmlns:p14="http://schemas.microsoft.com/office/powerpoint/2010/main" val="66707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19EA04A-CCA6-B71D-7637-339E3AAD94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0FB4B4CC-877A-C265-2F94-CFE496EB91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BC242E8E-A1A1-5E57-8708-353F7D9E58A7}"/>
              </a:ext>
            </a:extLst>
          </p:cNvPr>
          <p:cNvSpPr>
            <a:spLocks noGrp="1" noChangeArrowheads="1"/>
          </p:cNvSpPr>
          <p:nvPr>
            <p:ph type="sldNum" sz="quarter" idx="12"/>
          </p:nvPr>
        </p:nvSpPr>
        <p:spPr>
          <a:ln/>
        </p:spPr>
        <p:txBody>
          <a:bodyPr/>
          <a:lstStyle>
            <a:lvl1pPr>
              <a:defRPr/>
            </a:lvl1pPr>
          </a:lstStyle>
          <a:p>
            <a:fld id="{971EB1E6-5120-4BF0-B59C-8DFBAC92FA9F}" type="slidenum">
              <a:rPr lang="en-US" altLang="en-US"/>
              <a:pPr/>
              <a:t>‹#›</a:t>
            </a:fld>
            <a:endParaRPr lang="en-US" altLang="en-US"/>
          </a:p>
        </p:txBody>
      </p:sp>
    </p:spTree>
    <p:extLst>
      <p:ext uri="{BB962C8B-B14F-4D97-AF65-F5344CB8AC3E}">
        <p14:creationId xmlns:p14="http://schemas.microsoft.com/office/powerpoint/2010/main" val="339472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090D54AD-1CE7-3068-1615-9DE6876B13F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D2B2D052-978B-85B5-58C1-8B7D50FE17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90A91901-9FB9-8C76-D2A8-EACBD3D0ED7C}"/>
              </a:ext>
            </a:extLst>
          </p:cNvPr>
          <p:cNvSpPr>
            <a:spLocks noGrp="1" noChangeArrowheads="1"/>
          </p:cNvSpPr>
          <p:nvPr>
            <p:ph type="sldNum" sz="quarter" idx="12"/>
          </p:nvPr>
        </p:nvSpPr>
        <p:spPr>
          <a:ln/>
        </p:spPr>
        <p:txBody>
          <a:bodyPr/>
          <a:lstStyle>
            <a:lvl1pPr>
              <a:defRPr/>
            </a:lvl1pPr>
          </a:lstStyle>
          <a:p>
            <a:fld id="{3D07553C-029D-48C6-A5A0-1CCF01E16F8D}" type="slidenum">
              <a:rPr lang="en-US" altLang="en-US"/>
              <a:pPr/>
              <a:t>‹#›</a:t>
            </a:fld>
            <a:endParaRPr lang="en-US" altLang="en-US"/>
          </a:p>
        </p:txBody>
      </p:sp>
    </p:spTree>
    <p:extLst>
      <p:ext uri="{BB962C8B-B14F-4D97-AF65-F5344CB8AC3E}">
        <p14:creationId xmlns:p14="http://schemas.microsoft.com/office/powerpoint/2010/main" val="363768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5C0DEA-E581-A8FB-96C5-2DFCE3CDD559}"/>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1C34BDD-5BED-217D-4F9A-17830C8BD6D7}"/>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2708" name="AutoShape 4">
            <a:extLst>
              <a:ext uri="{FF2B5EF4-FFF2-40B4-BE49-F238E27FC236}">
                <a16:creationId xmlns:a16="http://schemas.microsoft.com/office/drawing/2014/main" id="{40203298-3148-F67A-3467-9C573C7E5808}"/>
              </a:ext>
            </a:extLst>
          </p:cNvPr>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defRPr/>
            </a:pPr>
            <a:endParaRPr lang="en-US" sz="2400">
              <a:latin typeface="Times New Roman" pitchFamily="18" charset="0"/>
            </a:endParaRPr>
          </a:p>
        </p:txBody>
      </p:sp>
      <p:sp>
        <p:nvSpPr>
          <p:cNvPr id="72709" name="Line 5">
            <a:extLst>
              <a:ext uri="{FF2B5EF4-FFF2-40B4-BE49-F238E27FC236}">
                <a16:creationId xmlns:a16="http://schemas.microsoft.com/office/drawing/2014/main" id="{3FF24AFA-6365-BF0E-A9A7-FFF61C6182A4}"/>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US"/>
          </a:p>
        </p:txBody>
      </p:sp>
      <p:sp>
        <p:nvSpPr>
          <p:cNvPr id="72710" name="Rectangle 6">
            <a:extLst>
              <a:ext uri="{FF2B5EF4-FFF2-40B4-BE49-F238E27FC236}">
                <a16:creationId xmlns:a16="http://schemas.microsoft.com/office/drawing/2014/main" id="{7A9D086B-0F61-0F1F-0A40-9FCC3216E84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72711" name="Rectangle 7">
            <a:extLst>
              <a:ext uri="{FF2B5EF4-FFF2-40B4-BE49-F238E27FC236}">
                <a16:creationId xmlns:a16="http://schemas.microsoft.com/office/drawing/2014/main" id="{79990F83-FA71-C904-0E5E-12FED86DC721}"/>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72712" name="Rectangle 8">
            <a:extLst>
              <a:ext uri="{FF2B5EF4-FFF2-40B4-BE49-F238E27FC236}">
                <a16:creationId xmlns:a16="http://schemas.microsoft.com/office/drawing/2014/main" id="{26EA80B7-1A70-4021-33DB-03A152D7A80C}"/>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4644103B-B5EC-4E71-B7CC-A40A7A4AD89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0"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webopedia.com/TERM/I/ANSI.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a:extLst>
              <a:ext uri="{FF2B5EF4-FFF2-40B4-BE49-F238E27FC236}">
                <a16:creationId xmlns:a16="http://schemas.microsoft.com/office/drawing/2014/main" id="{C69E954F-3A78-C31C-C9E0-EDF9DF3E0F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9719EBE-B3FC-4C3D-A38E-BF41534C67FF}" type="slidenum">
              <a:rPr lang="en-US" altLang="en-US"/>
              <a:pPr/>
              <a:t>1</a:t>
            </a:fld>
            <a:endParaRPr lang="en-US" altLang="en-US"/>
          </a:p>
        </p:txBody>
      </p:sp>
      <p:sp>
        <p:nvSpPr>
          <p:cNvPr id="3075" name="Rectangle 2">
            <a:extLst>
              <a:ext uri="{FF2B5EF4-FFF2-40B4-BE49-F238E27FC236}">
                <a16:creationId xmlns:a16="http://schemas.microsoft.com/office/drawing/2014/main" id="{8BE394B6-92A3-0C64-B7CA-B7995E20615D}"/>
              </a:ext>
            </a:extLst>
          </p:cNvPr>
          <p:cNvSpPr>
            <a:spLocks noGrp="1" noChangeArrowheads="1"/>
          </p:cNvSpPr>
          <p:nvPr>
            <p:ph type="ctrTitle"/>
          </p:nvPr>
        </p:nvSpPr>
        <p:spPr>
          <a:xfrm>
            <a:off x="685800" y="1631950"/>
            <a:ext cx="7772400" cy="730250"/>
          </a:xfrm>
        </p:spPr>
        <p:txBody>
          <a:bodyPr/>
          <a:lstStyle/>
          <a:p>
            <a:pPr eaLnBrk="1" hangingPunct="1"/>
            <a:r>
              <a:rPr lang="en-US" altLang="en-US">
                <a:solidFill>
                  <a:schemeClr val="tx1"/>
                </a:solidFill>
              </a:rPr>
              <a:t>The OSI Model</a:t>
            </a:r>
          </a:p>
        </p:txBody>
      </p:sp>
      <p:sp>
        <p:nvSpPr>
          <p:cNvPr id="3076" name="Rectangle 3">
            <a:extLst>
              <a:ext uri="{FF2B5EF4-FFF2-40B4-BE49-F238E27FC236}">
                <a16:creationId xmlns:a16="http://schemas.microsoft.com/office/drawing/2014/main" id="{DDC95878-A123-0532-B86F-AB2FAF8F487B}"/>
              </a:ext>
            </a:extLst>
          </p:cNvPr>
          <p:cNvSpPr>
            <a:spLocks noGrp="1" noChangeArrowheads="1"/>
          </p:cNvSpPr>
          <p:nvPr>
            <p:ph type="subTitle" idx="1"/>
          </p:nvPr>
        </p:nvSpPr>
        <p:spPr/>
        <p:txBody>
          <a:bodyPr/>
          <a:lstStyle/>
          <a:p>
            <a:pPr eaLnBrk="1" hangingPunct="1"/>
            <a:r>
              <a:rPr lang="en-US" altLang="en-US"/>
              <a:t>Based on Computer Networks and Internets (Comer)</a:t>
            </a:r>
          </a:p>
        </p:txBody>
      </p:sp>
      <p:sp>
        <p:nvSpPr>
          <p:cNvPr id="3077" name="Date Placeholder 5">
            <a:extLst>
              <a:ext uri="{FF2B5EF4-FFF2-40B4-BE49-F238E27FC236}">
                <a16:creationId xmlns:a16="http://schemas.microsoft.com/office/drawing/2014/main" id="{84F35A0E-83DA-E5A0-90F4-3F90362055F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3078" name="Footer Placeholder 6">
            <a:extLst>
              <a:ext uri="{FF2B5EF4-FFF2-40B4-BE49-F238E27FC236}">
                <a16:creationId xmlns:a16="http://schemas.microsoft.com/office/drawing/2014/main" id="{4AB67C93-9871-116F-898A-C0682FCAA69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982D77F2-49EF-166F-8061-19CDAFA0A08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2291" name="Slide Number Placeholder 5">
            <a:extLst>
              <a:ext uri="{FF2B5EF4-FFF2-40B4-BE49-F238E27FC236}">
                <a16:creationId xmlns:a16="http://schemas.microsoft.com/office/drawing/2014/main" id="{C39590FB-577C-B689-DEAE-0D81B15303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F5CBAAD-CA41-4ECA-B48A-784ECD698C33}" type="slidenum">
              <a:rPr lang="en-US" altLang="en-US"/>
              <a:pPr/>
              <a:t>10</a:t>
            </a:fld>
            <a:endParaRPr lang="en-US" altLang="en-US"/>
          </a:p>
        </p:txBody>
      </p:sp>
      <p:sp>
        <p:nvSpPr>
          <p:cNvPr id="12292" name="Rectangle 2">
            <a:extLst>
              <a:ext uri="{FF2B5EF4-FFF2-40B4-BE49-F238E27FC236}">
                <a16:creationId xmlns:a16="http://schemas.microsoft.com/office/drawing/2014/main" id="{E5B2731E-0F99-31A3-648A-B268B5ECE64E}"/>
              </a:ext>
            </a:extLst>
          </p:cNvPr>
          <p:cNvSpPr>
            <a:spLocks noGrp="1" noChangeArrowheads="1"/>
          </p:cNvSpPr>
          <p:nvPr>
            <p:ph type="title"/>
          </p:nvPr>
        </p:nvSpPr>
        <p:spPr/>
        <p:txBody>
          <a:bodyPr/>
          <a:lstStyle/>
          <a:p>
            <a:pPr eaLnBrk="1" hangingPunct="1"/>
            <a:r>
              <a:rPr lang="en-US" altLang="en-US">
                <a:solidFill>
                  <a:schemeClr val="tx1"/>
                </a:solidFill>
              </a:rPr>
              <a:t>Communications Layering</a:t>
            </a:r>
          </a:p>
        </p:txBody>
      </p:sp>
      <p:sp>
        <p:nvSpPr>
          <p:cNvPr id="12293" name="Rectangle 3">
            <a:extLst>
              <a:ext uri="{FF2B5EF4-FFF2-40B4-BE49-F238E27FC236}">
                <a16:creationId xmlns:a16="http://schemas.microsoft.com/office/drawing/2014/main" id="{94C77FB9-4E4A-3FCE-A2B6-F4FFB35DC236}"/>
              </a:ext>
            </a:extLst>
          </p:cNvPr>
          <p:cNvSpPr>
            <a:spLocks noGrp="1" noChangeArrowheads="1"/>
          </p:cNvSpPr>
          <p:nvPr>
            <p:ph type="body" idx="1"/>
          </p:nvPr>
        </p:nvSpPr>
        <p:spPr/>
        <p:txBody>
          <a:bodyPr/>
          <a:lstStyle/>
          <a:p>
            <a:pPr eaLnBrk="1" hangingPunct="1"/>
            <a:r>
              <a:rPr lang="en-US" altLang="en-US"/>
              <a:t>The communication between two (or more) users on a network similarly is broken down into layers.  </a:t>
            </a:r>
          </a:p>
          <a:p>
            <a:pPr eaLnBrk="1" hangingPunct="1"/>
            <a:r>
              <a:rPr lang="en-US" altLang="en-US"/>
              <a:t>A possible model for this layering was laid out by the ISO. </a:t>
            </a:r>
          </a:p>
        </p:txBody>
      </p:sp>
      <p:pic>
        <p:nvPicPr>
          <p:cNvPr id="12294" name="Picture 4">
            <a:extLst>
              <a:ext uri="{FF2B5EF4-FFF2-40B4-BE49-F238E27FC236}">
                <a16:creationId xmlns:a16="http://schemas.microsoft.com/office/drawing/2014/main" id="{11DA622C-48FC-093C-6E96-AB03B6902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572000"/>
            <a:ext cx="2528888"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Footer Placeholder 6">
            <a:extLst>
              <a:ext uri="{FF2B5EF4-FFF2-40B4-BE49-F238E27FC236}">
                <a16:creationId xmlns:a16="http://schemas.microsoft.com/office/drawing/2014/main" id="{161CA71B-AC4B-A63D-7B7F-475B6CBDA24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1C254E57-C10C-A374-0B80-08D3F08D474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3315" name="Slide Number Placeholder 5">
            <a:extLst>
              <a:ext uri="{FF2B5EF4-FFF2-40B4-BE49-F238E27FC236}">
                <a16:creationId xmlns:a16="http://schemas.microsoft.com/office/drawing/2014/main" id="{6CDFAE8E-3574-29D5-99C1-2B1DBC415E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955068D-14CC-45FF-8515-0A1380BA60D9}" type="slidenum">
              <a:rPr lang="en-US" altLang="en-US"/>
              <a:pPr/>
              <a:t>11</a:t>
            </a:fld>
            <a:endParaRPr lang="en-US" altLang="en-US"/>
          </a:p>
        </p:txBody>
      </p:sp>
      <p:sp>
        <p:nvSpPr>
          <p:cNvPr id="13316" name="Rectangle 2">
            <a:extLst>
              <a:ext uri="{FF2B5EF4-FFF2-40B4-BE49-F238E27FC236}">
                <a16:creationId xmlns:a16="http://schemas.microsoft.com/office/drawing/2014/main" id="{0C1C5364-5DF0-E731-B1B9-001B86DB0C48}"/>
              </a:ext>
            </a:extLst>
          </p:cNvPr>
          <p:cNvSpPr>
            <a:spLocks noGrp="1" noChangeArrowheads="1"/>
          </p:cNvSpPr>
          <p:nvPr>
            <p:ph type="title"/>
          </p:nvPr>
        </p:nvSpPr>
        <p:spPr/>
        <p:txBody>
          <a:bodyPr/>
          <a:lstStyle/>
          <a:p>
            <a:pPr eaLnBrk="1" hangingPunct="1"/>
            <a:r>
              <a:rPr lang="en-US" altLang="en-US">
                <a:solidFill>
                  <a:schemeClr val="tx1"/>
                </a:solidFill>
              </a:rPr>
              <a:t>What is OSI?</a:t>
            </a:r>
          </a:p>
        </p:txBody>
      </p:sp>
      <p:sp>
        <p:nvSpPr>
          <p:cNvPr id="13317" name="Rectangle 3">
            <a:extLst>
              <a:ext uri="{FF2B5EF4-FFF2-40B4-BE49-F238E27FC236}">
                <a16:creationId xmlns:a16="http://schemas.microsoft.com/office/drawing/2014/main" id="{A401D0AB-4333-0188-C440-9234239D36B1}"/>
              </a:ext>
            </a:extLst>
          </p:cNvPr>
          <p:cNvSpPr>
            <a:spLocks noGrp="1" noChangeArrowheads="1"/>
          </p:cNvSpPr>
          <p:nvPr>
            <p:ph type="body" idx="1"/>
          </p:nvPr>
        </p:nvSpPr>
        <p:spPr/>
        <p:txBody>
          <a:bodyPr/>
          <a:lstStyle/>
          <a:p>
            <a:pPr eaLnBrk="1" hangingPunct="1"/>
            <a:r>
              <a:rPr lang="en-US" altLang="en-US" sz="2600"/>
              <a:t>OSI serves as a "reference model" for how information is transmitted between any two points in a network. </a:t>
            </a:r>
          </a:p>
          <a:p>
            <a:pPr eaLnBrk="1" hangingPunct="1"/>
            <a:r>
              <a:rPr lang="en-US" altLang="en-US" sz="2600"/>
              <a:t>It guides manufacturers (a.k.a. vendors) so they can make products that will work with other products. </a:t>
            </a:r>
          </a:p>
          <a:p>
            <a:pPr eaLnBrk="1" hangingPunct="1"/>
            <a:r>
              <a:rPr lang="en-US" altLang="en-US" sz="2600"/>
              <a:t>The OSI model is comprised of seven layers that are involved in communicating between two nodes of a network. </a:t>
            </a:r>
          </a:p>
        </p:txBody>
      </p:sp>
      <p:pic>
        <p:nvPicPr>
          <p:cNvPr id="13318" name="Picture 4">
            <a:extLst>
              <a:ext uri="{FF2B5EF4-FFF2-40B4-BE49-F238E27FC236}">
                <a16:creationId xmlns:a16="http://schemas.microsoft.com/office/drawing/2014/main" id="{B72D389F-9237-19CE-E0D8-1DF8F9B02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28600"/>
            <a:ext cx="20002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Footer Placeholder 6">
            <a:extLst>
              <a:ext uri="{FF2B5EF4-FFF2-40B4-BE49-F238E27FC236}">
                <a16:creationId xmlns:a16="http://schemas.microsoft.com/office/drawing/2014/main" id="{F4C6DEC8-B15E-C631-8580-D82B5E22CF3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CA645155-85FB-EBEF-838A-F67067AE409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4339" name="Slide Number Placeholder 5">
            <a:extLst>
              <a:ext uri="{FF2B5EF4-FFF2-40B4-BE49-F238E27FC236}">
                <a16:creationId xmlns:a16="http://schemas.microsoft.com/office/drawing/2014/main" id="{CB8C7FE4-AD50-9672-FE2F-4AF6049BAA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0BE0945-A605-43B8-9B34-1C5FB40F6254}" type="slidenum">
              <a:rPr lang="en-US" altLang="en-US"/>
              <a:pPr/>
              <a:t>12</a:t>
            </a:fld>
            <a:endParaRPr lang="en-US" altLang="en-US"/>
          </a:p>
        </p:txBody>
      </p:sp>
      <p:sp>
        <p:nvSpPr>
          <p:cNvPr id="14340" name="Rectangle 2">
            <a:extLst>
              <a:ext uri="{FF2B5EF4-FFF2-40B4-BE49-F238E27FC236}">
                <a16:creationId xmlns:a16="http://schemas.microsoft.com/office/drawing/2014/main" id="{3BDC0C0A-3FC9-52B0-5E34-6A0438716006}"/>
              </a:ext>
            </a:extLst>
          </p:cNvPr>
          <p:cNvSpPr>
            <a:spLocks noGrp="1" noChangeArrowheads="1"/>
          </p:cNvSpPr>
          <p:nvPr>
            <p:ph type="title"/>
          </p:nvPr>
        </p:nvSpPr>
        <p:spPr/>
        <p:txBody>
          <a:bodyPr/>
          <a:lstStyle/>
          <a:p>
            <a:pPr eaLnBrk="1" hangingPunct="1"/>
            <a:r>
              <a:rPr lang="en-US" altLang="en-US">
                <a:solidFill>
                  <a:schemeClr val="tx1"/>
                </a:solidFill>
              </a:rPr>
              <a:t>It</a:t>
            </a:r>
            <a:r>
              <a:rPr lang="en-US" altLang="en-US">
                <a:solidFill>
                  <a:schemeClr val="tx1"/>
                </a:solidFill>
                <a:latin typeface="Times New Roman" panose="02020603050405020304" pitchFamily="18" charset="0"/>
              </a:rPr>
              <a:t>’</a:t>
            </a:r>
            <a:r>
              <a:rPr lang="en-US" altLang="en-US">
                <a:solidFill>
                  <a:schemeClr val="tx1"/>
                </a:solidFill>
              </a:rPr>
              <a:t>s not the law</a:t>
            </a:r>
          </a:p>
        </p:txBody>
      </p:sp>
      <p:sp>
        <p:nvSpPr>
          <p:cNvPr id="14341" name="Rectangle 3">
            <a:extLst>
              <a:ext uri="{FF2B5EF4-FFF2-40B4-BE49-F238E27FC236}">
                <a16:creationId xmlns:a16="http://schemas.microsoft.com/office/drawing/2014/main" id="{80D75F25-37FA-C0E9-E5D9-453443F2E822}"/>
              </a:ext>
            </a:extLst>
          </p:cNvPr>
          <p:cNvSpPr>
            <a:spLocks noGrp="1" noChangeArrowheads="1"/>
          </p:cNvSpPr>
          <p:nvPr>
            <p:ph type="body" idx="1"/>
          </p:nvPr>
        </p:nvSpPr>
        <p:spPr/>
        <p:txBody>
          <a:bodyPr/>
          <a:lstStyle/>
          <a:p>
            <a:pPr eaLnBrk="1" hangingPunct="1">
              <a:lnSpc>
                <a:spcPct val="90000"/>
              </a:lnSpc>
            </a:pPr>
            <a:r>
              <a:rPr lang="en-US" altLang="en-US"/>
              <a:t>The OSI model was never adopted as a rigorous set of specifications. </a:t>
            </a:r>
          </a:p>
          <a:p>
            <a:pPr eaLnBrk="1" hangingPunct="1">
              <a:lnSpc>
                <a:spcPct val="90000"/>
              </a:lnSpc>
            </a:pPr>
            <a:r>
              <a:rPr lang="en-US" altLang="en-US"/>
              <a:t>The lower layers (physical, data link, network and transport) are for the most part adhered to.</a:t>
            </a:r>
          </a:p>
          <a:p>
            <a:pPr lvl="1" eaLnBrk="1" hangingPunct="1">
              <a:lnSpc>
                <a:spcPct val="90000"/>
              </a:lnSpc>
            </a:pPr>
            <a:r>
              <a:rPr lang="en-US" altLang="en-US"/>
              <a:t>Recall however that we have already mentioned a </a:t>
            </a:r>
            <a:r>
              <a:rPr lang="en-US" altLang="en-US">
                <a:latin typeface="Times New Roman" panose="02020603050405020304" pitchFamily="18" charset="0"/>
              </a:rPr>
              <a:t>“</a:t>
            </a:r>
            <a:r>
              <a:rPr lang="en-US" altLang="en-US"/>
              <a:t>brouter</a:t>
            </a:r>
            <a:r>
              <a:rPr lang="en-US" altLang="en-US">
                <a:latin typeface="Times New Roman" panose="02020603050405020304" pitchFamily="18" charset="0"/>
              </a:rPr>
              <a:t>”</a:t>
            </a:r>
            <a:r>
              <a:rPr lang="en-US" altLang="en-US"/>
              <a:t> which serves as both bridge (data link layer) and router (network layer).  </a:t>
            </a:r>
          </a:p>
        </p:txBody>
      </p:sp>
      <p:pic>
        <p:nvPicPr>
          <p:cNvPr id="14342" name="Picture 4">
            <a:extLst>
              <a:ext uri="{FF2B5EF4-FFF2-40B4-BE49-F238E27FC236}">
                <a16:creationId xmlns:a16="http://schemas.microsoft.com/office/drawing/2014/main" id="{244DC366-22C0-D73B-C40B-955F3C3E9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0"/>
            <a:ext cx="11207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Footer Placeholder 6">
            <a:extLst>
              <a:ext uri="{FF2B5EF4-FFF2-40B4-BE49-F238E27FC236}">
                <a16:creationId xmlns:a16="http://schemas.microsoft.com/office/drawing/2014/main" id="{B5987A9F-31D7-5E08-9B64-D8FD0286C9E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23054FBA-6C64-D367-72B9-829252C39B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5363" name="Slide Number Placeholder 5">
            <a:extLst>
              <a:ext uri="{FF2B5EF4-FFF2-40B4-BE49-F238E27FC236}">
                <a16:creationId xmlns:a16="http://schemas.microsoft.com/office/drawing/2014/main" id="{EAAF2B5A-F1C8-961D-97A3-BA15948AFD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F4A647A-0354-4D1E-87C4-0A6642AD1DD7}" type="slidenum">
              <a:rPr lang="en-US" altLang="en-US"/>
              <a:pPr/>
              <a:t>13</a:t>
            </a:fld>
            <a:endParaRPr lang="en-US" altLang="en-US"/>
          </a:p>
        </p:txBody>
      </p:sp>
      <p:sp>
        <p:nvSpPr>
          <p:cNvPr id="15364" name="Rectangle 2">
            <a:extLst>
              <a:ext uri="{FF2B5EF4-FFF2-40B4-BE49-F238E27FC236}">
                <a16:creationId xmlns:a16="http://schemas.microsoft.com/office/drawing/2014/main" id="{AA59E0E3-E6EF-0074-4A09-35D9A073B886}"/>
              </a:ext>
            </a:extLst>
          </p:cNvPr>
          <p:cNvSpPr>
            <a:spLocks noGrp="1" noChangeArrowheads="1"/>
          </p:cNvSpPr>
          <p:nvPr>
            <p:ph type="title"/>
          </p:nvPr>
        </p:nvSpPr>
        <p:spPr/>
        <p:txBody>
          <a:bodyPr/>
          <a:lstStyle/>
          <a:p>
            <a:pPr eaLnBrk="1" hangingPunct="1"/>
            <a:r>
              <a:rPr lang="en-US" altLang="en-US" sz="3400">
                <a:solidFill>
                  <a:schemeClr val="tx1"/>
                </a:solidFill>
              </a:rPr>
              <a:t>Classroom not boardroom</a:t>
            </a:r>
          </a:p>
        </p:txBody>
      </p:sp>
      <p:sp>
        <p:nvSpPr>
          <p:cNvPr id="15365" name="Rectangle 3">
            <a:extLst>
              <a:ext uri="{FF2B5EF4-FFF2-40B4-BE49-F238E27FC236}">
                <a16:creationId xmlns:a16="http://schemas.microsoft.com/office/drawing/2014/main" id="{585CF78A-98B8-E614-B7BA-E4F8C9DB4AE0}"/>
              </a:ext>
            </a:extLst>
          </p:cNvPr>
          <p:cNvSpPr>
            <a:spLocks noGrp="1" noChangeArrowheads="1"/>
          </p:cNvSpPr>
          <p:nvPr>
            <p:ph type="body" idx="1"/>
          </p:nvPr>
        </p:nvSpPr>
        <p:spPr/>
        <p:txBody>
          <a:bodyPr/>
          <a:lstStyle/>
          <a:p>
            <a:pPr eaLnBrk="1" hangingPunct="1"/>
            <a:r>
              <a:rPr lang="en-US" altLang="en-US" sz="2600"/>
              <a:t>Many vendors agreed at one time or another to adhere to OSI, however, the system proved to be too loosely defined, overly broad and the companies had much invested in their proprietary standards. </a:t>
            </a:r>
          </a:p>
          <a:p>
            <a:pPr eaLnBrk="1" hangingPunct="1"/>
            <a:r>
              <a:rPr lang="en-US" altLang="en-US" sz="2600"/>
              <a:t>Some products like X.400 (an e-mail system used mainly in Europe and Canada, an alternative to SMTP) adhere to OSI. </a:t>
            </a:r>
          </a:p>
          <a:p>
            <a:pPr eaLnBrk="1" hangingPunct="1"/>
            <a:r>
              <a:rPr lang="en-US" altLang="en-US" sz="2600"/>
              <a:t>But mainly OSI has become a teaching tool. </a:t>
            </a:r>
          </a:p>
        </p:txBody>
      </p:sp>
      <p:pic>
        <p:nvPicPr>
          <p:cNvPr id="15366" name="Picture 4">
            <a:extLst>
              <a:ext uri="{FF2B5EF4-FFF2-40B4-BE49-F238E27FC236}">
                <a16:creationId xmlns:a16="http://schemas.microsoft.com/office/drawing/2014/main" id="{0CB5EF54-6D23-4407-2EF0-44B43D7B4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28600"/>
            <a:ext cx="16764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Footer Placeholder 6">
            <a:extLst>
              <a:ext uri="{FF2B5EF4-FFF2-40B4-BE49-F238E27FC236}">
                <a16:creationId xmlns:a16="http://schemas.microsoft.com/office/drawing/2014/main" id="{7EE14E5F-21BA-842D-A542-5B0FC227598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E9151DA6-4A1B-6C1B-85FF-CE034BD21F0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6387" name="Slide Number Placeholder 5">
            <a:extLst>
              <a:ext uri="{FF2B5EF4-FFF2-40B4-BE49-F238E27FC236}">
                <a16:creationId xmlns:a16="http://schemas.microsoft.com/office/drawing/2014/main" id="{40DB31AF-AD5D-8D15-42E0-C002D1498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52955A3-24F5-451F-B98B-7877BB62EDE4}" type="slidenum">
              <a:rPr lang="en-US" altLang="en-US"/>
              <a:pPr/>
              <a:t>14</a:t>
            </a:fld>
            <a:endParaRPr lang="en-US" altLang="en-US"/>
          </a:p>
        </p:txBody>
      </p:sp>
      <p:sp>
        <p:nvSpPr>
          <p:cNvPr id="16388" name="Rectangle 2">
            <a:extLst>
              <a:ext uri="{FF2B5EF4-FFF2-40B4-BE49-F238E27FC236}">
                <a16:creationId xmlns:a16="http://schemas.microsoft.com/office/drawing/2014/main" id="{11BDCC0B-582B-6F57-21F3-6DC2902F3602}"/>
              </a:ext>
            </a:extLst>
          </p:cNvPr>
          <p:cNvSpPr>
            <a:spLocks noGrp="1" noChangeArrowheads="1"/>
          </p:cNvSpPr>
          <p:nvPr>
            <p:ph type="title"/>
          </p:nvPr>
        </p:nvSpPr>
        <p:spPr/>
        <p:txBody>
          <a:bodyPr/>
          <a:lstStyle/>
          <a:p>
            <a:pPr eaLnBrk="1" hangingPunct="1"/>
            <a:r>
              <a:rPr lang="en-US" altLang="en-US">
                <a:solidFill>
                  <a:schemeClr val="tx1"/>
                </a:solidFill>
              </a:rPr>
              <a:t>OSI</a:t>
            </a:r>
            <a:r>
              <a:rPr lang="en-US" altLang="en-US">
                <a:solidFill>
                  <a:schemeClr val="tx1"/>
                </a:solidFill>
                <a:latin typeface="Times New Roman" panose="02020603050405020304" pitchFamily="18" charset="0"/>
              </a:rPr>
              <a:t>’</a:t>
            </a:r>
            <a:r>
              <a:rPr lang="en-US" altLang="en-US">
                <a:solidFill>
                  <a:schemeClr val="tx1"/>
                </a:solidFill>
              </a:rPr>
              <a:t>s Purpose</a:t>
            </a:r>
          </a:p>
        </p:txBody>
      </p:sp>
      <p:sp>
        <p:nvSpPr>
          <p:cNvPr id="16389" name="Rectangle 3">
            <a:extLst>
              <a:ext uri="{FF2B5EF4-FFF2-40B4-BE49-F238E27FC236}">
                <a16:creationId xmlns:a16="http://schemas.microsoft.com/office/drawing/2014/main" id="{84E90DEE-89E8-DBF6-1148-613F7B0A0173}"/>
              </a:ext>
            </a:extLst>
          </p:cNvPr>
          <p:cNvSpPr>
            <a:spLocks noGrp="1" noChangeArrowheads="1"/>
          </p:cNvSpPr>
          <p:nvPr>
            <p:ph type="body" idx="1"/>
          </p:nvPr>
        </p:nvSpPr>
        <p:spPr/>
        <p:txBody>
          <a:bodyPr/>
          <a:lstStyle/>
          <a:p>
            <a:pPr eaLnBrk="1" hangingPunct="1"/>
            <a:r>
              <a:rPr lang="en-US" altLang="en-US"/>
              <a:t>Even if manufacturers do not restrict themselves to a particular OSI layer, they usually think of and describe their products in relationship to the OSI model. </a:t>
            </a:r>
          </a:p>
          <a:p>
            <a:pPr eaLnBrk="1" hangingPunct="1"/>
            <a:r>
              <a:rPr lang="en-US" altLang="en-US"/>
              <a:t>It provides a language and framework for discussion of networks, so it persists and continues to be taught.</a:t>
            </a:r>
          </a:p>
        </p:txBody>
      </p:sp>
      <p:pic>
        <p:nvPicPr>
          <p:cNvPr id="16390" name="Picture 4">
            <a:extLst>
              <a:ext uri="{FF2B5EF4-FFF2-40B4-BE49-F238E27FC236}">
                <a16:creationId xmlns:a16="http://schemas.microsoft.com/office/drawing/2014/main" id="{C3EFD7A0-3049-AA6A-B335-9D2395C01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304800"/>
            <a:ext cx="1614488"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Footer Placeholder 6">
            <a:extLst>
              <a:ext uri="{FF2B5EF4-FFF2-40B4-BE49-F238E27FC236}">
                <a16:creationId xmlns:a16="http://schemas.microsoft.com/office/drawing/2014/main" id="{C018D5A3-1CAC-A24A-233C-33CEB9384BC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E068E8F7-3211-D082-9940-19208340010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7411" name="Slide Number Placeholder 5">
            <a:extLst>
              <a:ext uri="{FF2B5EF4-FFF2-40B4-BE49-F238E27FC236}">
                <a16:creationId xmlns:a16="http://schemas.microsoft.com/office/drawing/2014/main" id="{1332A448-2CAA-E888-1546-2CEF46AEC2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A9054A6-EF5D-4EF3-984F-C6F25DEA1E1F}" type="slidenum">
              <a:rPr lang="en-US" altLang="en-US"/>
              <a:pPr/>
              <a:t>15</a:t>
            </a:fld>
            <a:endParaRPr lang="en-US" altLang="en-US"/>
          </a:p>
        </p:txBody>
      </p:sp>
      <p:sp>
        <p:nvSpPr>
          <p:cNvPr id="17412" name="Rectangle 2">
            <a:extLst>
              <a:ext uri="{FF2B5EF4-FFF2-40B4-BE49-F238E27FC236}">
                <a16:creationId xmlns:a16="http://schemas.microsoft.com/office/drawing/2014/main" id="{72BC7E00-DBA1-53D6-F81E-6E8843DA37E8}"/>
              </a:ext>
            </a:extLst>
          </p:cNvPr>
          <p:cNvSpPr>
            <a:spLocks noGrp="1" noChangeArrowheads="1"/>
          </p:cNvSpPr>
          <p:nvPr>
            <p:ph type="title"/>
          </p:nvPr>
        </p:nvSpPr>
        <p:spPr/>
        <p:txBody>
          <a:bodyPr/>
          <a:lstStyle/>
          <a:p>
            <a:pPr eaLnBrk="1" hangingPunct="1"/>
            <a:r>
              <a:rPr lang="en-US" altLang="en-US">
                <a:solidFill>
                  <a:schemeClr val="tx1"/>
                </a:solidFill>
              </a:rPr>
              <a:t>TCP/IP model</a:t>
            </a:r>
          </a:p>
        </p:txBody>
      </p:sp>
      <p:sp>
        <p:nvSpPr>
          <p:cNvPr id="17413" name="Rectangle 3">
            <a:extLst>
              <a:ext uri="{FF2B5EF4-FFF2-40B4-BE49-F238E27FC236}">
                <a16:creationId xmlns:a16="http://schemas.microsoft.com/office/drawing/2014/main" id="{43DCC038-F8E9-5669-8072-02F16ACEEDB1}"/>
              </a:ext>
            </a:extLst>
          </p:cNvPr>
          <p:cNvSpPr>
            <a:spLocks noGrp="1" noChangeArrowheads="1"/>
          </p:cNvSpPr>
          <p:nvPr>
            <p:ph type="body" idx="1"/>
          </p:nvPr>
        </p:nvSpPr>
        <p:spPr/>
        <p:txBody>
          <a:bodyPr/>
          <a:lstStyle/>
          <a:p>
            <a:pPr eaLnBrk="1" hangingPunct="1"/>
            <a:r>
              <a:rPr lang="en-US" altLang="en-US" sz="2600"/>
              <a:t>Another model for understanding communications networks is the TCP/IP model. </a:t>
            </a:r>
          </a:p>
          <a:p>
            <a:pPr eaLnBrk="1" hangingPunct="1"/>
            <a:r>
              <a:rPr lang="en-US" altLang="en-US" sz="2600"/>
              <a:t>It also is broken into layers </a:t>
            </a:r>
          </a:p>
          <a:p>
            <a:pPr lvl="1" eaLnBrk="1" hangingPunct="1"/>
            <a:r>
              <a:rPr lang="en-US" altLang="en-US" sz="2200"/>
              <a:t>It has no equivalent of the OSI model</a:t>
            </a:r>
            <a:r>
              <a:rPr lang="en-US" altLang="en-US" sz="2200">
                <a:latin typeface="Times New Roman" panose="02020603050405020304" pitchFamily="18" charset="0"/>
              </a:rPr>
              <a:t>’</a:t>
            </a:r>
            <a:r>
              <a:rPr lang="en-US" altLang="en-US" sz="2200"/>
              <a:t>s physical layer. </a:t>
            </a:r>
          </a:p>
          <a:p>
            <a:pPr lvl="1" eaLnBrk="1" hangingPunct="1"/>
            <a:r>
              <a:rPr lang="en-US" altLang="en-US" sz="2200"/>
              <a:t>The next three layers of the OSI model and the TCP/IP model are roughly equivalent.</a:t>
            </a:r>
          </a:p>
          <a:p>
            <a:pPr lvl="1" eaLnBrk="1" hangingPunct="1"/>
            <a:r>
              <a:rPr lang="en-US" altLang="en-US" sz="2200"/>
              <a:t>The top three layers of the OSI model are combined into one layer in the TCP/IP model. </a:t>
            </a:r>
          </a:p>
        </p:txBody>
      </p:sp>
      <p:sp>
        <p:nvSpPr>
          <p:cNvPr id="17414" name="Footer Placeholder 5">
            <a:extLst>
              <a:ext uri="{FF2B5EF4-FFF2-40B4-BE49-F238E27FC236}">
                <a16:creationId xmlns:a16="http://schemas.microsoft.com/office/drawing/2014/main" id="{1DA0861C-8E0B-A262-D674-55F8A89B5CE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ED750C25-C5A4-34EB-FB5E-8D395E8BFA3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8435" name="Slide Number Placeholder 5">
            <a:extLst>
              <a:ext uri="{FF2B5EF4-FFF2-40B4-BE49-F238E27FC236}">
                <a16:creationId xmlns:a16="http://schemas.microsoft.com/office/drawing/2014/main" id="{0DE9FFA9-CC9A-C56C-AC48-499C2FABBD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7DAEA98-9AA2-4022-BA5D-3BD22CA46AEF}" type="slidenum">
              <a:rPr lang="en-US" altLang="en-US"/>
              <a:pPr/>
              <a:t>16</a:t>
            </a:fld>
            <a:endParaRPr lang="en-US" altLang="en-US"/>
          </a:p>
        </p:txBody>
      </p:sp>
      <p:sp>
        <p:nvSpPr>
          <p:cNvPr id="18436" name="Rectangle 2">
            <a:extLst>
              <a:ext uri="{FF2B5EF4-FFF2-40B4-BE49-F238E27FC236}">
                <a16:creationId xmlns:a16="http://schemas.microsoft.com/office/drawing/2014/main" id="{D73783DD-323C-715C-7012-5CE93C919AD9}"/>
              </a:ext>
            </a:extLst>
          </p:cNvPr>
          <p:cNvSpPr>
            <a:spLocks noGrp="1" noChangeArrowheads="1"/>
          </p:cNvSpPr>
          <p:nvPr>
            <p:ph type="title"/>
          </p:nvPr>
        </p:nvSpPr>
        <p:spPr/>
        <p:txBody>
          <a:bodyPr/>
          <a:lstStyle/>
          <a:p>
            <a:pPr eaLnBrk="1" hangingPunct="1"/>
            <a:r>
              <a:rPr lang="en-US" altLang="en-US">
                <a:solidFill>
                  <a:schemeClr val="tx1"/>
                </a:solidFill>
              </a:rPr>
              <a:t>The main idea</a:t>
            </a:r>
          </a:p>
        </p:txBody>
      </p:sp>
      <p:sp>
        <p:nvSpPr>
          <p:cNvPr id="18437" name="Rectangle 3">
            <a:extLst>
              <a:ext uri="{FF2B5EF4-FFF2-40B4-BE49-F238E27FC236}">
                <a16:creationId xmlns:a16="http://schemas.microsoft.com/office/drawing/2014/main" id="{6FCA6D59-61CE-6C0F-85C8-0AA8CB80D49F}"/>
              </a:ext>
            </a:extLst>
          </p:cNvPr>
          <p:cNvSpPr>
            <a:spLocks noGrp="1" noChangeArrowheads="1"/>
          </p:cNvSpPr>
          <p:nvPr>
            <p:ph type="body" idx="1"/>
          </p:nvPr>
        </p:nvSpPr>
        <p:spPr/>
        <p:txBody>
          <a:bodyPr/>
          <a:lstStyle/>
          <a:p>
            <a:pPr eaLnBrk="1" hangingPunct="1"/>
            <a:r>
              <a:rPr lang="en-US" altLang="en-US" sz="2600">
                <a:cs typeface="Arial" panose="020B0604020202020204" pitchFamily="34" charset="0"/>
              </a:rPr>
              <a:t>The communication between computers can be broken down into layers.</a:t>
            </a:r>
          </a:p>
          <a:p>
            <a:pPr lvl="1" eaLnBrk="1" hangingPunct="1"/>
            <a:r>
              <a:rPr lang="en-US" altLang="en-US" sz="2200">
                <a:cs typeface="Arial" panose="020B0604020202020204" pitchFamily="34" charset="0"/>
              </a:rPr>
              <a:t>Each layer is characterized by its functions and how it interfaces with the adjacent layers.</a:t>
            </a:r>
          </a:p>
          <a:p>
            <a:pPr eaLnBrk="1" hangingPunct="1"/>
            <a:r>
              <a:rPr lang="en-US" altLang="en-US" sz="2600">
                <a:cs typeface="Arial" panose="020B0604020202020204" pitchFamily="34" charset="0"/>
              </a:rPr>
              <a:t>Within the source</a:t>
            </a:r>
            <a:r>
              <a:rPr lang="en-US" altLang="en-US" sz="2600">
                <a:latin typeface="Times New Roman" panose="02020603050405020304" pitchFamily="18" charset="0"/>
                <a:cs typeface="Arial" panose="020B0604020202020204" pitchFamily="34" charset="0"/>
              </a:rPr>
              <a:t>’</a:t>
            </a:r>
            <a:r>
              <a:rPr lang="en-US" altLang="en-US" sz="2600">
                <a:cs typeface="Arial" panose="020B0604020202020204" pitchFamily="34" charset="0"/>
              </a:rPr>
              <a:t>s computer and starting at the user level, the communication is passed down through the layers to the lowest layer where it is sent through some transmission medium.   </a:t>
            </a:r>
          </a:p>
        </p:txBody>
      </p:sp>
      <p:pic>
        <p:nvPicPr>
          <p:cNvPr id="18438" name="Picture 4">
            <a:extLst>
              <a:ext uri="{FF2B5EF4-FFF2-40B4-BE49-F238E27FC236}">
                <a16:creationId xmlns:a16="http://schemas.microsoft.com/office/drawing/2014/main" id="{571D4F19-50A7-251B-8351-413CBFDEF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381000"/>
            <a:ext cx="1393825"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Footer Placeholder 6">
            <a:extLst>
              <a:ext uri="{FF2B5EF4-FFF2-40B4-BE49-F238E27FC236}">
                <a16:creationId xmlns:a16="http://schemas.microsoft.com/office/drawing/2014/main" id="{D8FE479D-128A-9C88-4FE1-3559C5E363C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814D3EC8-1840-C4C3-7D32-8309C2F63B1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9459" name="Slide Number Placeholder 5">
            <a:extLst>
              <a:ext uri="{FF2B5EF4-FFF2-40B4-BE49-F238E27FC236}">
                <a16:creationId xmlns:a16="http://schemas.microsoft.com/office/drawing/2014/main" id="{DE3B91B1-D09A-0527-9C17-EC54F48E87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5505D12-B167-48EB-9BC5-1A347AD518DA}" type="slidenum">
              <a:rPr lang="en-US" altLang="en-US"/>
              <a:pPr/>
              <a:t>17</a:t>
            </a:fld>
            <a:endParaRPr lang="en-US" altLang="en-US"/>
          </a:p>
        </p:txBody>
      </p:sp>
      <p:sp>
        <p:nvSpPr>
          <p:cNvPr id="19460" name="Rectangle 2">
            <a:extLst>
              <a:ext uri="{FF2B5EF4-FFF2-40B4-BE49-F238E27FC236}">
                <a16:creationId xmlns:a16="http://schemas.microsoft.com/office/drawing/2014/main" id="{87259C65-B2D2-69A4-0F0C-31B0BE95FB97}"/>
              </a:ext>
            </a:extLst>
          </p:cNvPr>
          <p:cNvSpPr>
            <a:spLocks noGrp="1" noChangeArrowheads="1"/>
          </p:cNvSpPr>
          <p:nvPr>
            <p:ph type="title"/>
          </p:nvPr>
        </p:nvSpPr>
        <p:spPr/>
        <p:txBody>
          <a:bodyPr/>
          <a:lstStyle/>
          <a:p>
            <a:pPr eaLnBrk="1" hangingPunct="1"/>
            <a:r>
              <a:rPr lang="en-US" altLang="en-US">
                <a:solidFill>
                  <a:schemeClr val="tx1"/>
                </a:solidFill>
              </a:rPr>
              <a:t>The main idea (Cont.)</a:t>
            </a:r>
          </a:p>
        </p:txBody>
      </p:sp>
      <p:sp>
        <p:nvSpPr>
          <p:cNvPr id="19461" name="Rectangle 3">
            <a:extLst>
              <a:ext uri="{FF2B5EF4-FFF2-40B4-BE49-F238E27FC236}">
                <a16:creationId xmlns:a16="http://schemas.microsoft.com/office/drawing/2014/main" id="{F464B347-4BB6-727D-5B01-791B2B60121E}"/>
              </a:ext>
            </a:extLst>
          </p:cNvPr>
          <p:cNvSpPr>
            <a:spLocks noGrp="1" noChangeArrowheads="1"/>
          </p:cNvSpPr>
          <p:nvPr>
            <p:ph type="body" idx="1"/>
          </p:nvPr>
        </p:nvSpPr>
        <p:spPr/>
        <p:txBody>
          <a:bodyPr/>
          <a:lstStyle/>
          <a:p>
            <a:pPr eaLnBrk="1" hangingPunct="1"/>
            <a:r>
              <a:rPr lang="en-US" altLang="en-US">
                <a:cs typeface="Arial" panose="020B0604020202020204" pitchFamily="34" charset="0"/>
              </a:rPr>
              <a:t>The communication travels at the lowest layer (physical), occasionally rising up to the second layer (bridge) or third layer (router) until it reaches the destination.  </a:t>
            </a:r>
          </a:p>
          <a:p>
            <a:pPr eaLnBrk="1" hangingPunct="1"/>
            <a:r>
              <a:rPr lang="en-US" altLang="en-US">
                <a:cs typeface="Arial" panose="020B0604020202020204" pitchFamily="34" charset="0"/>
              </a:rPr>
              <a:t>The communication now passes up through the layers.  </a:t>
            </a:r>
            <a:endParaRPr lang="en-US" altLang="en-US"/>
          </a:p>
        </p:txBody>
      </p:sp>
      <p:pic>
        <p:nvPicPr>
          <p:cNvPr id="19462" name="Picture 4">
            <a:extLst>
              <a:ext uri="{FF2B5EF4-FFF2-40B4-BE49-F238E27FC236}">
                <a16:creationId xmlns:a16="http://schemas.microsoft.com/office/drawing/2014/main" id="{6BE00A43-4D48-B331-2FB0-04BADE7B1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5334000"/>
            <a:ext cx="11430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Footer Placeholder 6">
            <a:extLst>
              <a:ext uri="{FF2B5EF4-FFF2-40B4-BE49-F238E27FC236}">
                <a16:creationId xmlns:a16="http://schemas.microsoft.com/office/drawing/2014/main" id="{3515F29C-57EA-8B76-A6FC-33B49E0838B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11D89EAF-5401-FE0E-C3B6-03CE7E1C045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0483" name="Slide Number Placeholder 5">
            <a:extLst>
              <a:ext uri="{FF2B5EF4-FFF2-40B4-BE49-F238E27FC236}">
                <a16:creationId xmlns:a16="http://schemas.microsoft.com/office/drawing/2014/main" id="{793D9050-A681-A0EC-13F2-300740380E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58D39E4-430F-4167-9F54-4B3803928A01}" type="slidenum">
              <a:rPr lang="en-US" altLang="en-US"/>
              <a:pPr/>
              <a:t>18</a:t>
            </a:fld>
            <a:endParaRPr lang="en-US" altLang="en-US"/>
          </a:p>
        </p:txBody>
      </p:sp>
      <p:sp>
        <p:nvSpPr>
          <p:cNvPr id="20484" name="Rectangle 2">
            <a:extLst>
              <a:ext uri="{FF2B5EF4-FFF2-40B4-BE49-F238E27FC236}">
                <a16:creationId xmlns:a16="http://schemas.microsoft.com/office/drawing/2014/main" id="{34607D23-3132-F9DF-EEDC-FA1E67259AD3}"/>
              </a:ext>
            </a:extLst>
          </p:cNvPr>
          <p:cNvSpPr>
            <a:spLocks noGrp="1" noChangeArrowheads="1"/>
          </p:cNvSpPr>
          <p:nvPr>
            <p:ph type="title"/>
          </p:nvPr>
        </p:nvSpPr>
        <p:spPr/>
        <p:txBody>
          <a:bodyPr/>
          <a:lstStyle/>
          <a:p>
            <a:pPr eaLnBrk="1" hangingPunct="1"/>
            <a:endParaRPr lang="en-US" altLang="en-US"/>
          </a:p>
        </p:txBody>
      </p:sp>
      <p:sp>
        <p:nvSpPr>
          <p:cNvPr id="20485" name="Rectangle 3">
            <a:extLst>
              <a:ext uri="{FF2B5EF4-FFF2-40B4-BE49-F238E27FC236}">
                <a16:creationId xmlns:a16="http://schemas.microsoft.com/office/drawing/2014/main" id="{08CDED26-322A-6EA4-830F-CF2271D2F430}"/>
              </a:ext>
            </a:extLst>
          </p:cNvPr>
          <p:cNvSpPr>
            <a:spLocks noGrp="1" noChangeArrowheads="1"/>
          </p:cNvSpPr>
          <p:nvPr>
            <p:ph type="body" idx="1"/>
          </p:nvPr>
        </p:nvSpPr>
        <p:spPr/>
        <p:txBody>
          <a:bodyPr/>
          <a:lstStyle/>
          <a:p>
            <a:pPr eaLnBrk="1" hangingPunct="1"/>
            <a:endParaRPr lang="en-US" altLang="en-US"/>
          </a:p>
        </p:txBody>
      </p:sp>
      <p:pic>
        <p:nvPicPr>
          <p:cNvPr id="20486" name="Picture 4" descr="OSI_Model">
            <a:extLst>
              <a:ext uri="{FF2B5EF4-FFF2-40B4-BE49-F238E27FC236}">
                <a16:creationId xmlns:a16="http://schemas.microsoft.com/office/drawing/2014/main" id="{E472EA2E-2A3B-496E-6AE4-FFBA2685A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7543800" cy="589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Footer Placeholder 6">
            <a:extLst>
              <a:ext uri="{FF2B5EF4-FFF2-40B4-BE49-F238E27FC236}">
                <a16:creationId xmlns:a16="http://schemas.microsoft.com/office/drawing/2014/main" id="{022F3211-B60D-6DAD-7597-FA6605E0F32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A94B6252-A7ED-910D-1073-70521FD8254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1507" name="Slide Number Placeholder 5">
            <a:extLst>
              <a:ext uri="{FF2B5EF4-FFF2-40B4-BE49-F238E27FC236}">
                <a16:creationId xmlns:a16="http://schemas.microsoft.com/office/drawing/2014/main" id="{F14C5132-957E-CE6B-8B25-A87B924A06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B2055BF-7D16-4169-BB78-322DB96F10FF}" type="slidenum">
              <a:rPr lang="en-US" altLang="en-US"/>
              <a:pPr/>
              <a:t>19</a:t>
            </a:fld>
            <a:endParaRPr lang="en-US" altLang="en-US"/>
          </a:p>
        </p:txBody>
      </p:sp>
      <p:sp>
        <p:nvSpPr>
          <p:cNvPr id="21508" name="Rectangle 2">
            <a:extLst>
              <a:ext uri="{FF2B5EF4-FFF2-40B4-BE49-F238E27FC236}">
                <a16:creationId xmlns:a16="http://schemas.microsoft.com/office/drawing/2014/main" id="{EA154847-537D-B5A1-0569-27CD48411456}"/>
              </a:ext>
            </a:extLst>
          </p:cNvPr>
          <p:cNvSpPr>
            <a:spLocks noGrp="1" noChangeArrowheads="1"/>
          </p:cNvSpPr>
          <p:nvPr>
            <p:ph type="title"/>
          </p:nvPr>
        </p:nvSpPr>
        <p:spPr/>
        <p:txBody>
          <a:bodyPr/>
          <a:lstStyle/>
          <a:p>
            <a:pPr eaLnBrk="1" hangingPunct="1"/>
            <a:r>
              <a:rPr lang="en-US" altLang="en-US">
                <a:solidFill>
                  <a:schemeClr val="tx1"/>
                </a:solidFill>
              </a:rPr>
              <a:t>The main idea (Cont.)</a:t>
            </a:r>
          </a:p>
        </p:txBody>
      </p:sp>
      <p:sp>
        <p:nvSpPr>
          <p:cNvPr id="21509" name="Rectangle 3">
            <a:extLst>
              <a:ext uri="{FF2B5EF4-FFF2-40B4-BE49-F238E27FC236}">
                <a16:creationId xmlns:a16="http://schemas.microsoft.com/office/drawing/2014/main" id="{BEA11DB3-8704-8EEB-8742-FB185C1D38CB}"/>
              </a:ext>
            </a:extLst>
          </p:cNvPr>
          <p:cNvSpPr>
            <a:spLocks noGrp="1" noChangeArrowheads="1"/>
          </p:cNvSpPr>
          <p:nvPr>
            <p:ph type="body" idx="1"/>
          </p:nvPr>
        </p:nvSpPr>
        <p:spPr/>
        <p:txBody>
          <a:bodyPr/>
          <a:lstStyle/>
          <a:p>
            <a:pPr eaLnBrk="1" hangingPunct="1">
              <a:lnSpc>
                <a:spcPct val="90000"/>
              </a:lnSpc>
            </a:pPr>
            <a:r>
              <a:rPr lang="en-US" altLang="en-US">
                <a:cs typeface="Arial" panose="020B0604020202020204" pitchFamily="34" charset="0"/>
              </a:rPr>
              <a:t>The layers are realized by a combination of the operating system, applications (for instance a browser), network protocols such as TCP/IP, and the software and hardware that actually place a physical signal onto a transmission line (NIC, modem, etc)</a:t>
            </a:r>
          </a:p>
          <a:p>
            <a:pPr lvl="1" eaLnBrk="1" hangingPunct="1">
              <a:lnSpc>
                <a:spcPct val="90000"/>
              </a:lnSpc>
            </a:pPr>
            <a:r>
              <a:rPr lang="en-US" altLang="en-US">
                <a:cs typeface="Arial" panose="020B0604020202020204" pitchFamily="34" charset="0"/>
              </a:rPr>
              <a:t>Don</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t confuse TCP/IP (the stack, model) with layer protocols TCP (layer 4) and  IP (layer 3).</a:t>
            </a:r>
            <a:endParaRPr lang="en-US" altLang="en-US"/>
          </a:p>
        </p:txBody>
      </p:sp>
      <p:sp>
        <p:nvSpPr>
          <p:cNvPr id="21510" name="Footer Placeholder 5">
            <a:extLst>
              <a:ext uri="{FF2B5EF4-FFF2-40B4-BE49-F238E27FC236}">
                <a16:creationId xmlns:a16="http://schemas.microsoft.com/office/drawing/2014/main" id="{E57BC626-9F0F-3E65-9694-88F8A655F1A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a:extLst>
              <a:ext uri="{FF2B5EF4-FFF2-40B4-BE49-F238E27FC236}">
                <a16:creationId xmlns:a16="http://schemas.microsoft.com/office/drawing/2014/main" id="{FE40F66A-3E28-E8B3-ADA6-6EAD42189D5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4099" name="Slide Number Placeholder 5">
            <a:extLst>
              <a:ext uri="{FF2B5EF4-FFF2-40B4-BE49-F238E27FC236}">
                <a16:creationId xmlns:a16="http://schemas.microsoft.com/office/drawing/2014/main" id="{B7877B1E-AC48-58AC-3CFF-57706E907A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A74129-33E3-4065-BECA-622A56AFB051}" type="slidenum">
              <a:rPr lang="en-US" altLang="en-US"/>
              <a:pPr/>
              <a:t>2</a:t>
            </a:fld>
            <a:endParaRPr lang="en-US" altLang="en-US"/>
          </a:p>
        </p:txBody>
      </p:sp>
      <p:sp>
        <p:nvSpPr>
          <p:cNvPr id="4100" name="Rectangle 2">
            <a:extLst>
              <a:ext uri="{FF2B5EF4-FFF2-40B4-BE49-F238E27FC236}">
                <a16:creationId xmlns:a16="http://schemas.microsoft.com/office/drawing/2014/main" id="{2B59BE2B-E707-6E5A-11C5-7FF152E94407}"/>
              </a:ext>
            </a:extLst>
          </p:cNvPr>
          <p:cNvSpPr>
            <a:spLocks noGrp="1" noChangeArrowheads="1"/>
          </p:cNvSpPr>
          <p:nvPr>
            <p:ph type="title"/>
          </p:nvPr>
        </p:nvSpPr>
        <p:spPr>
          <a:xfrm>
            <a:off x="574675" y="874713"/>
            <a:ext cx="8001000" cy="646112"/>
          </a:xfrm>
        </p:spPr>
        <p:txBody>
          <a:bodyPr/>
          <a:lstStyle/>
          <a:p>
            <a:pPr eaLnBrk="1" hangingPunct="1"/>
            <a:r>
              <a:rPr lang="en-US" altLang="en-US">
                <a:solidFill>
                  <a:schemeClr val="tx1"/>
                </a:solidFill>
              </a:rPr>
              <a:t>OSI or ISO</a:t>
            </a:r>
          </a:p>
        </p:txBody>
      </p:sp>
      <p:sp>
        <p:nvSpPr>
          <p:cNvPr id="4101" name="Rectangle 3">
            <a:extLst>
              <a:ext uri="{FF2B5EF4-FFF2-40B4-BE49-F238E27FC236}">
                <a16:creationId xmlns:a16="http://schemas.microsoft.com/office/drawing/2014/main" id="{CC28AD87-986B-D9BE-CB59-1B2906A46E55}"/>
              </a:ext>
            </a:extLst>
          </p:cNvPr>
          <p:cNvSpPr>
            <a:spLocks noGrp="1" noChangeArrowheads="1"/>
          </p:cNvSpPr>
          <p:nvPr>
            <p:ph type="body" idx="1"/>
          </p:nvPr>
        </p:nvSpPr>
        <p:spPr/>
        <p:txBody>
          <a:bodyPr/>
          <a:lstStyle/>
          <a:p>
            <a:pPr eaLnBrk="1" hangingPunct="1">
              <a:lnSpc>
                <a:spcPct val="105000"/>
              </a:lnSpc>
            </a:pPr>
            <a:r>
              <a:rPr lang="en-US" altLang="en-US" sz="2600"/>
              <a:t>The layering model is OSI, which stands for </a:t>
            </a:r>
            <a:r>
              <a:rPr lang="en-US" altLang="en-US" sz="2600" b="1" u="sng"/>
              <a:t>O</a:t>
            </a:r>
            <a:r>
              <a:rPr lang="en-US" altLang="en-US" sz="2600"/>
              <a:t>pen </a:t>
            </a:r>
            <a:r>
              <a:rPr lang="en-US" altLang="en-US" sz="2600" b="1" u="sng"/>
              <a:t>S</a:t>
            </a:r>
            <a:r>
              <a:rPr lang="en-US" altLang="en-US" sz="2600"/>
              <a:t>ystem </a:t>
            </a:r>
            <a:r>
              <a:rPr lang="en-US" altLang="en-US" sz="2600" b="1" u="sng"/>
              <a:t>I</a:t>
            </a:r>
            <a:r>
              <a:rPr lang="en-US" altLang="en-US" sz="2600"/>
              <a:t>nterconnection.</a:t>
            </a:r>
          </a:p>
          <a:p>
            <a:pPr eaLnBrk="1" hangingPunct="1">
              <a:lnSpc>
                <a:spcPct val="105000"/>
              </a:lnSpc>
            </a:pPr>
            <a:r>
              <a:rPr lang="en-US" altLang="en-US" sz="2600"/>
              <a:t>The organization that developed the model is ISO,  </a:t>
            </a:r>
            <a:r>
              <a:rPr lang="en-US" altLang="en-US" sz="2600" b="1" u="sng"/>
              <a:t>I</a:t>
            </a:r>
            <a:r>
              <a:rPr lang="en-US" altLang="en-US" sz="2600"/>
              <a:t>nternational </a:t>
            </a:r>
            <a:r>
              <a:rPr lang="en-US" altLang="en-US" sz="2600" b="1" u="sng"/>
              <a:t>O</a:t>
            </a:r>
            <a:r>
              <a:rPr lang="en-US" altLang="en-US" sz="2600"/>
              <a:t>rganization for </a:t>
            </a:r>
            <a:r>
              <a:rPr lang="en-US" altLang="en-US" sz="2600" b="1" u="sng"/>
              <a:t>S</a:t>
            </a:r>
            <a:r>
              <a:rPr lang="en-US" altLang="en-US" sz="2600"/>
              <a:t>tandardization. </a:t>
            </a:r>
          </a:p>
          <a:p>
            <a:pPr lvl="1" eaLnBrk="1" hangingPunct="1">
              <a:lnSpc>
                <a:spcPct val="105000"/>
              </a:lnSpc>
            </a:pPr>
            <a:r>
              <a:rPr lang="en-US" altLang="en-US" sz="2200" u="sng">
                <a:hlinkClick r:id="rId2"/>
              </a:rPr>
              <a:t>ANSI</a:t>
            </a:r>
            <a:r>
              <a:rPr lang="en-US" altLang="en-US" sz="2200"/>
              <a:t> (American National Standards Institute) is a member of ISO.</a:t>
            </a:r>
          </a:p>
          <a:p>
            <a:pPr lvl="2" eaLnBrk="1" hangingPunct="1">
              <a:lnSpc>
                <a:spcPct val="105000"/>
              </a:lnSpc>
            </a:pPr>
            <a:r>
              <a:rPr lang="en-US" altLang="en-US" sz="2100"/>
              <a:t>ANSI farms out much of the hardware standardization to the IEEE.</a:t>
            </a:r>
          </a:p>
        </p:txBody>
      </p:sp>
      <p:sp>
        <p:nvSpPr>
          <p:cNvPr id="4102" name="Footer Placeholder 5">
            <a:extLst>
              <a:ext uri="{FF2B5EF4-FFF2-40B4-BE49-F238E27FC236}">
                <a16:creationId xmlns:a16="http://schemas.microsoft.com/office/drawing/2014/main" id="{54C6ABF4-D5DC-50E3-1530-09D275B70F7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CC12BBB4-9576-3FB0-4C3C-6557ABDD320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2531" name="Slide Number Placeholder 5">
            <a:extLst>
              <a:ext uri="{FF2B5EF4-FFF2-40B4-BE49-F238E27FC236}">
                <a16:creationId xmlns:a16="http://schemas.microsoft.com/office/drawing/2014/main" id="{AEE11F69-925C-D1CF-7D7B-262156E758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E167911-9B84-40C3-A89C-3EB972D96881}" type="slidenum">
              <a:rPr lang="en-US" altLang="en-US"/>
              <a:pPr/>
              <a:t>20</a:t>
            </a:fld>
            <a:endParaRPr lang="en-US" altLang="en-US"/>
          </a:p>
        </p:txBody>
      </p:sp>
      <p:sp>
        <p:nvSpPr>
          <p:cNvPr id="22532" name="Rectangle 2">
            <a:extLst>
              <a:ext uri="{FF2B5EF4-FFF2-40B4-BE49-F238E27FC236}">
                <a16:creationId xmlns:a16="http://schemas.microsoft.com/office/drawing/2014/main" id="{2BA3CA2B-0BD7-11B3-2893-EA45C6BCEAF3}"/>
              </a:ext>
            </a:extLst>
          </p:cNvPr>
          <p:cNvSpPr>
            <a:spLocks noGrp="1" noChangeArrowheads="1"/>
          </p:cNvSpPr>
          <p:nvPr>
            <p:ph type="title"/>
          </p:nvPr>
        </p:nvSpPr>
        <p:spPr/>
        <p:txBody>
          <a:bodyPr/>
          <a:lstStyle/>
          <a:p>
            <a:pPr eaLnBrk="1" hangingPunct="1"/>
            <a:r>
              <a:rPr lang="en-US" altLang="en-US">
                <a:solidFill>
                  <a:schemeClr val="tx1"/>
                </a:solidFill>
              </a:rPr>
              <a:t>OSI: Network / Computer</a:t>
            </a:r>
          </a:p>
        </p:txBody>
      </p:sp>
      <p:sp>
        <p:nvSpPr>
          <p:cNvPr id="22533" name="Rectangle 3">
            <a:extLst>
              <a:ext uri="{FF2B5EF4-FFF2-40B4-BE49-F238E27FC236}">
                <a16:creationId xmlns:a16="http://schemas.microsoft.com/office/drawing/2014/main" id="{14B905C7-9469-C3F2-DE7A-EA21832437DF}"/>
              </a:ext>
            </a:extLst>
          </p:cNvPr>
          <p:cNvSpPr>
            <a:spLocks noGrp="1" noChangeArrowheads="1"/>
          </p:cNvSpPr>
          <p:nvPr>
            <p:ph type="body" idx="1"/>
          </p:nvPr>
        </p:nvSpPr>
        <p:spPr/>
        <p:txBody>
          <a:bodyPr/>
          <a:lstStyle/>
          <a:p>
            <a:pPr eaLnBrk="1" hangingPunct="1"/>
            <a:r>
              <a:rPr lang="en-US" altLang="en-US" sz="2600"/>
              <a:t>The Transport layer can be viewed as the division between the computer and the network.  </a:t>
            </a:r>
          </a:p>
          <a:p>
            <a:pPr eaLnBrk="1" hangingPunct="1"/>
            <a:r>
              <a:rPr lang="en-US" altLang="en-US" sz="2600"/>
              <a:t>The lowest three layers (physical, data link and network) deal with </a:t>
            </a:r>
            <a:r>
              <a:rPr lang="en-US" altLang="en-US" sz="2600">
                <a:latin typeface="Times New Roman" panose="02020603050405020304" pitchFamily="18" charset="0"/>
              </a:rPr>
              <a:t>“</a:t>
            </a:r>
            <a:r>
              <a:rPr lang="en-US" altLang="en-US" sz="2600"/>
              <a:t>a best effort</a:t>
            </a:r>
            <a:r>
              <a:rPr lang="en-US" altLang="en-US" sz="2600">
                <a:latin typeface="Times New Roman" panose="02020603050405020304" pitchFamily="18" charset="0"/>
              </a:rPr>
              <a:t>”</a:t>
            </a:r>
            <a:r>
              <a:rPr lang="en-US" altLang="en-US" sz="2600"/>
              <a:t>  to get information to the desired computer.</a:t>
            </a:r>
          </a:p>
          <a:p>
            <a:pPr eaLnBrk="1" hangingPunct="1"/>
            <a:r>
              <a:rPr lang="en-US" altLang="en-US" sz="2600"/>
              <a:t>The Transport layer verifies the effort, and hides the network from the layers above.</a:t>
            </a:r>
          </a:p>
          <a:p>
            <a:pPr eaLnBrk="1" hangingPunct="1"/>
            <a:r>
              <a:rPr lang="en-US" altLang="en-US" sz="2600"/>
              <a:t>The remaining layers treat the data as if it was local.</a:t>
            </a:r>
          </a:p>
        </p:txBody>
      </p:sp>
      <p:pic>
        <p:nvPicPr>
          <p:cNvPr id="22534" name="Picture 5">
            <a:extLst>
              <a:ext uri="{FF2B5EF4-FFF2-40B4-BE49-F238E27FC236}">
                <a16:creationId xmlns:a16="http://schemas.microsoft.com/office/drawing/2014/main" id="{97A15E45-F29C-DD21-25FF-83E0FEB7A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323850"/>
            <a:ext cx="1600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Footer Placeholder 6">
            <a:extLst>
              <a:ext uri="{FF2B5EF4-FFF2-40B4-BE49-F238E27FC236}">
                <a16:creationId xmlns:a16="http://schemas.microsoft.com/office/drawing/2014/main" id="{82FA1AC4-C872-89BA-0DF2-3752558603F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a:extLst>
              <a:ext uri="{FF2B5EF4-FFF2-40B4-BE49-F238E27FC236}">
                <a16:creationId xmlns:a16="http://schemas.microsoft.com/office/drawing/2014/main" id="{611B729C-973B-3A55-3564-3AA3536FE50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3555" name="Slide Number Placeholder 5">
            <a:extLst>
              <a:ext uri="{FF2B5EF4-FFF2-40B4-BE49-F238E27FC236}">
                <a16:creationId xmlns:a16="http://schemas.microsoft.com/office/drawing/2014/main" id="{A12671FB-0340-D8CA-84CB-FC8C6F9FA9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160D723-ACDA-4305-B0C2-D585341CDEFE}" type="slidenum">
              <a:rPr lang="en-US" altLang="en-US"/>
              <a:pPr/>
              <a:t>21</a:t>
            </a:fld>
            <a:endParaRPr lang="en-US" altLang="en-US"/>
          </a:p>
        </p:txBody>
      </p:sp>
      <p:sp>
        <p:nvSpPr>
          <p:cNvPr id="23556" name="Rectangle 2">
            <a:extLst>
              <a:ext uri="{FF2B5EF4-FFF2-40B4-BE49-F238E27FC236}">
                <a16:creationId xmlns:a16="http://schemas.microsoft.com/office/drawing/2014/main" id="{33D1ED22-438E-1AC8-A05E-75053A092D9F}"/>
              </a:ext>
            </a:extLst>
          </p:cNvPr>
          <p:cNvSpPr>
            <a:spLocks noGrp="1" noChangeArrowheads="1"/>
          </p:cNvSpPr>
          <p:nvPr>
            <p:ph type="title"/>
          </p:nvPr>
        </p:nvSpPr>
        <p:spPr/>
        <p:txBody>
          <a:bodyPr/>
          <a:lstStyle/>
          <a:p>
            <a:pPr eaLnBrk="1" hangingPunct="1"/>
            <a:r>
              <a:rPr lang="en-US" altLang="en-US">
                <a:solidFill>
                  <a:schemeClr val="tx1"/>
                </a:solidFill>
              </a:rPr>
              <a:t>Layer 1: Physical </a:t>
            </a:r>
          </a:p>
        </p:txBody>
      </p:sp>
      <p:sp>
        <p:nvSpPr>
          <p:cNvPr id="23557" name="Rectangle 3">
            <a:extLst>
              <a:ext uri="{FF2B5EF4-FFF2-40B4-BE49-F238E27FC236}">
                <a16:creationId xmlns:a16="http://schemas.microsoft.com/office/drawing/2014/main" id="{D838E079-79B4-EA2B-60E4-E87ACD9F6895}"/>
              </a:ext>
            </a:extLst>
          </p:cNvPr>
          <p:cNvSpPr>
            <a:spLocks noGrp="1" noChangeArrowheads="1"/>
          </p:cNvSpPr>
          <p:nvPr>
            <p:ph type="body" idx="1"/>
          </p:nvPr>
        </p:nvSpPr>
        <p:spPr/>
        <p:txBody>
          <a:bodyPr/>
          <a:lstStyle/>
          <a:p>
            <a:pPr eaLnBrk="1" hangingPunct="1">
              <a:lnSpc>
                <a:spcPct val="85000"/>
              </a:lnSpc>
            </a:pPr>
            <a:r>
              <a:rPr lang="en-US" altLang="en-US" sz="2600">
                <a:cs typeface="Arial" panose="020B0604020202020204" pitchFamily="34" charset="0"/>
              </a:rPr>
              <a:t>There is no interpretation at this level, a stream of 1</a:t>
            </a:r>
            <a:r>
              <a:rPr lang="en-US" altLang="en-US" sz="2600">
                <a:latin typeface="Times New Roman" panose="02020603050405020304" pitchFamily="18" charset="0"/>
                <a:cs typeface="Arial" panose="020B0604020202020204" pitchFamily="34" charset="0"/>
              </a:rPr>
              <a:t>’</a:t>
            </a:r>
            <a:r>
              <a:rPr lang="en-US" altLang="en-US" sz="2600">
                <a:cs typeface="Arial" panose="020B0604020202020204" pitchFamily="34" charset="0"/>
              </a:rPr>
              <a:t>s and 0</a:t>
            </a:r>
            <a:r>
              <a:rPr lang="en-US" altLang="en-US" sz="2600">
                <a:latin typeface="Times New Roman" panose="02020603050405020304" pitchFamily="18" charset="0"/>
                <a:cs typeface="Arial" panose="020B0604020202020204" pitchFamily="34" charset="0"/>
              </a:rPr>
              <a:t>’</a:t>
            </a:r>
            <a:r>
              <a:rPr lang="en-US" altLang="en-US" sz="2600">
                <a:cs typeface="Arial" panose="020B0604020202020204" pitchFamily="34" charset="0"/>
              </a:rPr>
              <a:t>s are put into a form convenient for transmission. </a:t>
            </a:r>
          </a:p>
          <a:p>
            <a:pPr lvl="1" eaLnBrk="1" hangingPunct="1">
              <a:lnSpc>
                <a:spcPct val="85000"/>
              </a:lnSpc>
            </a:pPr>
            <a:r>
              <a:rPr lang="en-US" altLang="en-US" sz="2200">
                <a:cs typeface="Arial" panose="020B0604020202020204" pitchFamily="34" charset="0"/>
              </a:rPr>
              <a:t>Waves (with little regard for their information content) are sent and received. </a:t>
            </a:r>
          </a:p>
          <a:p>
            <a:pPr eaLnBrk="1" hangingPunct="1">
              <a:lnSpc>
                <a:spcPct val="85000"/>
              </a:lnSpc>
            </a:pPr>
            <a:r>
              <a:rPr lang="en-US" altLang="en-US" sz="2600">
                <a:cs typeface="Arial" panose="020B0604020202020204" pitchFamily="34" charset="0"/>
              </a:rPr>
              <a:t>This level is the most hardware oriented. It includes specifications about </a:t>
            </a:r>
          </a:p>
          <a:p>
            <a:pPr lvl="1" eaLnBrk="1" hangingPunct="1">
              <a:lnSpc>
                <a:spcPct val="85000"/>
              </a:lnSpc>
            </a:pPr>
            <a:r>
              <a:rPr lang="en-US" altLang="en-US" sz="2200">
                <a:cs typeface="Arial" panose="020B0604020202020204" pitchFamily="34" charset="0"/>
              </a:rPr>
              <a:t>NIC card speeds </a:t>
            </a:r>
          </a:p>
          <a:p>
            <a:pPr lvl="1" eaLnBrk="1" hangingPunct="1">
              <a:lnSpc>
                <a:spcPct val="85000"/>
              </a:lnSpc>
            </a:pPr>
            <a:r>
              <a:rPr lang="en-US" altLang="en-US" sz="2200">
                <a:cs typeface="Arial" panose="020B0604020202020204" pitchFamily="34" charset="0"/>
              </a:rPr>
              <a:t>Types and lengths of cable </a:t>
            </a:r>
          </a:p>
          <a:p>
            <a:pPr lvl="1" eaLnBrk="1" hangingPunct="1">
              <a:lnSpc>
                <a:spcPct val="85000"/>
              </a:lnSpc>
            </a:pPr>
            <a:r>
              <a:rPr lang="en-US" altLang="en-US" sz="2200">
                <a:cs typeface="Arial" panose="020B0604020202020204" pitchFamily="34" charset="0"/>
              </a:rPr>
              <a:t>Voltage characteristics (range, level or edge) </a:t>
            </a:r>
          </a:p>
          <a:p>
            <a:pPr lvl="1" eaLnBrk="1" hangingPunct="1">
              <a:lnSpc>
                <a:spcPct val="85000"/>
              </a:lnSpc>
            </a:pPr>
            <a:r>
              <a:rPr lang="en-US" altLang="en-US" sz="2200">
                <a:cs typeface="Arial" panose="020B0604020202020204" pitchFamily="34" charset="0"/>
              </a:rPr>
              <a:t>Etc.  </a:t>
            </a:r>
            <a:endParaRPr lang="en-US" altLang="en-US" sz="2200"/>
          </a:p>
        </p:txBody>
      </p:sp>
      <p:pic>
        <p:nvPicPr>
          <p:cNvPr id="23558" name="Picture 4">
            <a:extLst>
              <a:ext uri="{FF2B5EF4-FFF2-40B4-BE49-F238E27FC236}">
                <a16:creationId xmlns:a16="http://schemas.microsoft.com/office/drawing/2014/main" id="{5E8A8787-5CEE-E9E9-024A-6F5A7CB7A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04800"/>
            <a:ext cx="320040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Footer Placeholder 6">
            <a:extLst>
              <a:ext uri="{FF2B5EF4-FFF2-40B4-BE49-F238E27FC236}">
                <a16:creationId xmlns:a16="http://schemas.microsoft.com/office/drawing/2014/main" id="{CB87FC3D-93BF-0F36-9DAB-DDA86E2CBCF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92DB4FA8-806D-73D1-8228-1587789EE6A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4579" name="Slide Number Placeholder 5">
            <a:extLst>
              <a:ext uri="{FF2B5EF4-FFF2-40B4-BE49-F238E27FC236}">
                <a16:creationId xmlns:a16="http://schemas.microsoft.com/office/drawing/2014/main" id="{B72CB749-C0DE-256D-8956-A1C9C7B5C0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B4E371F-D0D8-4328-9F18-5148C9E29135}" type="slidenum">
              <a:rPr lang="en-US" altLang="en-US"/>
              <a:pPr/>
              <a:t>22</a:t>
            </a:fld>
            <a:endParaRPr lang="en-US" altLang="en-US"/>
          </a:p>
        </p:txBody>
      </p:sp>
      <p:sp>
        <p:nvSpPr>
          <p:cNvPr id="24580" name="Rectangle 2">
            <a:extLst>
              <a:ext uri="{FF2B5EF4-FFF2-40B4-BE49-F238E27FC236}">
                <a16:creationId xmlns:a16="http://schemas.microsoft.com/office/drawing/2014/main" id="{62CD4D54-61F3-97E6-0208-8D402E6FA99A}"/>
              </a:ext>
            </a:extLst>
          </p:cNvPr>
          <p:cNvSpPr>
            <a:spLocks noGrp="1" noChangeArrowheads="1"/>
          </p:cNvSpPr>
          <p:nvPr>
            <p:ph type="title"/>
          </p:nvPr>
        </p:nvSpPr>
        <p:spPr>
          <a:xfrm>
            <a:off x="457200" y="152400"/>
            <a:ext cx="8001000" cy="1216025"/>
          </a:xfrm>
        </p:spPr>
        <p:txBody>
          <a:bodyPr/>
          <a:lstStyle/>
          <a:p>
            <a:pPr eaLnBrk="1" hangingPunct="1"/>
            <a:r>
              <a:rPr lang="en-US" altLang="en-US"/>
              <a:t>Physical Layer (Cont.)</a:t>
            </a:r>
          </a:p>
        </p:txBody>
      </p:sp>
      <p:sp>
        <p:nvSpPr>
          <p:cNvPr id="24581" name="Rectangle 3">
            <a:extLst>
              <a:ext uri="{FF2B5EF4-FFF2-40B4-BE49-F238E27FC236}">
                <a16:creationId xmlns:a16="http://schemas.microsoft.com/office/drawing/2014/main" id="{52A246B3-B118-8E5D-633C-86C4976C2EF1}"/>
              </a:ext>
            </a:extLst>
          </p:cNvPr>
          <p:cNvSpPr>
            <a:spLocks noGrp="1" noChangeArrowheads="1"/>
          </p:cNvSpPr>
          <p:nvPr>
            <p:ph type="body" idx="1"/>
          </p:nvPr>
        </p:nvSpPr>
        <p:spPr/>
        <p:txBody>
          <a:bodyPr/>
          <a:lstStyle/>
          <a:p>
            <a:pPr eaLnBrk="1" hangingPunct="1">
              <a:lnSpc>
                <a:spcPct val="90000"/>
              </a:lnSpc>
            </a:pPr>
            <a:r>
              <a:rPr lang="en-US" altLang="en-US">
                <a:cs typeface="Arial" panose="020B0604020202020204" pitchFamily="34" charset="0"/>
              </a:rPr>
              <a:t>The physical layer involves protocols for actual transmission </a:t>
            </a:r>
          </a:p>
          <a:p>
            <a:pPr lvl="1" eaLnBrk="1" hangingPunct="1">
              <a:lnSpc>
                <a:spcPct val="90000"/>
              </a:lnSpc>
            </a:pPr>
            <a:r>
              <a:rPr lang="en-US" altLang="en-US">
                <a:cs typeface="Arial" panose="020B0604020202020204" pitchFamily="34" charset="0"/>
              </a:rPr>
              <a:t>Ethernet</a:t>
            </a:r>
          </a:p>
          <a:p>
            <a:pPr lvl="1" eaLnBrk="1" hangingPunct="1">
              <a:lnSpc>
                <a:spcPct val="90000"/>
              </a:lnSpc>
            </a:pPr>
            <a:r>
              <a:rPr lang="en-US" altLang="en-US">
                <a:cs typeface="Arial" panose="020B0604020202020204" pitchFamily="34" charset="0"/>
              </a:rPr>
              <a:t>FDDI</a:t>
            </a:r>
          </a:p>
          <a:p>
            <a:pPr lvl="1" eaLnBrk="1" hangingPunct="1">
              <a:lnSpc>
                <a:spcPct val="90000"/>
              </a:lnSpc>
            </a:pPr>
            <a:r>
              <a:rPr lang="en-US" altLang="en-US">
                <a:cs typeface="Arial" panose="020B0604020202020204" pitchFamily="34" charset="0"/>
              </a:rPr>
              <a:t>RS232</a:t>
            </a:r>
          </a:p>
          <a:p>
            <a:pPr lvl="1" eaLnBrk="1" hangingPunct="1">
              <a:lnSpc>
                <a:spcPct val="90000"/>
              </a:lnSpc>
            </a:pPr>
            <a:r>
              <a:rPr lang="en-US" altLang="en-US">
                <a:cs typeface="Arial" panose="020B0604020202020204" pitchFamily="34" charset="0"/>
              </a:rPr>
              <a:t>ATM </a:t>
            </a:r>
          </a:p>
          <a:p>
            <a:pPr eaLnBrk="1" hangingPunct="1">
              <a:lnSpc>
                <a:spcPct val="90000"/>
              </a:lnSpc>
            </a:pPr>
            <a:r>
              <a:rPr lang="en-US" altLang="en-US">
                <a:cs typeface="Arial" panose="020B0604020202020204" pitchFamily="34" charset="0"/>
              </a:rPr>
              <a:t>These protocols also involve the interface with the next higher layer.</a:t>
            </a:r>
          </a:p>
          <a:p>
            <a:pPr eaLnBrk="1" hangingPunct="1">
              <a:lnSpc>
                <a:spcPct val="90000"/>
              </a:lnSpc>
            </a:pPr>
            <a:endParaRPr lang="en-US" altLang="en-US"/>
          </a:p>
        </p:txBody>
      </p:sp>
      <p:sp>
        <p:nvSpPr>
          <p:cNvPr id="24582" name="Footer Placeholder 5">
            <a:extLst>
              <a:ext uri="{FF2B5EF4-FFF2-40B4-BE49-F238E27FC236}">
                <a16:creationId xmlns:a16="http://schemas.microsoft.com/office/drawing/2014/main" id="{28795B46-5DE8-5D86-77C6-DA02513454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a:extLst>
              <a:ext uri="{FF2B5EF4-FFF2-40B4-BE49-F238E27FC236}">
                <a16:creationId xmlns:a16="http://schemas.microsoft.com/office/drawing/2014/main" id="{237839AA-6A86-56FE-96B1-840B3B0B7D1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5603" name="Slide Number Placeholder 5">
            <a:extLst>
              <a:ext uri="{FF2B5EF4-FFF2-40B4-BE49-F238E27FC236}">
                <a16:creationId xmlns:a16="http://schemas.microsoft.com/office/drawing/2014/main" id="{AB5AA19B-4ADE-4115-ADF4-514EF88536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9F8F287-7210-4797-BDC8-D6118FAC048B}" type="slidenum">
              <a:rPr lang="en-US" altLang="en-US"/>
              <a:pPr/>
              <a:t>23</a:t>
            </a:fld>
            <a:endParaRPr lang="en-US" altLang="en-US"/>
          </a:p>
        </p:txBody>
      </p:sp>
      <p:sp>
        <p:nvSpPr>
          <p:cNvPr id="25604" name="Rectangle 2">
            <a:extLst>
              <a:ext uri="{FF2B5EF4-FFF2-40B4-BE49-F238E27FC236}">
                <a16:creationId xmlns:a16="http://schemas.microsoft.com/office/drawing/2014/main" id="{182FDCAE-A191-68CE-2702-30C4FC98DA6A}"/>
              </a:ext>
            </a:extLst>
          </p:cNvPr>
          <p:cNvSpPr>
            <a:spLocks noGrp="1" noChangeArrowheads="1"/>
          </p:cNvSpPr>
          <p:nvPr>
            <p:ph type="title"/>
          </p:nvPr>
        </p:nvSpPr>
        <p:spPr>
          <a:xfrm>
            <a:off x="685800" y="228600"/>
            <a:ext cx="8001000" cy="1143000"/>
          </a:xfrm>
        </p:spPr>
        <p:txBody>
          <a:bodyPr/>
          <a:lstStyle/>
          <a:p>
            <a:pPr eaLnBrk="1" hangingPunct="1"/>
            <a:r>
              <a:rPr lang="en-US" altLang="en-US">
                <a:solidFill>
                  <a:schemeClr val="tx1"/>
                </a:solidFill>
                <a:cs typeface="Arial" panose="020B0604020202020204" pitchFamily="34" charset="0"/>
              </a:rPr>
              <a:t>Layer 2: The data-link layer</a:t>
            </a:r>
          </a:p>
        </p:txBody>
      </p:sp>
      <p:sp>
        <p:nvSpPr>
          <p:cNvPr id="25605" name="Rectangle 3">
            <a:extLst>
              <a:ext uri="{FF2B5EF4-FFF2-40B4-BE49-F238E27FC236}">
                <a16:creationId xmlns:a16="http://schemas.microsoft.com/office/drawing/2014/main" id="{4620B544-108F-ADFA-8E5F-FDE3F037828A}"/>
              </a:ext>
            </a:extLst>
          </p:cNvPr>
          <p:cNvSpPr>
            <a:spLocks noGrp="1" noChangeArrowheads="1"/>
          </p:cNvSpPr>
          <p:nvPr>
            <p:ph type="body" idx="1"/>
          </p:nvPr>
        </p:nvSpPr>
        <p:spPr/>
        <p:txBody>
          <a:bodyPr/>
          <a:lstStyle/>
          <a:p>
            <a:pPr eaLnBrk="1" hangingPunct="1">
              <a:lnSpc>
                <a:spcPct val="90000"/>
              </a:lnSpc>
            </a:pPr>
            <a:r>
              <a:rPr lang="en-US" altLang="en-US" sz="2600">
                <a:cs typeface="Arial" panose="020B0604020202020204" pitchFamily="34" charset="0"/>
              </a:rPr>
              <a:t>At this layer one begins to consider bytes instead of just bits, one examines some of the information content of the signal (at least the address and some of the error detection sequencing)</a:t>
            </a:r>
            <a:r>
              <a:rPr lang="en-US" altLang="en-US" sz="2600"/>
              <a:t> </a:t>
            </a:r>
          </a:p>
          <a:p>
            <a:pPr eaLnBrk="1" hangingPunct="1">
              <a:lnSpc>
                <a:spcPct val="90000"/>
              </a:lnSpc>
            </a:pPr>
            <a:r>
              <a:rPr lang="en-US" altLang="en-US" sz="2600"/>
              <a:t>Recall that bridges operate at this level</a:t>
            </a:r>
          </a:p>
          <a:p>
            <a:pPr lvl="1" eaLnBrk="1" hangingPunct="1">
              <a:lnSpc>
                <a:spcPct val="90000"/>
              </a:lnSpc>
            </a:pPr>
            <a:r>
              <a:rPr lang="en-US" altLang="en-US" sz="2200"/>
              <a:t>They know where a packet is headed. </a:t>
            </a:r>
          </a:p>
          <a:p>
            <a:pPr lvl="1" eaLnBrk="1" hangingPunct="1">
              <a:lnSpc>
                <a:spcPct val="90000"/>
              </a:lnSpc>
            </a:pPr>
            <a:r>
              <a:rPr lang="en-US" altLang="en-US" sz="2200"/>
              <a:t>They know whether or not it has been involved in a collision. </a:t>
            </a:r>
          </a:p>
          <a:p>
            <a:pPr lvl="1" eaLnBrk="1" hangingPunct="1">
              <a:lnSpc>
                <a:spcPct val="90000"/>
              </a:lnSpc>
            </a:pPr>
            <a:r>
              <a:rPr lang="en-US" altLang="en-US" sz="2200">
                <a:cs typeface="Arial" panose="020B0604020202020204" pitchFamily="34" charset="0"/>
              </a:rPr>
              <a:t>Bit stuffing occurs at this level.  </a:t>
            </a:r>
            <a:endParaRPr lang="en-US" altLang="en-US" sz="2200"/>
          </a:p>
        </p:txBody>
      </p:sp>
      <p:sp>
        <p:nvSpPr>
          <p:cNvPr id="25606" name="Footer Placeholder 5">
            <a:extLst>
              <a:ext uri="{FF2B5EF4-FFF2-40B4-BE49-F238E27FC236}">
                <a16:creationId xmlns:a16="http://schemas.microsoft.com/office/drawing/2014/main" id="{A3D36AC1-BC24-103C-05BE-E4B685EBAAE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6F93FAE7-EAE0-3599-AA14-1B4EAB52E44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6627" name="Slide Number Placeholder 5">
            <a:extLst>
              <a:ext uri="{FF2B5EF4-FFF2-40B4-BE49-F238E27FC236}">
                <a16:creationId xmlns:a16="http://schemas.microsoft.com/office/drawing/2014/main" id="{66A285BC-82C7-8458-3DD8-9C3B4E755F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87574AD-4B72-4E4D-9FEE-1556AB7AE3D2}" type="slidenum">
              <a:rPr lang="en-US" altLang="en-US"/>
              <a:pPr/>
              <a:t>24</a:t>
            </a:fld>
            <a:endParaRPr lang="en-US" altLang="en-US"/>
          </a:p>
        </p:txBody>
      </p:sp>
      <p:sp>
        <p:nvSpPr>
          <p:cNvPr id="26628" name="Rectangle 2">
            <a:extLst>
              <a:ext uri="{FF2B5EF4-FFF2-40B4-BE49-F238E27FC236}">
                <a16:creationId xmlns:a16="http://schemas.microsoft.com/office/drawing/2014/main" id="{5C5162B2-C259-DB97-2453-2671F3A2B252}"/>
              </a:ext>
            </a:extLst>
          </p:cNvPr>
          <p:cNvSpPr>
            <a:spLocks noGrp="1" noChangeArrowheads="1"/>
          </p:cNvSpPr>
          <p:nvPr>
            <p:ph type="title"/>
          </p:nvPr>
        </p:nvSpPr>
        <p:spPr>
          <a:xfrm>
            <a:off x="574675" y="152400"/>
            <a:ext cx="8001000" cy="1216025"/>
          </a:xfrm>
        </p:spPr>
        <p:txBody>
          <a:bodyPr/>
          <a:lstStyle/>
          <a:p>
            <a:pPr eaLnBrk="1" hangingPunct="1"/>
            <a:r>
              <a:rPr lang="en-US" altLang="en-US"/>
              <a:t>Data Link (Cont.)</a:t>
            </a:r>
          </a:p>
        </p:txBody>
      </p:sp>
      <p:sp>
        <p:nvSpPr>
          <p:cNvPr id="26629" name="Rectangle 3">
            <a:extLst>
              <a:ext uri="{FF2B5EF4-FFF2-40B4-BE49-F238E27FC236}">
                <a16:creationId xmlns:a16="http://schemas.microsoft.com/office/drawing/2014/main" id="{2BA1AD14-B6EE-658F-FF32-DD6A89B9FCF8}"/>
              </a:ext>
            </a:extLst>
          </p:cNvPr>
          <p:cNvSpPr>
            <a:spLocks noGrp="1" noChangeArrowheads="1"/>
          </p:cNvSpPr>
          <p:nvPr>
            <p:ph type="body" idx="1"/>
          </p:nvPr>
        </p:nvSpPr>
        <p:spPr>
          <a:xfrm>
            <a:off x="809625" y="1905000"/>
            <a:ext cx="7958138" cy="4572000"/>
          </a:xfrm>
        </p:spPr>
        <p:txBody>
          <a:bodyPr/>
          <a:lstStyle/>
          <a:p>
            <a:pPr eaLnBrk="1" hangingPunct="1">
              <a:lnSpc>
                <a:spcPct val="95000"/>
              </a:lnSpc>
            </a:pPr>
            <a:r>
              <a:rPr lang="en-US" altLang="en-US">
                <a:cs typeface="Arial" panose="020B0604020202020204" pitchFamily="34" charset="0"/>
              </a:rPr>
              <a:t>Data packets are encoded and decoded into bits. </a:t>
            </a:r>
          </a:p>
          <a:p>
            <a:pPr eaLnBrk="1" hangingPunct="1">
              <a:lnSpc>
                <a:spcPct val="95000"/>
              </a:lnSpc>
            </a:pPr>
            <a:r>
              <a:rPr lang="en-US" altLang="en-US">
                <a:cs typeface="Arial" panose="020B0604020202020204" pitchFamily="34" charset="0"/>
              </a:rPr>
              <a:t>It directs packets and handles errors from the physical layer. </a:t>
            </a:r>
          </a:p>
          <a:p>
            <a:pPr eaLnBrk="1" hangingPunct="1">
              <a:lnSpc>
                <a:spcPct val="95000"/>
              </a:lnSpc>
            </a:pPr>
            <a:r>
              <a:rPr lang="en-US" altLang="en-US">
                <a:cs typeface="Arial" panose="020B0604020202020204" pitchFamily="34" charset="0"/>
              </a:rPr>
              <a:t>It handles synchronization (timing).</a:t>
            </a:r>
          </a:p>
          <a:p>
            <a:pPr lvl="1" eaLnBrk="1" hangingPunct="1">
              <a:lnSpc>
                <a:spcPct val="95000"/>
              </a:lnSpc>
            </a:pPr>
            <a:r>
              <a:rPr lang="en-US" altLang="en-US">
                <a:cs typeface="Arial" panose="020B0604020202020204" pitchFamily="34" charset="0"/>
              </a:rPr>
              <a:t>It must know where one bit ends and the next one begins. </a:t>
            </a:r>
          </a:p>
          <a:p>
            <a:pPr lvl="1" eaLnBrk="1" hangingPunct="1">
              <a:lnSpc>
                <a:spcPct val="95000"/>
              </a:lnSpc>
            </a:pPr>
            <a:r>
              <a:rPr lang="en-US" altLang="en-US">
                <a:cs typeface="Arial" panose="020B0604020202020204" pitchFamily="34" charset="0"/>
              </a:rPr>
              <a:t>It must know where one byte ends and the next one begins.   </a:t>
            </a:r>
            <a:endParaRPr lang="en-US" altLang="en-US"/>
          </a:p>
        </p:txBody>
      </p:sp>
      <p:pic>
        <p:nvPicPr>
          <p:cNvPr id="26630" name="Picture 4">
            <a:extLst>
              <a:ext uri="{FF2B5EF4-FFF2-40B4-BE49-F238E27FC236}">
                <a16:creationId xmlns:a16="http://schemas.microsoft.com/office/drawing/2014/main" id="{505C4A8F-ABE0-0345-D22C-EEF969AD5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457200"/>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Footer Placeholder 6">
            <a:extLst>
              <a:ext uri="{FF2B5EF4-FFF2-40B4-BE49-F238E27FC236}">
                <a16:creationId xmlns:a16="http://schemas.microsoft.com/office/drawing/2014/main" id="{C13EEE78-B8FA-A44D-4303-D7820530805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a:extLst>
              <a:ext uri="{FF2B5EF4-FFF2-40B4-BE49-F238E27FC236}">
                <a16:creationId xmlns:a16="http://schemas.microsoft.com/office/drawing/2014/main" id="{A7ABFAFD-7017-322A-A730-1B1644B8B3E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7651" name="Slide Number Placeholder 5">
            <a:extLst>
              <a:ext uri="{FF2B5EF4-FFF2-40B4-BE49-F238E27FC236}">
                <a16:creationId xmlns:a16="http://schemas.microsoft.com/office/drawing/2014/main" id="{B833C3D4-61B8-8470-73E4-75A3318FB9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6F2D406-F283-4D06-BF6A-2321983AD55B}" type="slidenum">
              <a:rPr lang="en-US" altLang="en-US"/>
              <a:pPr/>
              <a:t>25</a:t>
            </a:fld>
            <a:endParaRPr lang="en-US" altLang="en-US"/>
          </a:p>
        </p:txBody>
      </p:sp>
      <p:sp>
        <p:nvSpPr>
          <p:cNvPr id="27652" name="Rectangle 2">
            <a:extLst>
              <a:ext uri="{FF2B5EF4-FFF2-40B4-BE49-F238E27FC236}">
                <a16:creationId xmlns:a16="http://schemas.microsoft.com/office/drawing/2014/main" id="{CB56BDB8-E38E-502A-84A1-CE518DA06E94}"/>
              </a:ext>
            </a:extLst>
          </p:cNvPr>
          <p:cNvSpPr>
            <a:spLocks noGrp="1" noChangeArrowheads="1"/>
          </p:cNvSpPr>
          <p:nvPr>
            <p:ph type="title"/>
          </p:nvPr>
        </p:nvSpPr>
        <p:spPr>
          <a:xfrm>
            <a:off x="574675" y="152400"/>
            <a:ext cx="8001000" cy="1216025"/>
          </a:xfrm>
        </p:spPr>
        <p:txBody>
          <a:bodyPr/>
          <a:lstStyle/>
          <a:p>
            <a:pPr eaLnBrk="1" hangingPunct="1"/>
            <a:r>
              <a:rPr lang="en-US" altLang="en-US"/>
              <a:t>Data link sublayers</a:t>
            </a:r>
          </a:p>
        </p:txBody>
      </p:sp>
      <p:sp>
        <p:nvSpPr>
          <p:cNvPr id="27653" name="Rectangle 3">
            <a:extLst>
              <a:ext uri="{FF2B5EF4-FFF2-40B4-BE49-F238E27FC236}">
                <a16:creationId xmlns:a16="http://schemas.microsoft.com/office/drawing/2014/main" id="{7E49EA79-4120-7DF2-7A07-E983FA4B20A7}"/>
              </a:ext>
            </a:extLst>
          </p:cNvPr>
          <p:cNvSpPr>
            <a:spLocks noGrp="1" noChangeArrowheads="1"/>
          </p:cNvSpPr>
          <p:nvPr>
            <p:ph type="body" idx="1"/>
          </p:nvPr>
        </p:nvSpPr>
        <p:spPr/>
        <p:txBody>
          <a:bodyPr/>
          <a:lstStyle/>
          <a:p>
            <a:pPr eaLnBrk="1" hangingPunct="1"/>
            <a:r>
              <a:rPr lang="en-US" altLang="en-US"/>
              <a:t>The data link layer is divided into two sublayers: </a:t>
            </a:r>
          </a:p>
          <a:p>
            <a:pPr lvl="1" eaLnBrk="1" hangingPunct="1"/>
            <a:r>
              <a:rPr lang="en-US" altLang="en-US"/>
              <a:t>The </a:t>
            </a:r>
            <a:r>
              <a:rPr lang="en-US" altLang="en-US" b="1"/>
              <a:t>MAC</a:t>
            </a:r>
            <a:r>
              <a:rPr lang="en-US" altLang="en-US"/>
              <a:t> (</a:t>
            </a:r>
            <a:r>
              <a:rPr lang="en-US" altLang="en-US" u="sng"/>
              <a:t>Media Access Control</a:t>
            </a:r>
            <a:r>
              <a:rPr lang="en-US" altLang="en-US"/>
              <a:t>) sublayer: takes the signal from or puts the signal onto the transmission line (</a:t>
            </a:r>
            <a:r>
              <a:rPr lang="en-US" altLang="en-US">
                <a:latin typeface="Times New Roman" panose="02020603050405020304" pitchFamily="18" charset="0"/>
              </a:rPr>
              <a:t>“</a:t>
            </a:r>
            <a:r>
              <a:rPr lang="en-US" altLang="en-US"/>
              <a:t>touches</a:t>
            </a:r>
            <a:r>
              <a:rPr lang="en-US" altLang="en-US">
                <a:latin typeface="Times New Roman" panose="02020603050405020304" pitchFamily="18" charset="0"/>
              </a:rPr>
              <a:t>”</a:t>
            </a:r>
            <a:r>
              <a:rPr lang="en-US" altLang="en-US"/>
              <a:t> physical layer). </a:t>
            </a:r>
          </a:p>
          <a:p>
            <a:pPr lvl="1" eaLnBrk="1" hangingPunct="1"/>
            <a:r>
              <a:rPr lang="en-US" altLang="en-US"/>
              <a:t>The LLC (</a:t>
            </a:r>
            <a:r>
              <a:rPr lang="en-US" altLang="en-US" u="sng"/>
              <a:t>Logical Link Control</a:t>
            </a:r>
            <a:r>
              <a:rPr lang="en-US" altLang="en-US"/>
              <a:t>) sublayer: starts to interpret the signal as data, includes timing (synchronization) and error checking.</a:t>
            </a:r>
          </a:p>
        </p:txBody>
      </p:sp>
      <p:sp>
        <p:nvSpPr>
          <p:cNvPr id="27654" name="Footer Placeholder 5">
            <a:extLst>
              <a:ext uri="{FF2B5EF4-FFF2-40B4-BE49-F238E27FC236}">
                <a16:creationId xmlns:a16="http://schemas.microsoft.com/office/drawing/2014/main" id="{E990A4A5-DB1D-1855-74CA-356CDFC925D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a:extLst>
              <a:ext uri="{FF2B5EF4-FFF2-40B4-BE49-F238E27FC236}">
                <a16:creationId xmlns:a16="http://schemas.microsoft.com/office/drawing/2014/main" id="{94CFB444-31CE-CD6F-67EF-4439766B5E5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8675" name="Slide Number Placeholder 5">
            <a:extLst>
              <a:ext uri="{FF2B5EF4-FFF2-40B4-BE49-F238E27FC236}">
                <a16:creationId xmlns:a16="http://schemas.microsoft.com/office/drawing/2014/main" id="{B2234C1D-5088-C36D-57AF-114653FD69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24304AC-4CEC-449B-97BA-9399EBBD4E1D}" type="slidenum">
              <a:rPr lang="en-US" altLang="en-US"/>
              <a:pPr/>
              <a:t>26</a:t>
            </a:fld>
            <a:endParaRPr lang="en-US" altLang="en-US"/>
          </a:p>
        </p:txBody>
      </p:sp>
      <p:sp>
        <p:nvSpPr>
          <p:cNvPr id="28676" name="Rectangle 2">
            <a:extLst>
              <a:ext uri="{FF2B5EF4-FFF2-40B4-BE49-F238E27FC236}">
                <a16:creationId xmlns:a16="http://schemas.microsoft.com/office/drawing/2014/main" id="{CAF4119F-2ED3-2A07-D8C7-34B9EF4E0066}"/>
              </a:ext>
            </a:extLst>
          </p:cNvPr>
          <p:cNvSpPr>
            <a:spLocks noGrp="1" noChangeArrowheads="1"/>
          </p:cNvSpPr>
          <p:nvPr>
            <p:ph type="title"/>
          </p:nvPr>
        </p:nvSpPr>
        <p:spPr/>
        <p:txBody>
          <a:bodyPr/>
          <a:lstStyle/>
          <a:p>
            <a:pPr eaLnBrk="1" hangingPunct="1"/>
            <a:r>
              <a:rPr lang="en-US" altLang="en-US">
                <a:solidFill>
                  <a:schemeClr val="tx1"/>
                </a:solidFill>
                <a:cs typeface="Arial" panose="020B0604020202020204" pitchFamily="34" charset="0"/>
              </a:rPr>
              <a:t>Layer 3: The network layer</a:t>
            </a:r>
          </a:p>
        </p:txBody>
      </p:sp>
      <p:sp>
        <p:nvSpPr>
          <p:cNvPr id="28677" name="Rectangle 3">
            <a:extLst>
              <a:ext uri="{FF2B5EF4-FFF2-40B4-BE49-F238E27FC236}">
                <a16:creationId xmlns:a16="http://schemas.microsoft.com/office/drawing/2014/main" id="{221DDE26-2FD3-FDE2-9E78-04AD9853728A}"/>
              </a:ext>
            </a:extLst>
          </p:cNvPr>
          <p:cNvSpPr>
            <a:spLocks noGrp="1" noChangeArrowheads="1"/>
          </p:cNvSpPr>
          <p:nvPr>
            <p:ph type="body" idx="1"/>
          </p:nvPr>
        </p:nvSpPr>
        <p:spPr/>
        <p:txBody>
          <a:bodyPr/>
          <a:lstStyle/>
          <a:p>
            <a:pPr eaLnBrk="1" hangingPunct="1">
              <a:lnSpc>
                <a:spcPct val="80000"/>
              </a:lnSpc>
            </a:pPr>
            <a:r>
              <a:rPr lang="en-US" altLang="en-US" sz="2600">
                <a:cs typeface="Arial" panose="020B0604020202020204" pitchFamily="34" charset="0"/>
              </a:rPr>
              <a:t>The router acted at this layer. </a:t>
            </a:r>
          </a:p>
          <a:p>
            <a:pPr eaLnBrk="1" hangingPunct="1">
              <a:lnSpc>
                <a:spcPct val="80000"/>
              </a:lnSpc>
            </a:pPr>
            <a:r>
              <a:rPr lang="en-US" altLang="en-US" sz="2600">
                <a:cs typeface="Arial" panose="020B0604020202020204" pitchFamily="34" charset="0"/>
              </a:rPr>
              <a:t>One of the main functions of the layer is routing. Store and forward are network layer functions. </a:t>
            </a:r>
          </a:p>
          <a:p>
            <a:pPr eaLnBrk="1" hangingPunct="1">
              <a:lnSpc>
                <a:spcPct val="80000"/>
              </a:lnSpc>
            </a:pPr>
            <a:r>
              <a:rPr lang="en-US" altLang="en-US" sz="2600">
                <a:cs typeface="Arial" panose="020B0604020202020204" pitchFamily="34" charset="0"/>
              </a:rPr>
              <a:t>In a connection-oriented scheme, the virtual circuit is established at the network layer. </a:t>
            </a:r>
          </a:p>
          <a:p>
            <a:pPr eaLnBrk="1" hangingPunct="1">
              <a:lnSpc>
                <a:spcPct val="80000"/>
              </a:lnSpc>
            </a:pPr>
            <a:r>
              <a:rPr lang="en-US" altLang="en-US" sz="2600">
                <a:cs typeface="Arial" panose="020B0604020202020204" pitchFamily="34" charset="0"/>
              </a:rPr>
              <a:t>Building the routing tables, troubleshooting the routing tables when there is a lot of traffic or if a connection goes down. </a:t>
            </a:r>
          </a:p>
          <a:p>
            <a:pPr eaLnBrk="1" hangingPunct="1">
              <a:lnSpc>
                <a:spcPct val="80000"/>
              </a:lnSpc>
            </a:pPr>
            <a:r>
              <a:rPr lang="en-US" altLang="en-US" sz="2600">
                <a:cs typeface="Arial" panose="020B0604020202020204" pitchFamily="34" charset="0"/>
              </a:rPr>
              <a:t>The network layer also gathers related packets (packet </a:t>
            </a:r>
            <a:r>
              <a:rPr lang="en-US" altLang="en-US" sz="2600"/>
              <a:t>sequencing). </a:t>
            </a:r>
          </a:p>
        </p:txBody>
      </p:sp>
      <p:pic>
        <p:nvPicPr>
          <p:cNvPr id="28678" name="Picture 4">
            <a:extLst>
              <a:ext uri="{FF2B5EF4-FFF2-40B4-BE49-F238E27FC236}">
                <a16:creationId xmlns:a16="http://schemas.microsoft.com/office/drawing/2014/main" id="{5817217E-C9F1-A2C0-80DC-8255BAF43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5943600"/>
            <a:ext cx="11541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Footer Placeholder 6">
            <a:extLst>
              <a:ext uri="{FF2B5EF4-FFF2-40B4-BE49-F238E27FC236}">
                <a16:creationId xmlns:a16="http://schemas.microsoft.com/office/drawing/2014/main" id="{A4017A8C-92ED-65C5-ED57-85B5AA30F03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a:extLst>
              <a:ext uri="{FF2B5EF4-FFF2-40B4-BE49-F238E27FC236}">
                <a16:creationId xmlns:a16="http://schemas.microsoft.com/office/drawing/2014/main" id="{0978C79C-05F2-EE0B-B3EF-713C02A63D5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9699" name="Slide Number Placeholder 5">
            <a:extLst>
              <a:ext uri="{FF2B5EF4-FFF2-40B4-BE49-F238E27FC236}">
                <a16:creationId xmlns:a16="http://schemas.microsoft.com/office/drawing/2014/main" id="{0EB99CAD-2B14-2CE1-7849-9870E28C60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EC7D15D-A4C8-4374-915B-24D1A71550E4}" type="slidenum">
              <a:rPr lang="en-US" altLang="en-US"/>
              <a:pPr/>
              <a:t>27</a:t>
            </a:fld>
            <a:endParaRPr lang="en-US" altLang="en-US"/>
          </a:p>
        </p:txBody>
      </p:sp>
      <p:sp>
        <p:nvSpPr>
          <p:cNvPr id="29700" name="Rectangle 2">
            <a:extLst>
              <a:ext uri="{FF2B5EF4-FFF2-40B4-BE49-F238E27FC236}">
                <a16:creationId xmlns:a16="http://schemas.microsoft.com/office/drawing/2014/main" id="{8C7AD417-F03D-22D5-5E79-E772C57058D1}"/>
              </a:ext>
            </a:extLst>
          </p:cNvPr>
          <p:cNvSpPr>
            <a:spLocks noGrp="1" noChangeArrowheads="1"/>
          </p:cNvSpPr>
          <p:nvPr>
            <p:ph type="title"/>
          </p:nvPr>
        </p:nvSpPr>
        <p:spPr>
          <a:xfrm>
            <a:off x="838200" y="228600"/>
            <a:ext cx="7696200" cy="1143000"/>
          </a:xfrm>
        </p:spPr>
        <p:txBody>
          <a:bodyPr/>
          <a:lstStyle/>
          <a:p>
            <a:pPr eaLnBrk="1" hangingPunct="1"/>
            <a:r>
              <a:rPr lang="en-US" altLang="en-US">
                <a:solidFill>
                  <a:schemeClr val="tx1"/>
                </a:solidFill>
                <a:cs typeface="Arial" panose="020B0604020202020204" pitchFamily="34" charset="0"/>
              </a:rPr>
              <a:t>Layer 4: The transport layer</a:t>
            </a:r>
          </a:p>
        </p:txBody>
      </p:sp>
      <p:sp>
        <p:nvSpPr>
          <p:cNvPr id="29701" name="Rectangle 3">
            <a:extLst>
              <a:ext uri="{FF2B5EF4-FFF2-40B4-BE49-F238E27FC236}">
                <a16:creationId xmlns:a16="http://schemas.microsoft.com/office/drawing/2014/main" id="{3E6960BB-0C4B-B0F7-C45D-B7EACD086779}"/>
              </a:ext>
            </a:extLst>
          </p:cNvPr>
          <p:cNvSpPr>
            <a:spLocks noGrp="1" noChangeArrowheads="1"/>
          </p:cNvSpPr>
          <p:nvPr>
            <p:ph type="body" idx="1"/>
          </p:nvPr>
        </p:nvSpPr>
        <p:spPr/>
        <p:txBody>
          <a:bodyPr/>
          <a:lstStyle/>
          <a:p>
            <a:pPr eaLnBrk="1" hangingPunct="1">
              <a:lnSpc>
                <a:spcPct val="95000"/>
              </a:lnSpc>
            </a:pPr>
            <a:r>
              <a:rPr lang="en-US" altLang="en-US" sz="2600">
                <a:cs typeface="Arial" panose="020B0604020202020204" pitchFamily="34" charset="0"/>
              </a:rPr>
              <a:t>As stated before, Layer 4 is the dividing line between inter-computer transactions and intra-computer transactions.  </a:t>
            </a:r>
          </a:p>
          <a:p>
            <a:pPr eaLnBrk="1" hangingPunct="1">
              <a:lnSpc>
                <a:spcPct val="95000"/>
              </a:lnSpc>
            </a:pPr>
            <a:r>
              <a:rPr lang="en-US" altLang="en-US" sz="2600">
                <a:cs typeface="Arial" panose="020B0604020202020204" pitchFamily="34" charset="0"/>
              </a:rPr>
              <a:t>Layer 4 manages </a:t>
            </a:r>
            <a:r>
              <a:rPr lang="en-US" altLang="en-US" sz="2600" u="sng">
                <a:cs typeface="Arial" panose="020B0604020202020204" pitchFamily="34" charset="0"/>
              </a:rPr>
              <a:t>end-to-end verification</a:t>
            </a:r>
            <a:r>
              <a:rPr lang="en-US" altLang="en-US" sz="2600">
                <a:cs typeface="Arial" panose="020B0604020202020204" pitchFamily="34" charset="0"/>
              </a:rPr>
              <a:t>.  </a:t>
            </a:r>
          </a:p>
          <a:p>
            <a:pPr lvl="1" eaLnBrk="1" hangingPunct="1">
              <a:lnSpc>
                <a:spcPct val="95000"/>
              </a:lnSpc>
            </a:pPr>
            <a:r>
              <a:rPr lang="en-US" altLang="en-US" sz="2200">
                <a:cs typeface="Arial" panose="020B0604020202020204" pitchFamily="34" charset="0"/>
              </a:rPr>
              <a:t>The lower layers make a </a:t>
            </a:r>
            <a:r>
              <a:rPr lang="en-US" altLang="en-US" sz="2200">
                <a:latin typeface="Times New Roman" panose="02020603050405020304" pitchFamily="18" charset="0"/>
                <a:cs typeface="Arial" panose="020B0604020202020204" pitchFamily="34" charset="0"/>
              </a:rPr>
              <a:t>“</a:t>
            </a:r>
            <a:r>
              <a:rPr lang="en-US" altLang="en-US" sz="2200">
                <a:cs typeface="Arial" panose="020B0604020202020204" pitchFamily="34" charset="0"/>
              </a:rPr>
              <a:t>best effort</a:t>
            </a:r>
            <a:r>
              <a:rPr lang="en-US" altLang="en-US" sz="2200">
                <a:latin typeface="Times New Roman" panose="02020603050405020304" pitchFamily="18" charset="0"/>
                <a:cs typeface="Arial" panose="020B0604020202020204" pitchFamily="34" charset="0"/>
              </a:rPr>
              <a:t>”</a:t>
            </a:r>
            <a:r>
              <a:rPr lang="en-US" altLang="en-US" sz="2200">
                <a:cs typeface="Arial" panose="020B0604020202020204" pitchFamily="34" charset="0"/>
              </a:rPr>
              <a:t> but if data is lost so be it. Layer 4 must ensure that the information was received intact.   </a:t>
            </a:r>
          </a:p>
          <a:p>
            <a:pPr eaLnBrk="1" hangingPunct="1">
              <a:lnSpc>
                <a:spcPct val="95000"/>
              </a:lnSpc>
            </a:pPr>
            <a:r>
              <a:rPr lang="en-US" altLang="en-US" sz="2600">
                <a:cs typeface="Arial" panose="020B0604020202020204" pitchFamily="34" charset="0"/>
              </a:rPr>
              <a:t>It does a higher-order error-checking. </a:t>
            </a:r>
          </a:p>
          <a:p>
            <a:pPr eaLnBrk="1" hangingPunct="1">
              <a:lnSpc>
                <a:spcPct val="95000"/>
              </a:lnSpc>
            </a:pPr>
            <a:r>
              <a:rPr lang="en-US" altLang="en-US" sz="2600">
                <a:cs typeface="Arial" panose="020B0604020202020204" pitchFamily="34" charset="0"/>
              </a:rPr>
              <a:t>The transfer should be </a:t>
            </a:r>
            <a:r>
              <a:rPr lang="en-US" altLang="en-US" sz="2600">
                <a:latin typeface="Times New Roman" panose="02020603050405020304" pitchFamily="18" charset="0"/>
                <a:cs typeface="Arial" panose="020B0604020202020204" pitchFamily="34" charset="0"/>
              </a:rPr>
              <a:t>“</a:t>
            </a:r>
            <a:r>
              <a:rPr lang="en-US" altLang="en-US" sz="2600">
                <a:cs typeface="Arial" panose="020B0604020202020204" pitchFamily="34" charset="0"/>
              </a:rPr>
              <a:t>transparent.</a:t>
            </a:r>
            <a:r>
              <a:rPr lang="en-US" altLang="en-US" sz="2600">
                <a:latin typeface="Times New Roman" panose="02020603050405020304" pitchFamily="18" charset="0"/>
                <a:cs typeface="Arial" panose="020B0604020202020204" pitchFamily="34" charset="0"/>
              </a:rPr>
              <a:t>”</a:t>
            </a:r>
            <a:r>
              <a:rPr lang="en-US" altLang="en-US" sz="2600">
                <a:cs typeface="Arial" panose="020B0604020202020204" pitchFamily="34" charset="0"/>
              </a:rPr>
              <a:t>  The higher layers do not know the data came from another computer.   </a:t>
            </a:r>
            <a:endParaRPr lang="en-US" altLang="en-US" sz="2600"/>
          </a:p>
        </p:txBody>
      </p:sp>
      <p:sp>
        <p:nvSpPr>
          <p:cNvPr id="29702" name="Footer Placeholder 5">
            <a:extLst>
              <a:ext uri="{FF2B5EF4-FFF2-40B4-BE49-F238E27FC236}">
                <a16:creationId xmlns:a16="http://schemas.microsoft.com/office/drawing/2014/main" id="{68EDCE2F-3082-6B69-C3AA-1FA6E35C807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a:extLst>
              <a:ext uri="{FF2B5EF4-FFF2-40B4-BE49-F238E27FC236}">
                <a16:creationId xmlns:a16="http://schemas.microsoft.com/office/drawing/2014/main" id="{A0DE120F-D79E-5D37-27E3-6E4143BD116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30723" name="Slide Number Placeholder 5">
            <a:extLst>
              <a:ext uri="{FF2B5EF4-FFF2-40B4-BE49-F238E27FC236}">
                <a16:creationId xmlns:a16="http://schemas.microsoft.com/office/drawing/2014/main" id="{16E0C303-CAF7-7185-990C-185010BCE3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5C3D275-58BB-4826-AAEE-2B8F20F8CD60}" type="slidenum">
              <a:rPr lang="en-US" altLang="en-US"/>
              <a:pPr/>
              <a:t>28</a:t>
            </a:fld>
            <a:endParaRPr lang="en-US" altLang="en-US"/>
          </a:p>
        </p:txBody>
      </p:sp>
      <p:sp>
        <p:nvSpPr>
          <p:cNvPr id="30724" name="Rectangle 2">
            <a:extLst>
              <a:ext uri="{FF2B5EF4-FFF2-40B4-BE49-F238E27FC236}">
                <a16:creationId xmlns:a16="http://schemas.microsoft.com/office/drawing/2014/main" id="{9B7FED6A-B19C-E1E2-1AA4-1C98ABD03ED4}"/>
              </a:ext>
            </a:extLst>
          </p:cNvPr>
          <p:cNvSpPr>
            <a:spLocks noGrp="1" noChangeArrowheads="1"/>
          </p:cNvSpPr>
          <p:nvPr>
            <p:ph type="title"/>
          </p:nvPr>
        </p:nvSpPr>
        <p:spPr/>
        <p:txBody>
          <a:bodyPr/>
          <a:lstStyle/>
          <a:p>
            <a:pPr eaLnBrk="1" hangingPunct="1"/>
            <a:r>
              <a:rPr lang="en-US" altLang="en-US"/>
              <a:t>Whose job is it?</a:t>
            </a:r>
          </a:p>
        </p:txBody>
      </p:sp>
      <p:sp>
        <p:nvSpPr>
          <p:cNvPr id="30725" name="Rectangle 3">
            <a:extLst>
              <a:ext uri="{FF2B5EF4-FFF2-40B4-BE49-F238E27FC236}">
                <a16:creationId xmlns:a16="http://schemas.microsoft.com/office/drawing/2014/main" id="{0734C398-A4F9-490F-FA6A-F076B8DB4D14}"/>
              </a:ext>
            </a:extLst>
          </p:cNvPr>
          <p:cNvSpPr>
            <a:spLocks noGrp="1" noChangeArrowheads="1"/>
          </p:cNvSpPr>
          <p:nvPr>
            <p:ph type="body" idx="1"/>
          </p:nvPr>
        </p:nvSpPr>
        <p:spPr/>
        <p:txBody>
          <a:bodyPr/>
          <a:lstStyle/>
          <a:p>
            <a:pPr eaLnBrk="1" hangingPunct="1"/>
            <a:r>
              <a:rPr lang="en-US" altLang="en-US"/>
              <a:t>At a node Layer 3 collects associated packets if one was dropped it may throw them all away. </a:t>
            </a:r>
          </a:p>
          <a:p>
            <a:pPr eaLnBrk="1" hangingPunct="1"/>
            <a:r>
              <a:rPr lang="en-US" altLang="en-US"/>
              <a:t>It is the responsibility of the source</a:t>
            </a:r>
            <a:r>
              <a:rPr lang="en-US" altLang="en-US">
                <a:latin typeface="Times New Roman" panose="02020603050405020304" pitchFamily="18" charset="0"/>
              </a:rPr>
              <a:t>’</a:t>
            </a:r>
            <a:r>
              <a:rPr lang="en-US" altLang="en-US"/>
              <a:t>s Layer 4 to look for some acknowledgement that all packets arrived.  If no acknowledgment is received, it should retransmit. </a:t>
            </a:r>
          </a:p>
        </p:txBody>
      </p:sp>
      <p:sp>
        <p:nvSpPr>
          <p:cNvPr id="30726" name="Footer Placeholder 5">
            <a:extLst>
              <a:ext uri="{FF2B5EF4-FFF2-40B4-BE49-F238E27FC236}">
                <a16:creationId xmlns:a16="http://schemas.microsoft.com/office/drawing/2014/main" id="{0FD8EA95-9EF9-79D4-EA1D-787ACE5CFF1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a:extLst>
              <a:ext uri="{FF2B5EF4-FFF2-40B4-BE49-F238E27FC236}">
                <a16:creationId xmlns:a16="http://schemas.microsoft.com/office/drawing/2014/main" id="{A7DF3B7A-C4D1-3FF2-1030-CA14E37BA9F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31747" name="Slide Number Placeholder 5">
            <a:extLst>
              <a:ext uri="{FF2B5EF4-FFF2-40B4-BE49-F238E27FC236}">
                <a16:creationId xmlns:a16="http://schemas.microsoft.com/office/drawing/2014/main" id="{8E64A544-2957-4BC3-2F3B-CFF2D0ADF9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4209BE5-D2A6-4FC0-A86F-615F902E4D77}" type="slidenum">
              <a:rPr lang="en-US" altLang="en-US"/>
              <a:pPr/>
              <a:t>29</a:t>
            </a:fld>
            <a:endParaRPr lang="en-US" altLang="en-US"/>
          </a:p>
        </p:txBody>
      </p:sp>
      <p:sp>
        <p:nvSpPr>
          <p:cNvPr id="31748" name="Rectangle 2">
            <a:extLst>
              <a:ext uri="{FF2B5EF4-FFF2-40B4-BE49-F238E27FC236}">
                <a16:creationId xmlns:a16="http://schemas.microsoft.com/office/drawing/2014/main" id="{D85B4E73-6755-536E-98BC-A4E9759C2B0C}"/>
              </a:ext>
            </a:extLst>
          </p:cNvPr>
          <p:cNvSpPr>
            <a:spLocks noGrp="1" noChangeArrowheads="1"/>
          </p:cNvSpPr>
          <p:nvPr>
            <p:ph type="title"/>
          </p:nvPr>
        </p:nvSpPr>
        <p:spPr/>
        <p:txBody>
          <a:bodyPr/>
          <a:lstStyle/>
          <a:p>
            <a:pPr eaLnBrk="1" hangingPunct="1"/>
            <a:r>
              <a:rPr lang="en-US" altLang="en-US">
                <a:solidFill>
                  <a:schemeClr val="tx1"/>
                </a:solidFill>
                <a:cs typeface="Arial" panose="020B0604020202020204" pitchFamily="34" charset="0"/>
              </a:rPr>
              <a:t>Layer 5: The session layer</a:t>
            </a:r>
          </a:p>
        </p:txBody>
      </p:sp>
      <p:sp>
        <p:nvSpPr>
          <p:cNvPr id="31749" name="Rectangle 3">
            <a:extLst>
              <a:ext uri="{FF2B5EF4-FFF2-40B4-BE49-F238E27FC236}">
                <a16:creationId xmlns:a16="http://schemas.microsoft.com/office/drawing/2014/main" id="{7011F0F2-E27F-35C8-13DD-42CE89BD9EEF}"/>
              </a:ext>
            </a:extLst>
          </p:cNvPr>
          <p:cNvSpPr>
            <a:spLocks noGrp="1" noChangeArrowheads="1"/>
          </p:cNvSpPr>
          <p:nvPr>
            <p:ph type="body" idx="1"/>
          </p:nvPr>
        </p:nvSpPr>
        <p:spPr/>
        <p:txBody>
          <a:bodyPr/>
          <a:lstStyle/>
          <a:p>
            <a:pPr eaLnBrk="1" hangingPunct="1"/>
            <a:r>
              <a:rPr lang="en-US" altLang="en-US" sz="2600">
                <a:cs typeface="Arial" panose="020B0604020202020204" pitchFamily="34" charset="0"/>
              </a:rPr>
              <a:t>Recall when discussing connection-oriented schemes, we mentioned the idea of a </a:t>
            </a:r>
            <a:r>
              <a:rPr lang="en-US" altLang="en-US" sz="2600">
                <a:latin typeface="Times New Roman" panose="02020603050405020304" pitchFamily="18" charset="0"/>
                <a:cs typeface="Arial" panose="020B0604020202020204" pitchFamily="34" charset="0"/>
              </a:rPr>
              <a:t>“</a:t>
            </a:r>
            <a:r>
              <a:rPr lang="en-US" altLang="en-US" sz="2600">
                <a:cs typeface="Arial" panose="020B0604020202020204" pitchFamily="34" charset="0"/>
              </a:rPr>
              <a:t>session.</a:t>
            </a:r>
            <a:r>
              <a:rPr lang="en-US" altLang="en-US" sz="2600">
                <a:latin typeface="Times New Roman" panose="02020603050405020304" pitchFamily="18" charset="0"/>
                <a:cs typeface="Arial" panose="020B0604020202020204" pitchFamily="34" charset="0"/>
              </a:rPr>
              <a:t>”</a:t>
            </a:r>
            <a:endParaRPr lang="en-US" altLang="en-US" sz="2600">
              <a:cs typeface="Arial" panose="020B0604020202020204" pitchFamily="34" charset="0"/>
            </a:endParaRPr>
          </a:p>
          <a:p>
            <a:pPr eaLnBrk="1" hangingPunct="1"/>
            <a:r>
              <a:rPr lang="en-US" altLang="en-US" sz="2600">
                <a:cs typeface="Arial" panose="020B0604020202020204" pitchFamily="34" charset="0"/>
              </a:rPr>
              <a:t>It is an agreement between a source and destination to communicate. </a:t>
            </a:r>
          </a:p>
          <a:p>
            <a:pPr eaLnBrk="1" hangingPunct="1"/>
            <a:r>
              <a:rPr lang="en-US" altLang="en-US" sz="2600">
                <a:cs typeface="Arial" panose="020B0604020202020204" pitchFamily="34" charset="0"/>
              </a:rPr>
              <a:t>This layer establishes, manages and terminates sessions between applications (they could be on the same computer or on different computers).  </a:t>
            </a:r>
            <a:endParaRPr lang="en-US" altLang="en-US" sz="2600"/>
          </a:p>
        </p:txBody>
      </p:sp>
      <p:pic>
        <p:nvPicPr>
          <p:cNvPr id="31750" name="Picture 4">
            <a:extLst>
              <a:ext uri="{FF2B5EF4-FFF2-40B4-BE49-F238E27FC236}">
                <a16:creationId xmlns:a16="http://schemas.microsoft.com/office/drawing/2014/main" id="{F13581DB-960F-7246-09AD-4798DC367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5534025"/>
            <a:ext cx="2209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Footer Placeholder 6">
            <a:extLst>
              <a:ext uri="{FF2B5EF4-FFF2-40B4-BE49-F238E27FC236}">
                <a16:creationId xmlns:a16="http://schemas.microsoft.com/office/drawing/2014/main" id="{CD19C894-0E66-5569-7E3C-2C97C2BB1EB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a:extLst>
              <a:ext uri="{FF2B5EF4-FFF2-40B4-BE49-F238E27FC236}">
                <a16:creationId xmlns:a16="http://schemas.microsoft.com/office/drawing/2014/main" id="{2703E3AE-EF79-886D-75BD-30E7C4F01D2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5123" name="Slide Number Placeholder 5">
            <a:extLst>
              <a:ext uri="{FF2B5EF4-FFF2-40B4-BE49-F238E27FC236}">
                <a16:creationId xmlns:a16="http://schemas.microsoft.com/office/drawing/2014/main" id="{E78261B3-0252-C981-8704-89867B309F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B4267F8-2906-40CD-ACD4-F910B2FFBA48}" type="slidenum">
              <a:rPr lang="en-US" altLang="en-US"/>
              <a:pPr/>
              <a:t>3</a:t>
            </a:fld>
            <a:endParaRPr lang="en-US" altLang="en-US"/>
          </a:p>
        </p:txBody>
      </p:sp>
      <p:sp>
        <p:nvSpPr>
          <p:cNvPr id="5124" name="Rectangle 2">
            <a:extLst>
              <a:ext uri="{FF2B5EF4-FFF2-40B4-BE49-F238E27FC236}">
                <a16:creationId xmlns:a16="http://schemas.microsoft.com/office/drawing/2014/main" id="{6B42EB48-BFAC-08F9-0447-868DB171518B}"/>
              </a:ext>
            </a:extLst>
          </p:cNvPr>
          <p:cNvSpPr>
            <a:spLocks noGrp="1" noChangeArrowheads="1"/>
          </p:cNvSpPr>
          <p:nvPr>
            <p:ph type="title"/>
          </p:nvPr>
        </p:nvSpPr>
        <p:spPr/>
        <p:txBody>
          <a:bodyPr/>
          <a:lstStyle/>
          <a:p>
            <a:pPr eaLnBrk="1" hangingPunct="1"/>
            <a:r>
              <a:rPr lang="en-US" altLang="en-US"/>
              <a:t>ISO</a:t>
            </a:r>
          </a:p>
        </p:txBody>
      </p:sp>
      <p:sp>
        <p:nvSpPr>
          <p:cNvPr id="5125" name="Rectangle 3">
            <a:extLst>
              <a:ext uri="{FF2B5EF4-FFF2-40B4-BE49-F238E27FC236}">
                <a16:creationId xmlns:a16="http://schemas.microsoft.com/office/drawing/2014/main" id="{B0745A5E-3EE4-A301-1563-FDC7DE7B420D}"/>
              </a:ext>
            </a:extLst>
          </p:cNvPr>
          <p:cNvSpPr>
            <a:spLocks noGrp="1" noChangeArrowheads="1"/>
          </p:cNvSpPr>
          <p:nvPr>
            <p:ph type="body" idx="1"/>
          </p:nvPr>
        </p:nvSpPr>
        <p:spPr/>
        <p:txBody>
          <a:bodyPr/>
          <a:lstStyle/>
          <a:p>
            <a:pPr eaLnBrk="1" hangingPunct="1"/>
            <a:r>
              <a:rPr lang="en-US" altLang="en-US" b="1" u="sng"/>
              <a:t>I</a:t>
            </a:r>
            <a:r>
              <a:rPr lang="en-US" altLang="en-US"/>
              <a:t>nternational </a:t>
            </a:r>
            <a:r>
              <a:rPr lang="en-US" altLang="en-US" b="1" u="sng"/>
              <a:t>O</a:t>
            </a:r>
            <a:r>
              <a:rPr lang="en-US" altLang="en-US"/>
              <a:t>rganization for </a:t>
            </a:r>
            <a:r>
              <a:rPr lang="en-US" altLang="en-US" b="1" u="sng"/>
              <a:t>S</a:t>
            </a:r>
            <a:r>
              <a:rPr lang="en-US" altLang="en-US"/>
              <a:t>tandardization, shouldn</a:t>
            </a:r>
            <a:r>
              <a:rPr lang="en-US" altLang="en-US">
                <a:latin typeface="Times New Roman" panose="02020603050405020304" pitchFamily="18" charset="0"/>
              </a:rPr>
              <a:t>’</a:t>
            </a:r>
            <a:r>
              <a:rPr lang="en-US" altLang="en-US"/>
              <a:t>t that be IOS???</a:t>
            </a:r>
          </a:p>
          <a:p>
            <a:pPr eaLnBrk="1" hangingPunct="1"/>
            <a:r>
              <a:rPr lang="en-US" altLang="en-US"/>
              <a:t>No.  ISO is not really an acronym. </a:t>
            </a:r>
          </a:p>
          <a:p>
            <a:pPr eaLnBrk="1" hangingPunct="1"/>
            <a:r>
              <a:rPr lang="en-US" altLang="en-US">
                <a:latin typeface="Times New Roman" panose="02020603050405020304" pitchFamily="18" charset="0"/>
              </a:rPr>
              <a:t>“</a:t>
            </a:r>
            <a:r>
              <a:rPr lang="en-US" altLang="en-US"/>
              <a:t>ISO</a:t>
            </a:r>
            <a:r>
              <a:rPr lang="en-US" altLang="en-US">
                <a:latin typeface="Times New Roman" panose="02020603050405020304" pitchFamily="18" charset="0"/>
              </a:rPr>
              <a:t>”</a:t>
            </a:r>
            <a:r>
              <a:rPr lang="en-US" altLang="en-US"/>
              <a:t> was chosen because it means equal as in an </a:t>
            </a:r>
            <a:r>
              <a:rPr lang="en-US" altLang="en-US" u="sng"/>
              <a:t>iso</a:t>
            </a:r>
            <a:r>
              <a:rPr lang="en-US" altLang="en-US"/>
              <a:t>sceles triangle that has two equal sides.</a:t>
            </a:r>
          </a:p>
        </p:txBody>
      </p:sp>
      <p:sp>
        <p:nvSpPr>
          <p:cNvPr id="5126" name="AutoShape 4">
            <a:extLst>
              <a:ext uri="{FF2B5EF4-FFF2-40B4-BE49-F238E27FC236}">
                <a16:creationId xmlns:a16="http://schemas.microsoft.com/office/drawing/2014/main" id="{4FB4BD32-A41A-B853-D385-A68AFC1CB97E}"/>
              </a:ext>
            </a:extLst>
          </p:cNvPr>
          <p:cNvSpPr>
            <a:spLocks noChangeArrowheads="1"/>
          </p:cNvSpPr>
          <p:nvPr/>
        </p:nvSpPr>
        <p:spPr bwMode="auto">
          <a:xfrm>
            <a:off x="5867400" y="5105400"/>
            <a:ext cx="914400" cy="15240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5127" name="Footer Placeholder 6">
            <a:extLst>
              <a:ext uri="{FF2B5EF4-FFF2-40B4-BE49-F238E27FC236}">
                <a16:creationId xmlns:a16="http://schemas.microsoft.com/office/drawing/2014/main" id="{8A11F0D2-3404-43C0-7F86-C54FC5514EE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a:extLst>
              <a:ext uri="{FF2B5EF4-FFF2-40B4-BE49-F238E27FC236}">
                <a16:creationId xmlns:a16="http://schemas.microsoft.com/office/drawing/2014/main" id="{FB22F381-C192-ECC1-710E-519DFDEE8D2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32771" name="Slide Number Placeholder 5">
            <a:extLst>
              <a:ext uri="{FF2B5EF4-FFF2-40B4-BE49-F238E27FC236}">
                <a16:creationId xmlns:a16="http://schemas.microsoft.com/office/drawing/2014/main" id="{D852FC08-459E-5AAD-67C9-50DEF66487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CBA6900-1836-4267-AA1F-1DF2B045C1DC}" type="slidenum">
              <a:rPr lang="en-US" altLang="en-US"/>
              <a:pPr/>
              <a:t>30</a:t>
            </a:fld>
            <a:endParaRPr lang="en-US" altLang="en-US"/>
          </a:p>
        </p:txBody>
      </p:sp>
      <p:sp>
        <p:nvSpPr>
          <p:cNvPr id="32772" name="Rectangle 2">
            <a:extLst>
              <a:ext uri="{FF2B5EF4-FFF2-40B4-BE49-F238E27FC236}">
                <a16:creationId xmlns:a16="http://schemas.microsoft.com/office/drawing/2014/main" id="{1C475673-A0B5-EAB2-1C04-7A7359EAD87E}"/>
              </a:ext>
            </a:extLst>
          </p:cNvPr>
          <p:cNvSpPr>
            <a:spLocks noGrp="1" noChangeArrowheads="1"/>
          </p:cNvSpPr>
          <p:nvPr>
            <p:ph type="title"/>
          </p:nvPr>
        </p:nvSpPr>
        <p:spPr>
          <a:xfrm>
            <a:off x="609600" y="304800"/>
            <a:ext cx="8153400" cy="1143000"/>
          </a:xfrm>
        </p:spPr>
        <p:txBody>
          <a:bodyPr/>
          <a:lstStyle/>
          <a:p>
            <a:pPr eaLnBrk="1" hangingPunct="1"/>
            <a:r>
              <a:rPr lang="en-US" altLang="en-US">
                <a:solidFill>
                  <a:schemeClr val="tx1"/>
                </a:solidFill>
                <a:cs typeface="Arial" panose="020B0604020202020204" pitchFamily="34" charset="0"/>
              </a:rPr>
              <a:t>Layer 6: The presentation layer</a:t>
            </a:r>
          </a:p>
        </p:txBody>
      </p:sp>
      <p:sp>
        <p:nvSpPr>
          <p:cNvPr id="32773" name="Rectangle 3">
            <a:extLst>
              <a:ext uri="{FF2B5EF4-FFF2-40B4-BE49-F238E27FC236}">
                <a16:creationId xmlns:a16="http://schemas.microsoft.com/office/drawing/2014/main" id="{DDD13121-8FFB-F835-DC05-731580C6C2D1}"/>
              </a:ext>
            </a:extLst>
          </p:cNvPr>
          <p:cNvSpPr>
            <a:spLocks noGrp="1" noChangeArrowheads="1"/>
          </p:cNvSpPr>
          <p:nvPr>
            <p:ph type="body" idx="1"/>
          </p:nvPr>
        </p:nvSpPr>
        <p:spPr/>
        <p:txBody>
          <a:bodyPr/>
          <a:lstStyle/>
          <a:p>
            <a:pPr eaLnBrk="1" hangingPunct="1">
              <a:lnSpc>
                <a:spcPct val="95000"/>
              </a:lnSpc>
            </a:pPr>
            <a:r>
              <a:rPr lang="en-US" altLang="en-US" sz="2600">
                <a:cs typeface="Arial" panose="020B0604020202020204" pitchFamily="34" charset="0"/>
              </a:rPr>
              <a:t>This layer provides independence from differences in data representation (e.g., encryption) by translating from application to network format, and vice versa. </a:t>
            </a:r>
          </a:p>
          <a:p>
            <a:pPr eaLnBrk="1" hangingPunct="1">
              <a:lnSpc>
                <a:spcPct val="95000"/>
              </a:lnSpc>
            </a:pPr>
            <a:r>
              <a:rPr lang="en-US" altLang="en-US" sz="2600">
                <a:cs typeface="Arial" panose="020B0604020202020204" pitchFamily="34" charset="0"/>
              </a:rPr>
              <a:t>The presentation layer works to transform data into the form that the application layer can accept. This layer formats and encrypts data to be sent across a network, providing freedom from compatibility problems. It is sometimes called the </a:t>
            </a:r>
            <a:r>
              <a:rPr lang="en-US" altLang="en-US" sz="2600">
                <a:latin typeface="Times New Roman" panose="02020603050405020304" pitchFamily="18" charset="0"/>
                <a:cs typeface="Arial" panose="020B0604020202020204" pitchFamily="34" charset="0"/>
              </a:rPr>
              <a:t>“</a:t>
            </a:r>
            <a:r>
              <a:rPr lang="en-US" altLang="en-US" sz="2600">
                <a:cs typeface="Arial" panose="020B0604020202020204" pitchFamily="34" charset="0"/>
              </a:rPr>
              <a:t>syntax layer.</a:t>
            </a:r>
            <a:r>
              <a:rPr lang="en-US" altLang="en-US" sz="2600">
                <a:latin typeface="Times New Roman" panose="02020603050405020304" pitchFamily="18" charset="0"/>
                <a:cs typeface="Arial" panose="020B0604020202020204" pitchFamily="34" charset="0"/>
              </a:rPr>
              <a:t>”</a:t>
            </a:r>
            <a:endParaRPr lang="en-US" altLang="en-US" sz="2600">
              <a:cs typeface="Arial" panose="020B0604020202020204" pitchFamily="34" charset="0"/>
            </a:endParaRPr>
          </a:p>
          <a:p>
            <a:pPr eaLnBrk="1" hangingPunct="1">
              <a:lnSpc>
                <a:spcPct val="90000"/>
              </a:lnSpc>
            </a:pPr>
            <a:endParaRPr lang="en-US" altLang="en-US" sz="2600"/>
          </a:p>
        </p:txBody>
      </p:sp>
      <p:pic>
        <p:nvPicPr>
          <p:cNvPr id="32774" name="Picture 4">
            <a:extLst>
              <a:ext uri="{FF2B5EF4-FFF2-40B4-BE49-F238E27FC236}">
                <a16:creationId xmlns:a16="http://schemas.microsoft.com/office/drawing/2014/main" id="{329A8FF7-83EF-416F-6DE4-5724FF7050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5794375"/>
            <a:ext cx="1589088"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Footer Placeholder 6">
            <a:extLst>
              <a:ext uri="{FF2B5EF4-FFF2-40B4-BE49-F238E27FC236}">
                <a16:creationId xmlns:a16="http://schemas.microsoft.com/office/drawing/2014/main" id="{F8786476-F4CD-6C89-DC4F-29B1E02E762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a:extLst>
              <a:ext uri="{FF2B5EF4-FFF2-40B4-BE49-F238E27FC236}">
                <a16:creationId xmlns:a16="http://schemas.microsoft.com/office/drawing/2014/main" id="{AE09003C-8FB4-792D-D6A7-B6F5D0C72BA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33795" name="Slide Number Placeholder 5">
            <a:extLst>
              <a:ext uri="{FF2B5EF4-FFF2-40B4-BE49-F238E27FC236}">
                <a16:creationId xmlns:a16="http://schemas.microsoft.com/office/drawing/2014/main" id="{1EABE315-AA4F-874D-B22E-D3C34A735C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1DDC81A-5567-4FBA-ADED-511AA3EECCAB}" type="slidenum">
              <a:rPr lang="en-US" altLang="en-US"/>
              <a:pPr/>
              <a:t>31</a:t>
            </a:fld>
            <a:endParaRPr lang="en-US" altLang="en-US"/>
          </a:p>
        </p:txBody>
      </p:sp>
      <p:sp>
        <p:nvSpPr>
          <p:cNvPr id="33796" name="Rectangle 2">
            <a:extLst>
              <a:ext uri="{FF2B5EF4-FFF2-40B4-BE49-F238E27FC236}">
                <a16:creationId xmlns:a16="http://schemas.microsoft.com/office/drawing/2014/main" id="{30970218-E9ED-E153-9E4B-35360FBB0ED3}"/>
              </a:ext>
            </a:extLst>
          </p:cNvPr>
          <p:cNvSpPr>
            <a:spLocks noGrp="1" noChangeArrowheads="1"/>
          </p:cNvSpPr>
          <p:nvPr>
            <p:ph type="title"/>
          </p:nvPr>
        </p:nvSpPr>
        <p:spPr/>
        <p:txBody>
          <a:bodyPr/>
          <a:lstStyle/>
          <a:p>
            <a:pPr eaLnBrk="1" hangingPunct="1"/>
            <a:r>
              <a:rPr lang="en-US" altLang="en-US">
                <a:solidFill>
                  <a:schemeClr val="tx1"/>
                </a:solidFill>
                <a:cs typeface="Arial" panose="020B0604020202020204" pitchFamily="34" charset="0"/>
              </a:rPr>
              <a:t>Layer 7: The application layer</a:t>
            </a:r>
          </a:p>
        </p:txBody>
      </p:sp>
      <p:sp>
        <p:nvSpPr>
          <p:cNvPr id="33797" name="Rectangle 3">
            <a:extLst>
              <a:ext uri="{FF2B5EF4-FFF2-40B4-BE49-F238E27FC236}">
                <a16:creationId xmlns:a16="http://schemas.microsoft.com/office/drawing/2014/main" id="{390A0150-18C6-C7B1-15A2-3FDBDE751535}"/>
              </a:ext>
            </a:extLst>
          </p:cNvPr>
          <p:cNvSpPr>
            <a:spLocks noGrp="1" noChangeArrowheads="1"/>
          </p:cNvSpPr>
          <p:nvPr>
            <p:ph type="body" idx="1"/>
          </p:nvPr>
        </p:nvSpPr>
        <p:spPr/>
        <p:txBody>
          <a:bodyPr/>
          <a:lstStyle/>
          <a:p>
            <a:pPr eaLnBrk="1" hangingPunct="1"/>
            <a:r>
              <a:rPr lang="en-US" altLang="en-US" sz="2600">
                <a:cs typeface="Arial" panose="020B0604020202020204" pitchFamily="34" charset="0"/>
              </a:rPr>
              <a:t>This layer supports application and end-user processes. </a:t>
            </a:r>
          </a:p>
          <a:p>
            <a:pPr eaLnBrk="1" hangingPunct="1"/>
            <a:r>
              <a:rPr lang="en-US" altLang="en-US" sz="2600">
                <a:cs typeface="Arial" panose="020B0604020202020204" pitchFamily="34" charset="0"/>
              </a:rPr>
              <a:t>Communication partners are identified, quality of service is identified, user authentication and privacy are considered, and any constraints on data syntax are identified. </a:t>
            </a:r>
          </a:p>
        </p:txBody>
      </p:sp>
      <p:sp>
        <p:nvSpPr>
          <p:cNvPr id="33798" name="Footer Placeholder 5">
            <a:extLst>
              <a:ext uri="{FF2B5EF4-FFF2-40B4-BE49-F238E27FC236}">
                <a16:creationId xmlns:a16="http://schemas.microsoft.com/office/drawing/2014/main" id="{764EF5DA-4572-9F0C-589E-0A3047DF7E4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a:extLst>
              <a:ext uri="{FF2B5EF4-FFF2-40B4-BE49-F238E27FC236}">
                <a16:creationId xmlns:a16="http://schemas.microsoft.com/office/drawing/2014/main" id="{B2C5F5C4-20B7-50AB-C9F0-A93A4913B2D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34819" name="Slide Number Placeholder 5">
            <a:extLst>
              <a:ext uri="{FF2B5EF4-FFF2-40B4-BE49-F238E27FC236}">
                <a16:creationId xmlns:a16="http://schemas.microsoft.com/office/drawing/2014/main" id="{888EE412-328F-C950-CD8B-6D18798603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41FB0BD-B851-450B-B3D7-F96150D01E56}" type="slidenum">
              <a:rPr lang="en-US" altLang="en-US"/>
              <a:pPr/>
              <a:t>32</a:t>
            </a:fld>
            <a:endParaRPr lang="en-US" altLang="en-US"/>
          </a:p>
        </p:txBody>
      </p:sp>
      <p:sp>
        <p:nvSpPr>
          <p:cNvPr id="34820" name="Rectangle 2">
            <a:extLst>
              <a:ext uri="{FF2B5EF4-FFF2-40B4-BE49-F238E27FC236}">
                <a16:creationId xmlns:a16="http://schemas.microsoft.com/office/drawing/2014/main" id="{F829372D-C237-BEDA-F3E3-5B26CCE76243}"/>
              </a:ext>
            </a:extLst>
          </p:cNvPr>
          <p:cNvSpPr>
            <a:spLocks noGrp="1" noChangeArrowheads="1"/>
          </p:cNvSpPr>
          <p:nvPr>
            <p:ph type="title"/>
          </p:nvPr>
        </p:nvSpPr>
        <p:spPr/>
        <p:txBody>
          <a:bodyPr/>
          <a:lstStyle/>
          <a:p>
            <a:pPr eaLnBrk="1" hangingPunct="1"/>
            <a:r>
              <a:rPr lang="en-US" altLang="en-US">
                <a:solidFill>
                  <a:schemeClr val="tx1"/>
                </a:solidFill>
                <a:cs typeface="Arial" panose="020B0604020202020204" pitchFamily="34" charset="0"/>
              </a:rPr>
              <a:t>Layer 7: The application layer</a:t>
            </a:r>
          </a:p>
        </p:txBody>
      </p:sp>
      <p:sp>
        <p:nvSpPr>
          <p:cNvPr id="34821" name="Rectangle 3">
            <a:extLst>
              <a:ext uri="{FF2B5EF4-FFF2-40B4-BE49-F238E27FC236}">
                <a16:creationId xmlns:a16="http://schemas.microsoft.com/office/drawing/2014/main" id="{923235C0-FA25-EDAB-5A4B-F2E2A64D6D72}"/>
              </a:ext>
            </a:extLst>
          </p:cNvPr>
          <p:cNvSpPr>
            <a:spLocks noGrp="1" noChangeArrowheads="1"/>
          </p:cNvSpPr>
          <p:nvPr>
            <p:ph type="body" idx="1"/>
          </p:nvPr>
        </p:nvSpPr>
        <p:spPr/>
        <p:txBody>
          <a:bodyPr/>
          <a:lstStyle/>
          <a:p>
            <a:pPr eaLnBrk="1" hangingPunct="1"/>
            <a:r>
              <a:rPr lang="en-US" altLang="en-US" sz="2600">
                <a:cs typeface="Arial" panose="020B0604020202020204" pitchFamily="34" charset="0"/>
              </a:rPr>
              <a:t>Everything at this layer is application-specific. This layer provides application services for file transfers, e-mail, and other network software services. Telnet and FTP are applications that exist entirely in the application level.</a:t>
            </a:r>
          </a:p>
          <a:p>
            <a:pPr eaLnBrk="1" hangingPunct="1"/>
            <a:r>
              <a:rPr lang="en-US" altLang="en-US" sz="2600">
                <a:cs typeface="Arial" panose="020B0604020202020204" pitchFamily="34" charset="0"/>
              </a:rPr>
              <a:t>These are </a:t>
            </a:r>
            <a:r>
              <a:rPr lang="en-US" altLang="en-US" sz="2600" b="1" u="sng">
                <a:cs typeface="Arial" panose="020B0604020202020204" pitchFamily="34" charset="0"/>
              </a:rPr>
              <a:t>not applications</a:t>
            </a:r>
            <a:r>
              <a:rPr lang="en-US" altLang="en-US" sz="2600">
                <a:cs typeface="Arial" panose="020B0604020202020204" pitchFamily="34" charset="0"/>
              </a:rPr>
              <a:t> (like Word and Excel) but </a:t>
            </a:r>
            <a:r>
              <a:rPr lang="en-US" altLang="en-US" sz="2600" b="1" u="sng">
                <a:cs typeface="Arial" panose="020B0604020202020204" pitchFamily="34" charset="0"/>
              </a:rPr>
              <a:t>services for</a:t>
            </a:r>
            <a:r>
              <a:rPr lang="en-US" altLang="en-US" sz="2600">
                <a:cs typeface="Arial" panose="020B0604020202020204" pitchFamily="34" charset="0"/>
              </a:rPr>
              <a:t> such </a:t>
            </a:r>
            <a:r>
              <a:rPr lang="en-US" altLang="en-US" sz="2600" b="1" u="sng">
                <a:cs typeface="Arial" panose="020B0604020202020204" pitchFamily="34" charset="0"/>
              </a:rPr>
              <a:t>applications</a:t>
            </a:r>
            <a:r>
              <a:rPr lang="en-US" altLang="en-US" sz="2600">
                <a:cs typeface="Arial" panose="020B0604020202020204" pitchFamily="34" charset="0"/>
              </a:rPr>
              <a:t>!</a:t>
            </a:r>
            <a:endParaRPr lang="en-US" altLang="en-US"/>
          </a:p>
        </p:txBody>
      </p:sp>
      <p:sp>
        <p:nvSpPr>
          <p:cNvPr id="34822" name="Footer Placeholder 5">
            <a:extLst>
              <a:ext uri="{FF2B5EF4-FFF2-40B4-BE49-F238E27FC236}">
                <a16:creationId xmlns:a16="http://schemas.microsoft.com/office/drawing/2014/main" id="{4ED78940-412C-7A0E-F82F-9CD745EC6B8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a:extLst>
              <a:ext uri="{FF2B5EF4-FFF2-40B4-BE49-F238E27FC236}">
                <a16:creationId xmlns:a16="http://schemas.microsoft.com/office/drawing/2014/main" id="{33490981-1EC8-4B1B-64C8-9BD86FB6818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35843" name="Slide Number Placeholder 5">
            <a:extLst>
              <a:ext uri="{FF2B5EF4-FFF2-40B4-BE49-F238E27FC236}">
                <a16:creationId xmlns:a16="http://schemas.microsoft.com/office/drawing/2014/main" id="{91ACBD26-2840-11DC-F5CD-DE216A8C93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CFB386A-BE35-4889-A36B-93028D3AA66C}" type="slidenum">
              <a:rPr lang="en-US" altLang="en-US"/>
              <a:pPr/>
              <a:t>33</a:t>
            </a:fld>
            <a:endParaRPr lang="en-US" altLang="en-US"/>
          </a:p>
        </p:txBody>
      </p:sp>
      <p:sp>
        <p:nvSpPr>
          <p:cNvPr id="35844" name="Rectangle 2">
            <a:extLst>
              <a:ext uri="{FF2B5EF4-FFF2-40B4-BE49-F238E27FC236}">
                <a16:creationId xmlns:a16="http://schemas.microsoft.com/office/drawing/2014/main" id="{307B050D-A40B-B4F1-94FA-39B17FC91F71}"/>
              </a:ext>
            </a:extLst>
          </p:cNvPr>
          <p:cNvSpPr>
            <a:spLocks noGrp="1" noChangeArrowheads="1"/>
          </p:cNvSpPr>
          <p:nvPr>
            <p:ph type="title"/>
          </p:nvPr>
        </p:nvSpPr>
        <p:spPr/>
        <p:txBody>
          <a:bodyPr/>
          <a:lstStyle/>
          <a:p>
            <a:pPr eaLnBrk="1" hangingPunct="1"/>
            <a:r>
              <a:rPr lang="en-US" altLang="en-US"/>
              <a:t>Mnemonic </a:t>
            </a:r>
          </a:p>
        </p:txBody>
      </p:sp>
      <p:sp>
        <p:nvSpPr>
          <p:cNvPr id="35845" name="Rectangle 3">
            <a:extLst>
              <a:ext uri="{FF2B5EF4-FFF2-40B4-BE49-F238E27FC236}">
                <a16:creationId xmlns:a16="http://schemas.microsoft.com/office/drawing/2014/main" id="{77218F55-D250-9500-28BD-41863D198CA0}"/>
              </a:ext>
            </a:extLst>
          </p:cNvPr>
          <p:cNvSpPr>
            <a:spLocks noGrp="1" noChangeArrowheads="1"/>
          </p:cNvSpPr>
          <p:nvPr>
            <p:ph type="body" idx="1"/>
          </p:nvPr>
        </p:nvSpPr>
        <p:spPr>
          <a:xfrm>
            <a:off x="228600" y="1752600"/>
            <a:ext cx="8001000" cy="4267200"/>
          </a:xfrm>
        </p:spPr>
        <p:txBody>
          <a:bodyPr/>
          <a:lstStyle/>
          <a:p>
            <a:pPr eaLnBrk="1" hangingPunct="1">
              <a:lnSpc>
                <a:spcPct val="90000"/>
              </a:lnSpc>
            </a:pPr>
            <a:r>
              <a:rPr lang="en-US" altLang="en-US"/>
              <a:t>Please Do Not Throw Sausage Pizza Away</a:t>
            </a:r>
          </a:p>
          <a:p>
            <a:pPr lvl="1" eaLnBrk="1" hangingPunct="1">
              <a:lnSpc>
                <a:spcPct val="90000"/>
              </a:lnSpc>
            </a:pPr>
            <a:r>
              <a:rPr lang="en-US" altLang="en-US" b="1" u="sng"/>
              <a:t>P</a:t>
            </a:r>
            <a:r>
              <a:rPr lang="en-US" altLang="en-US"/>
              <a:t>lease	</a:t>
            </a:r>
            <a:r>
              <a:rPr lang="en-US" altLang="en-US">
                <a:sym typeface="Symbol" panose="05050102010706020507" pitchFamily="18" charset="2"/>
              </a:rPr>
              <a:t>   Physical</a:t>
            </a:r>
          </a:p>
          <a:p>
            <a:pPr lvl="1" eaLnBrk="1" hangingPunct="1">
              <a:lnSpc>
                <a:spcPct val="90000"/>
              </a:lnSpc>
            </a:pPr>
            <a:r>
              <a:rPr lang="en-US" altLang="en-US" b="1" u="sng">
                <a:sym typeface="Symbol" panose="05050102010706020507" pitchFamily="18" charset="2"/>
              </a:rPr>
              <a:t>D</a:t>
            </a:r>
            <a:r>
              <a:rPr lang="en-US" altLang="en-US">
                <a:sym typeface="Symbol" panose="05050102010706020507" pitchFamily="18" charset="2"/>
              </a:rPr>
              <a:t>o          	   Data Link</a:t>
            </a:r>
          </a:p>
          <a:p>
            <a:pPr lvl="1" eaLnBrk="1" hangingPunct="1">
              <a:lnSpc>
                <a:spcPct val="90000"/>
              </a:lnSpc>
            </a:pPr>
            <a:r>
              <a:rPr lang="en-US" altLang="en-US" b="1" u="sng">
                <a:sym typeface="Symbol" panose="05050102010706020507" pitchFamily="18" charset="2"/>
              </a:rPr>
              <a:t>N</a:t>
            </a:r>
            <a:r>
              <a:rPr lang="en-US" altLang="en-US">
                <a:sym typeface="Symbol" panose="05050102010706020507" pitchFamily="18" charset="2"/>
              </a:rPr>
              <a:t>ot         	   Network</a:t>
            </a:r>
          </a:p>
          <a:p>
            <a:pPr lvl="1" eaLnBrk="1" hangingPunct="1">
              <a:lnSpc>
                <a:spcPct val="90000"/>
              </a:lnSpc>
            </a:pPr>
            <a:r>
              <a:rPr lang="en-US" altLang="en-US" b="1" u="sng">
                <a:sym typeface="Symbol" panose="05050102010706020507" pitchFamily="18" charset="2"/>
              </a:rPr>
              <a:t>T</a:t>
            </a:r>
            <a:r>
              <a:rPr lang="en-US" altLang="en-US">
                <a:sym typeface="Symbol" panose="05050102010706020507" pitchFamily="18" charset="2"/>
              </a:rPr>
              <a:t>hrow     	   Transport</a:t>
            </a:r>
          </a:p>
          <a:p>
            <a:pPr lvl="1" eaLnBrk="1" hangingPunct="1">
              <a:lnSpc>
                <a:spcPct val="90000"/>
              </a:lnSpc>
            </a:pPr>
            <a:r>
              <a:rPr lang="en-US" altLang="en-US" b="1" u="sng">
                <a:sym typeface="Symbol" panose="05050102010706020507" pitchFamily="18" charset="2"/>
              </a:rPr>
              <a:t>S</a:t>
            </a:r>
            <a:r>
              <a:rPr lang="en-US" altLang="en-US">
                <a:sym typeface="Symbol" panose="05050102010706020507" pitchFamily="18" charset="2"/>
              </a:rPr>
              <a:t>ausage  	   Session</a:t>
            </a:r>
          </a:p>
          <a:p>
            <a:pPr lvl="1" eaLnBrk="1" hangingPunct="1">
              <a:lnSpc>
                <a:spcPct val="90000"/>
              </a:lnSpc>
            </a:pPr>
            <a:r>
              <a:rPr lang="en-US" altLang="en-US" b="1" u="sng">
                <a:sym typeface="Symbol" panose="05050102010706020507" pitchFamily="18" charset="2"/>
              </a:rPr>
              <a:t>P</a:t>
            </a:r>
            <a:r>
              <a:rPr lang="en-US" altLang="en-US">
                <a:sym typeface="Symbol" panose="05050102010706020507" pitchFamily="18" charset="2"/>
              </a:rPr>
              <a:t>izza      	   Presentation</a:t>
            </a:r>
          </a:p>
          <a:p>
            <a:pPr lvl="1" eaLnBrk="1" hangingPunct="1">
              <a:lnSpc>
                <a:spcPct val="90000"/>
              </a:lnSpc>
            </a:pPr>
            <a:r>
              <a:rPr lang="en-US" altLang="en-US" b="1" u="sng">
                <a:sym typeface="Symbol" panose="05050102010706020507" pitchFamily="18" charset="2"/>
              </a:rPr>
              <a:t>A</a:t>
            </a:r>
            <a:r>
              <a:rPr lang="en-US" altLang="en-US">
                <a:sym typeface="Symbol" panose="05050102010706020507" pitchFamily="18" charset="2"/>
              </a:rPr>
              <a:t>way      	   Application</a:t>
            </a:r>
          </a:p>
        </p:txBody>
      </p:sp>
      <p:pic>
        <p:nvPicPr>
          <p:cNvPr id="35846" name="Picture 4" descr="pizza">
            <a:extLst>
              <a:ext uri="{FF2B5EF4-FFF2-40B4-BE49-F238E27FC236}">
                <a16:creationId xmlns:a16="http://schemas.microsoft.com/office/drawing/2014/main" id="{911C0F99-38EA-A362-98D5-F9A9B7EEDE5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810000"/>
            <a:ext cx="3048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Footer Placeholder 6">
            <a:extLst>
              <a:ext uri="{FF2B5EF4-FFF2-40B4-BE49-F238E27FC236}">
                <a16:creationId xmlns:a16="http://schemas.microsoft.com/office/drawing/2014/main" id="{3B6AB06E-476E-97D6-E255-A474DC90157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a:extLst>
              <a:ext uri="{FF2B5EF4-FFF2-40B4-BE49-F238E27FC236}">
                <a16:creationId xmlns:a16="http://schemas.microsoft.com/office/drawing/2014/main" id="{A2DEE3BB-0B6C-6264-BB5E-E01DE34326B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36867" name="Slide Number Placeholder 5">
            <a:extLst>
              <a:ext uri="{FF2B5EF4-FFF2-40B4-BE49-F238E27FC236}">
                <a16:creationId xmlns:a16="http://schemas.microsoft.com/office/drawing/2014/main" id="{0791BAE2-7D98-9708-690F-5407159319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F083840-6720-414A-9053-7D81078A8918}" type="slidenum">
              <a:rPr lang="en-US" altLang="en-US"/>
              <a:pPr/>
              <a:t>34</a:t>
            </a:fld>
            <a:endParaRPr lang="en-US" altLang="en-US"/>
          </a:p>
        </p:txBody>
      </p:sp>
      <p:sp>
        <p:nvSpPr>
          <p:cNvPr id="36868" name="Rectangle 2">
            <a:extLst>
              <a:ext uri="{FF2B5EF4-FFF2-40B4-BE49-F238E27FC236}">
                <a16:creationId xmlns:a16="http://schemas.microsoft.com/office/drawing/2014/main" id="{5215FC53-5B7D-A578-C660-A4ADFDDB5F2E}"/>
              </a:ext>
            </a:extLst>
          </p:cNvPr>
          <p:cNvSpPr>
            <a:spLocks noGrp="1" noChangeArrowheads="1"/>
          </p:cNvSpPr>
          <p:nvPr>
            <p:ph type="title"/>
          </p:nvPr>
        </p:nvSpPr>
        <p:spPr/>
        <p:txBody>
          <a:bodyPr/>
          <a:lstStyle/>
          <a:p>
            <a:pPr eaLnBrk="1" hangingPunct="1"/>
            <a:r>
              <a:rPr lang="en-US" altLang="en-US"/>
              <a:t>OSI in real life </a:t>
            </a:r>
          </a:p>
        </p:txBody>
      </p:sp>
      <p:sp>
        <p:nvSpPr>
          <p:cNvPr id="36869" name="Rectangle 3">
            <a:extLst>
              <a:ext uri="{FF2B5EF4-FFF2-40B4-BE49-F238E27FC236}">
                <a16:creationId xmlns:a16="http://schemas.microsoft.com/office/drawing/2014/main" id="{3A19B605-B956-F98B-F70C-6B36930B8CEA}"/>
              </a:ext>
            </a:extLst>
          </p:cNvPr>
          <p:cNvSpPr>
            <a:spLocks noGrp="1" noChangeArrowheads="1"/>
          </p:cNvSpPr>
          <p:nvPr>
            <p:ph type="body" idx="1"/>
          </p:nvPr>
        </p:nvSpPr>
        <p:spPr>
          <a:xfrm>
            <a:off x="762000" y="1828800"/>
            <a:ext cx="7958138" cy="4643438"/>
          </a:xfrm>
        </p:spPr>
        <p:txBody>
          <a:bodyPr/>
          <a:lstStyle/>
          <a:p>
            <a:pPr eaLnBrk="1" hangingPunct="1">
              <a:lnSpc>
                <a:spcPct val="95000"/>
              </a:lnSpc>
            </a:pPr>
            <a:r>
              <a:rPr lang="en-US" altLang="en-US" sz="2400">
                <a:solidFill>
                  <a:srgbClr val="000000"/>
                </a:solidFill>
                <a:cs typeface="Arial" panose="020B0604020202020204" pitchFamily="34" charset="0"/>
              </a:rPr>
              <a:t>For example, TCP/IP is usually packaged with other Internet programs as a suite of products that support communication over the Internet. This suite includes the File Transfer Protocol (FTP), Telnet, the Hypertext Transfer Protocol (HTTP), e-mail protocols, and sometimes others. </a:t>
            </a:r>
          </a:p>
          <a:p>
            <a:pPr eaLnBrk="1" hangingPunct="1">
              <a:lnSpc>
                <a:spcPct val="95000"/>
              </a:lnSpc>
            </a:pPr>
            <a:r>
              <a:rPr lang="en-US" altLang="en-US" sz="2400">
                <a:solidFill>
                  <a:srgbClr val="000000"/>
                </a:solidFill>
                <a:cs typeface="Arial" panose="020B0604020202020204" pitchFamily="34" charset="0"/>
              </a:rPr>
              <a:t>Although TCP fits well into the Transport layer of OSI and IP into the Network layer, the other programs fit rather loosely (but not neatly within a layer) into the Session, Presentation, and Application layers.</a:t>
            </a:r>
            <a:r>
              <a:rPr lang="en-US" altLang="en-US" sz="2600">
                <a:solidFill>
                  <a:srgbClr val="000000"/>
                </a:solidFill>
                <a:cs typeface="Arial" panose="020B0604020202020204" pitchFamily="34" charset="0"/>
              </a:rPr>
              <a:t> </a:t>
            </a:r>
            <a:endParaRPr lang="en-US" altLang="en-US" sz="2600"/>
          </a:p>
        </p:txBody>
      </p:sp>
      <p:sp>
        <p:nvSpPr>
          <p:cNvPr id="36870" name="Footer Placeholder 5">
            <a:extLst>
              <a:ext uri="{FF2B5EF4-FFF2-40B4-BE49-F238E27FC236}">
                <a16:creationId xmlns:a16="http://schemas.microsoft.com/office/drawing/2014/main" id="{45CFE53B-8DCB-513B-8D51-1586A4FAFAF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a:extLst>
              <a:ext uri="{FF2B5EF4-FFF2-40B4-BE49-F238E27FC236}">
                <a16:creationId xmlns:a16="http://schemas.microsoft.com/office/drawing/2014/main" id="{A68BD9AC-F441-3991-9A58-9A05FAA17A5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37891" name="Slide Number Placeholder 5">
            <a:extLst>
              <a:ext uri="{FF2B5EF4-FFF2-40B4-BE49-F238E27FC236}">
                <a16:creationId xmlns:a16="http://schemas.microsoft.com/office/drawing/2014/main" id="{C7C3EBE9-66AF-C128-8D5B-D4AD3B5A2A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3161BE2-58E5-488F-A791-C7AC75D3F3A2}" type="slidenum">
              <a:rPr lang="en-US" altLang="en-US"/>
              <a:pPr/>
              <a:t>35</a:t>
            </a:fld>
            <a:endParaRPr lang="en-US" altLang="en-US"/>
          </a:p>
        </p:txBody>
      </p:sp>
      <p:sp>
        <p:nvSpPr>
          <p:cNvPr id="37892" name="Rectangle 2">
            <a:extLst>
              <a:ext uri="{FF2B5EF4-FFF2-40B4-BE49-F238E27FC236}">
                <a16:creationId xmlns:a16="http://schemas.microsoft.com/office/drawing/2014/main" id="{D5B346E8-A005-E798-4B47-145599F22B63}"/>
              </a:ext>
            </a:extLst>
          </p:cNvPr>
          <p:cNvSpPr>
            <a:spLocks noGrp="1" noChangeArrowheads="1"/>
          </p:cNvSpPr>
          <p:nvPr>
            <p:ph type="title"/>
          </p:nvPr>
        </p:nvSpPr>
        <p:spPr/>
        <p:txBody>
          <a:bodyPr/>
          <a:lstStyle/>
          <a:p>
            <a:pPr eaLnBrk="1" hangingPunct="1"/>
            <a:r>
              <a:rPr lang="en-US" altLang="en-US"/>
              <a:t>Layered Software</a:t>
            </a:r>
          </a:p>
        </p:txBody>
      </p:sp>
      <p:sp>
        <p:nvSpPr>
          <p:cNvPr id="37893" name="Rectangle 3">
            <a:extLst>
              <a:ext uri="{FF2B5EF4-FFF2-40B4-BE49-F238E27FC236}">
                <a16:creationId xmlns:a16="http://schemas.microsoft.com/office/drawing/2014/main" id="{B15EEC34-13B2-3FAE-65E3-537B6A12EB93}"/>
              </a:ext>
            </a:extLst>
          </p:cNvPr>
          <p:cNvSpPr>
            <a:spLocks noGrp="1" noChangeArrowheads="1"/>
          </p:cNvSpPr>
          <p:nvPr>
            <p:ph type="body" idx="1"/>
          </p:nvPr>
        </p:nvSpPr>
        <p:spPr/>
        <p:txBody>
          <a:bodyPr/>
          <a:lstStyle/>
          <a:p>
            <a:pPr eaLnBrk="1" hangingPunct="1">
              <a:lnSpc>
                <a:spcPct val="90000"/>
              </a:lnSpc>
            </a:pPr>
            <a:r>
              <a:rPr lang="en-US" altLang="en-US" sz="2600"/>
              <a:t>In order to communicate on a network, each computer must have software that passes packets from layer to layer. Each layer only communicates with its neighbors.</a:t>
            </a:r>
          </a:p>
          <a:p>
            <a:pPr eaLnBrk="1" hangingPunct="1">
              <a:lnSpc>
                <a:spcPct val="90000"/>
              </a:lnSpc>
            </a:pPr>
            <a:r>
              <a:rPr lang="en-US" altLang="en-US" sz="2600"/>
              <a:t>The entire package of software for moving through layers may be called a </a:t>
            </a:r>
            <a:r>
              <a:rPr lang="en-US" altLang="en-US" sz="2600">
                <a:latin typeface="Times New Roman" panose="02020603050405020304" pitchFamily="18" charset="0"/>
              </a:rPr>
              <a:t>“</a:t>
            </a:r>
            <a:r>
              <a:rPr lang="en-US" altLang="en-US" sz="2600"/>
              <a:t>suite</a:t>
            </a:r>
            <a:r>
              <a:rPr lang="en-US" altLang="en-US" sz="2600">
                <a:latin typeface="Times New Roman" panose="02020603050405020304" pitchFamily="18" charset="0"/>
              </a:rPr>
              <a:t>”</a:t>
            </a:r>
            <a:r>
              <a:rPr lang="en-US" altLang="en-US" sz="2600"/>
              <a:t> or a </a:t>
            </a:r>
            <a:r>
              <a:rPr lang="en-US" altLang="en-US" sz="2600">
                <a:latin typeface="Times New Roman" panose="02020603050405020304" pitchFamily="18" charset="0"/>
              </a:rPr>
              <a:t>“</a:t>
            </a:r>
            <a:r>
              <a:rPr lang="en-US" altLang="en-US" sz="2600"/>
              <a:t>stack.</a:t>
            </a:r>
            <a:r>
              <a:rPr lang="en-US" altLang="en-US" sz="2600">
                <a:latin typeface="Times New Roman" panose="02020603050405020304" pitchFamily="18" charset="0"/>
              </a:rPr>
              <a:t>”</a:t>
            </a:r>
            <a:endParaRPr lang="en-US" altLang="en-US" sz="2600"/>
          </a:p>
          <a:p>
            <a:pPr lvl="1" eaLnBrk="1" hangingPunct="1">
              <a:lnSpc>
                <a:spcPct val="90000"/>
              </a:lnSpc>
            </a:pPr>
            <a:r>
              <a:rPr lang="en-US" altLang="en-US" sz="2200">
                <a:latin typeface="Times New Roman" panose="02020603050405020304" pitchFamily="18" charset="0"/>
              </a:rPr>
              <a:t>“</a:t>
            </a:r>
            <a:r>
              <a:rPr lang="en-US" altLang="en-US" sz="2200"/>
              <a:t>What stack are you running?</a:t>
            </a:r>
            <a:r>
              <a:rPr lang="en-US" altLang="en-US" sz="2200">
                <a:latin typeface="Times New Roman" panose="02020603050405020304" pitchFamily="18" charset="0"/>
              </a:rPr>
              <a:t>”</a:t>
            </a:r>
            <a:endParaRPr lang="en-US" altLang="en-US" sz="2200"/>
          </a:p>
          <a:p>
            <a:pPr eaLnBrk="1" hangingPunct="1">
              <a:lnSpc>
                <a:spcPct val="90000"/>
              </a:lnSpc>
            </a:pPr>
            <a:r>
              <a:rPr lang="en-US" altLang="en-US" sz="2600"/>
              <a:t>The most widely used communication stack is TCP/IP.</a:t>
            </a:r>
          </a:p>
        </p:txBody>
      </p:sp>
      <p:pic>
        <p:nvPicPr>
          <p:cNvPr id="37894" name="Picture 4" descr="stack(pancake)">
            <a:extLst>
              <a:ext uri="{FF2B5EF4-FFF2-40B4-BE49-F238E27FC236}">
                <a16:creationId xmlns:a16="http://schemas.microsoft.com/office/drawing/2014/main" id="{B6263720-5AE8-F833-A18D-2C812BEB8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0"/>
            <a:ext cx="23622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5">
            <a:extLst>
              <a:ext uri="{FF2B5EF4-FFF2-40B4-BE49-F238E27FC236}">
                <a16:creationId xmlns:a16="http://schemas.microsoft.com/office/drawing/2014/main" id="{25C8F8A2-23C4-FF56-D8D7-90EAC4C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5410200"/>
            <a:ext cx="1165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Footer Placeholder 7">
            <a:extLst>
              <a:ext uri="{FF2B5EF4-FFF2-40B4-BE49-F238E27FC236}">
                <a16:creationId xmlns:a16="http://schemas.microsoft.com/office/drawing/2014/main" id="{BF2FBADD-A723-A973-148A-DA7D83C1C33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a:extLst>
              <a:ext uri="{FF2B5EF4-FFF2-40B4-BE49-F238E27FC236}">
                <a16:creationId xmlns:a16="http://schemas.microsoft.com/office/drawing/2014/main" id="{8F077D34-3507-F7CA-A71A-4A797BD879C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38915" name="Slide Number Placeholder 5">
            <a:extLst>
              <a:ext uri="{FF2B5EF4-FFF2-40B4-BE49-F238E27FC236}">
                <a16:creationId xmlns:a16="http://schemas.microsoft.com/office/drawing/2014/main" id="{CC34B33D-6137-44E9-4BCE-79EB1881CB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9730CAB-F1BA-430F-8B58-F6BF97CABD1C}" type="slidenum">
              <a:rPr lang="en-US" altLang="en-US"/>
              <a:pPr/>
              <a:t>36</a:t>
            </a:fld>
            <a:endParaRPr lang="en-US" altLang="en-US"/>
          </a:p>
        </p:txBody>
      </p:sp>
      <p:sp>
        <p:nvSpPr>
          <p:cNvPr id="38916" name="Rectangle 2">
            <a:extLst>
              <a:ext uri="{FF2B5EF4-FFF2-40B4-BE49-F238E27FC236}">
                <a16:creationId xmlns:a16="http://schemas.microsoft.com/office/drawing/2014/main" id="{48075B7C-CB0D-2747-5E90-9C2206D41AB9}"/>
              </a:ext>
            </a:extLst>
          </p:cNvPr>
          <p:cNvSpPr>
            <a:spLocks noGrp="1" noChangeArrowheads="1"/>
          </p:cNvSpPr>
          <p:nvPr>
            <p:ph type="title"/>
          </p:nvPr>
        </p:nvSpPr>
        <p:spPr/>
        <p:txBody>
          <a:bodyPr/>
          <a:lstStyle/>
          <a:p>
            <a:pPr eaLnBrk="1" hangingPunct="1"/>
            <a:r>
              <a:rPr lang="en-US" altLang="en-US"/>
              <a:t>Fig. 16.3: Stacks and Vendors</a:t>
            </a:r>
          </a:p>
        </p:txBody>
      </p:sp>
      <p:pic>
        <p:nvPicPr>
          <p:cNvPr id="38917" name="Picture 3" descr="F16_3C">
            <a:extLst>
              <a:ext uri="{FF2B5EF4-FFF2-40B4-BE49-F238E27FC236}">
                <a16:creationId xmlns:a16="http://schemas.microsoft.com/office/drawing/2014/main" id="{1752C553-2CAE-BE41-AB02-7833FB112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Footer Placeholder 5">
            <a:extLst>
              <a:ext uri="{FF2B5EF4-FFF2-40B4-BE49-F238E27FC236}">
                <a16:creationId xmlns:a16="http://schemas.microsoft.com/office/drawing/2014/main" id="{8575FC2E-7B8A-F5C4-A6A9-C8553D72B37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a:extLst>
              <a:ext uri="{FF2B5EF4-FFF2-40B4-BE49-F238E27FC236}">
                <a16:creationId xmlns:a16="http://schemas.microsoft.com/office/drawing/2014/main" id="{53E4DACF-DA96-B8CE-0FD6-86AA8913B6E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39939" name="Slide Number Placeholder 5">
            <a:extLst>
              <a:ext uri="{FF2B5EF4-FFF2-40B4-BE49-F238E27FC236}">
                <a16:creationId xmlns:a16="http://schemas.microsoft.com/office/drawing/2014/main" id="{98E3873D-0C19-00E6-9A23-CFC7AD31B3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B5BBAAD-B8D8-40F6-A530-C2579DA0DEDC}" type="slidenum">
              <a:rPr lang="en-US" altLang="en-US"/>
              <a:pPr/>
              <a:t>37</a:t>
            </a:fld>
            <a:endParaRPr lang="en-US" altLang="en-US"/>
          </a:p>
        </p:txBody>
      </p:sp>
      <p:sp>
        <p:nvSpPr>
          <p:cNvPr id="39940" name="Rectangle 2">
            <a:extLst>
              <a:ext uri="{FF2B5EF4-FFF2-40B4-BE49-F238E27FC236}">
                <a16:creationId xmlns:a16="http://schemas.microsoft.com/office/drawing/2014/main" id="{2D7E6A39-7805-4E0E-F2D0-8EC4714897FB}"/>
              </a:ext>
            </a:extLst>
          </p:cNvPr>
          <p:cNvSpPr>
            <a:spLocks noGrp="1" noChangeArrowheads="1"/>
          </p:cNvSpPr>
          <p:nvPr>
            <p:ph type="title"/>
          </p:nvPr>
        </p:nvSpPr>
        <p:spPr/>
        <p:txBody>
          <a:bodyPr/>
          <a:lstStyle/>
          <a:p>
            <a:pPr eaLnBrk="1" hangingPunct="1"/>
            <a:r>
              <a:rPr lang="en-US" altLang="en-US"/>
              <a:t>Network Operating System </a:t>
            </a:r>
          </a:p>
        </p:txBody>
      </p:sp>
      <p:sp>
        <p:nvSpPr>
          <p:cNvPr id="39941" name="Rectangle 3">
            <a:extLst>
              <a:ext uri="{FF2B5EF4-FFF2-40B4-BE49-F238E27FC236}">
                <a16:creationId xmlns:a16="http://schemas.microsoft.com/office/drawing/2014/main" id="{61996B06-4CE7-2ACA-2884-7558475A09CC}"/>
              </a:ext>
            </a:extLst>
          </p:cNvPr>
          <p:cNvSpPr>
            <a:spLocks noGrp="1" noChangeArrowheads="1"/>
          </p:cNvSpPr>
          <p:nvPr>
            <p:ph type="body" idx="1"/>
          </p:nvPr>
        </p:nvSpPr>
        <p:spPr/>
        <p:txBody>
          <a:bodyPr/>
          <a:lstStyle/>
          <a:p>
            <a:pPr eaLnBrk="1" hangingPunct="1"/>
            <a:r>
              <a:rPr lang="en-US" altLang="en-US" sz="2600"/>
              <a:t>A Network Operating System (NOS) includes special features for connecting computers/devices to a LAN. </a:t>
            </a:r>
          </a:p>
          <a:p>
            <a:pPr eaLnBrk="1" hangingPunct="1"/>
            <a:r>
              <a:rPr lang="en-US" altLang="en-US" sz="2600"/>
              <a:t>Some operating systems (OS), like UNIX and Mac OS, have networking features built in. But the term </a:t>
            </a:r>
            <a:r>
              <a:rPr lang="en-US" altLang="en-US" sz="2600">
                <a:latin typeface="Times New Roman" panose="02020603050405020304" pitchFamily="18" charset="0"/>
              </a:rPr>
              <a:t>“</a:t>
            </a:r>
            <a:r>
              <a:rPr lang="en-US" altLang="en-US" sz="2600"/>
              <a:t>network operating system</a:t>
            </a:r>
            <a:r>
              <a:rPr lang="en-US" altLang="en-US" sz="2600">
                <a:latin typeface="Times New Roman" panose="02020603050405020304" pitchFamily="18" charset="0"/>
              </a:rPr>
              <a:t>”</a:t>
            </a:r>
            <a:r>
              <a:rPr lang="en-US" altLang="en-US" sz="2600"/>
              <a:t> is usually reserved for packages that add such features to a basic OS. </a:t>
            </a:r>
          </a:p>
        </p:txBody>
      </p:sp>
      <p:sp>
        <p:nvSpPr>
          <p:cNvPr id="39942" name="Footer Placeholder 5">
            <a:extLst>
              <a:ext uri="{FF2B5EF4-FFF2-40B4-BE49-F238E27FC236}">
                <a16:creationId xmlns:a16="http://schemas.microsoft.com/office/drawing/2014/main" id="{4C519E8C-53DA-5B5C-68AC-C971E7A0297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a:extLst>
              <a:ext uri="{FF2B5EF4-FFF2-40B4-BE49-F238E27FC236}">
                <a16:creationId xmlns:a16="http://schemas.microsoft.com/office/drawing/2014/main" id="{5C689CCB-3DC3-12B3-3656-A94944ECED8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40963" name="Slide Number Placeholder 5">
            <a:extLst>
              <a:ext uri="{FF2B5EF4-FFF2-40B4-BE49-F238E27FC236}">
                <a16:creationId xmlns:a16="http://schemas.microsoft.com/office/drawing/2014/main" id="{4DABC18D-440D-2207-3BB4-808AE4A248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010370E-C451-44A0-8F0E-2537C372DA57}" type="slidenum">
              <a:rPr lang="en-US" altLang="en-US"/>
              <a:pPr/>
              <a:t>38</a:t>
            </a:fld>
            <a:endParaRPr lang="en-US" altLang="en-US"/>
          </a:p>
        </p:txBody>
      </p:sp>
      <p:sp>
        <p:nvSpPr>
          <p:cNvPr id="40964" name="Rectangle 2">
            <a:extLst>
              <a:ext uri="{FF2B5EF4-FFF2-40B4-BE49-F238E27FC236}">
                <a16:creationId xmlns:a16="http://schemas.microsoft.com/office/drawing/2014/main" id="{63861A47-CAAC-F690-420E-1D9079E027BE}"/>
              </a:ext>
            </a:extLst>
          </p:cNvPr>
          <p:cNvSpPr>
            <a:spLocks noGrp="1" noChangeArrowheads="1"/>
          </p:cNvSpPr>
          <p:nvPr>
            <p:ph type="title"/>
          </p:nvPr>
        </p:nvSpPr>
        <p:spPr/>
        <p:txBody>
          <a:bodyPr/>
          <a:lstStyle/>
          <a:p>
            <a:pPr eaLnBrk="1" hangingPunct="1"/>
            <a:r>
              <a:rPr lang="en-US" altLang="en-US"/>
              <a:t>Network Operating Systems</a:t>
            </a:r>
          </a:p>
        </p:txBody>
      </p:sp>
      <p:sp>
        <p:nvSpPr>
          <p:cNvPr id="40965" name="Rectangle 3">
            <a:extLst>
              <a:ext uri="{FF2B5EF4-FFF2-40B4-BE49-F238E27FC236}">
                <a16:creationId xmlns:a16="http://schemas.microsoft.com/office/drawing/2014/main" id="{2670C302-8025-149A-F828-50BF8DDBF7A1}"/>
              </a:ext>
            </a:extLst>
          </p:cNvPr>
          <p:cNvSpPr>
            <a:spLocks noGrp="1" noChangeArrowheads="1"/>
          </p:cNvSpPr>
          <p:nvPr>
            <p:ph type="body" idx="1"/>
          </p:nvPr>
        </p:nvSpPr>
        <p:spPr/>
        <p:txBody>
          <a:bodyPr/>
          <a:lstStyle/>
          <a:p>
            <a:pPr eaLnBrk="1" hangingPunct="1">
              <a:lnSpc>
                <a:spcPct val="105000"/>
              </a:lnSpc>
            </a:pPr>
            <a:r>
              <a:rPr lang="en-US" altLang="en-US" sz="2400"/>
              <a:t>Some popular NOS's for networking DOS/Windows systems include </a:t>
            </a:r>
          </a:p>
          <a:p>
            <a:pPr lvl="1" eaLnBrk="1" hangingPunct="1">
              <a:lnSpc>
                <a:spcPct val="105000"/>
              </a:lnSpc>
            </a:pPr>
            <a:r>
              <a:rPr lang="en-US" altLang="en-US" sz="2400"/>
              <a:t>Novell Netware</a:t>
            </a:r>
          </a:p>
          <a:p>
            <a:pPr lvl="1" eaLnBrk="1" hangingPunct="1">
              <a:lnSpc>
                <a:spcPct val="105000"/>
              </a:lnSpc>
            </a:pPr>
            <a:r>
              <a:rPr lang="en-US" altLang="en-US" sz="2400"/>
              <a:t>Artisoft's LANtastic (dead)</a:t>
            </a:r>
          </a:p>
          <a:p>
            <a:pPr lvl="1" eaLnBrk="1" hangingPunct="1">
              <a:lnSpc>
                <a:spcPct val="105000"/>
              </a:lnSpc>
            </a:pPr>
            <a:r>
              <a:rPr lang="en-US" altLang="en-US" sz="2400"/>
              <a:t>Microsoft LAN Manager (no future updates)</a:t>
            </a:r>
          </a:p>
          <a:p>
            <a:pPr lvl="1" eaLnBrk="1" hangingPunct="1">
              <a:lnSpc>
                <a:spcPct val="105000"/>
              </a:lnSpc>
            </a:pPr>
            <a:r>
              <a:rPr lang="en-US" altLang="en-US" sz="2400"/>
              <a:t>Windows NT/W2K </a:t>
            </a:r>
          </a:p>
          <a:p>
            <a:pPr eaLnBrk="1" hangingPunct="1">
              <a:lnSpc>
                <a:spcPct val="105000"/>
              </a:lnSpc>
            </a:pPr>
            <a:r>
              <a:rPr lang="en-US" altLang="en-US" sz="2400"/>
              <a:t>Networking has become so important, that basic network connections are handled by the ordinary operating system.</a:t>
            </a:r>
          </a:p>
        </p:txBody>
      </p:sp>
      <p:sp>
        <p:nvSpPr>
          <p:cNvPr id="40966" name="Footer Placeholder 5">
            <a:extLst>
              <a:ext uri="{FF2B5EF4-FFF2-40B4-BE49-F238E27FC236}">
                <a16:creationId xmlns:a16="http://schemas.microsoft.com/office/drawing/2014/main" id="{9F335B12-6720-24F4-1E4F-25EF3A56BB6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a:extLst>
              <a:ext uri="{FF2B5EF4-FFF2-40B4-BE49-F238E27FC236}">
                <a16:creationId xmlns:a16="http://schemas.microsoft.com/office/drawing/2014/main" id="{F71B78AD-DC6A-8E88-92F7-C04EA53F081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41987" name="Slide Number Placeholder 5">
            <a:extLst>
              <a:ext uri="{FF2B5EF4-FFF2-40B4-BE49-F238E27FC236}">
                <a16:creationId xmlns:a16="http://schemas.microsoft.com/office/drawing/2014/main" id="{4BBE2090-74F2-16E3-9345-258F23F023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E0845D4-7C06-4CC0-A95A-2BA48EA4353A}" type="slidenum">
              <a:rPr lang="en-US" altLang="en-US"/>
              <a:pPr/>
              <a:t>39</a:t>
            </a:fld>
            <a:endParaRPr lang="en-US" altLang="en-US"/>
          </a:p>
        </p:txBody>
      </p:sp>
      <p:sp>
        <p:nvSpPr>
          <p:cNvPr id="41988" name="Rectangle 2">
            <a:extLst>
              <a:ext uri="{FF2B5EF4-FFF2-40B4-BE49-F238E27FC236}">
                <a16:creationId xmlns:a16="http://schemas.microsoft.com/office/drawing/2014/main" id="{7082E96D-CE63-4636-A07E-206EACE19F88}"/>
              </a:ext>
            </a:extLst>
          </p:cNvPr>
          <p:cNvSpPr>
            <a:spLocks noGrp="1" noChangeArrowheads="1"/>
          </p:cNvSpPr>
          <p:nvPr>
            <p:ph type="title"/>
          </p:nvPr>
        </p:nvSpPr>
        <p:spPr/>
        <p:txBody>
          <a:bodyPr/>
          <a:lstStyle/>
          <a:p>
            <a:pPr eaLnBrk="1" hangingPunct="1"/>
            <a:r>
              <a:rPr lang="en-US" altLang="en-US"/>
              <a:t>Multiple protocol stacks</a:t>
            </a:r>
          </a:p>
        </p:txBody>
      </p:sp>
      <p:sp>
        <p:nvSpPr>
          <p:cNvPr id="41989" name="Rectangle 3">
            <a:extLst>
              <a:ext uri="{FF2B5EF4-FFF2-40B4-BE49-F238E27FC236}">
                <a16:creationId xmlns:a16="http://schemas.microsoft.com/office/drawing/2014/main" id="{91AE1F9D-A2CF-0741-E470-8F46F5AB1798}"/>
              </a:ext>
            </a:extLst>
          </p:cNvPr>
          <p:cNvSpPr>
            <a:spLocks noGrp="1" noChangeArrowheads="1"/>
          </p:cNvSpPr>
          <p:nvPr>
            <p:ph type="body" idx="1"/>
          </p:nvPr>
        </p:nvSpPr>
        <p:spPr/>
        <p:txBody>
          <a:bodyPr/>
          <a:lstStyle/>
          <a:p>
            <a:pPr eaLnBrk="1" hangingPunct="1"/>
            <a:r>
              <a:rPr lang="en-US" altLang="en-US"/>
              <a:t>One computer may communicate with different computers using different protocols across the SAME physical medium. </a:t>
            </a:r>
          </a:p>
          <a:p>
            <a:pPr eaLnBrk="1" hangingPunct="1"/>
            <a:r>
              <a:rPr lang="en-US" altLang="en-US"/>
              <a:t>The information that identifies which protocol is being used are contained within the frames. </a:t>
            </a:r>
          </a:p>
          <a:p>
            <a:pPr eaLnBrk="1" hangingPunct="1"/>
            <a:endParaRPr lang="en-US" altLang="en-US"/>
          </a:p>
        </p:txBody>
      </p:sp>
      <p:pic>
        <p:nvPicPr>
          <p:cNvPr id="41990" name="Picture 4">
            <a:extLst>
              <a:ext uri="{FF2B5EF4-FFF2-40B4-BE49-F238E27FC236}">
                <a16:creationId xmlns:a16="http://schemas.microsoft.com/office/drawing/2014/main" id="{D885AB6E-2662-347D-362B-4B635734F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5230813"/>
            <a:ext cx="2078038"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Footer Placeholder 6">
            <a:extLst>
              <a:ext uri="{FF2B5EF4-FFF2-40B4-BE49-F238E27FC236}">
                <a16:creationId xmlns:a16="http://schemas.microsoft.com/office/drawing/2014/main" id="{E3D794BC-5EA0-03BA-F6C1-D44C90C4C62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a:extLst>
              <a:ext uri="{FF2B5EF4-FFF2-40B4-BE49-F238E27FC236}">
                <a16:creationId xmlns:a16="http://schemas.microsoft.com/office/drawing/2014/main" id="{6A7CC25B-AAE6-F871-9E2D-D9DFAF3F59C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6147" name="Slide Number Placeholder 5">
            <a:extLst>
              <a:ext uri="{FF2B5EF4-FFF2-40B4-BE49-F238E27FC236}">
                <a16:creationId xmlns:a16="http://schemas.microsoft.com/office/drawing/2014/main" id="{4446B664-2406-0933-7C0E-B7B9B8F098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0C910CC-6736-40BE-88B8-8569917FBCDD}" type="slidenum">
              <a:rPr lang="en-US" altLang="en-US"/>
              <a:pPr/>
              <a:t>4</a:t>
            </a:fld>
            <a:endParaRPr lang="en-US" altLang="en-US"/>
          </a:p>
        </p:txBody>
      </p:sp>
      <p:sp>
        <p:nvSpPr>
          <p:cNvPr id="6148" name="Rectangle 2">
            <a:extLst>
              <a:ext uri="{FF2B5EF4-FFF2-40B4-BE49-F238E27FC236}">
                <a16:creationId xmlns:a16="http://schemas.microsoft.com/office/drawing/2014/main" id="{06247ACE-469A-CD63-0772-8CC9107B32D4}"/>
              </a:ext>
            </a:extLst>
          </p:cNvPr>
          <p:cNvSpPr>
            <a:spLocks noGrp="1" noChangeArrowheads="1"/>
          </p:cNvSpPr>
          <p:nvPr>
            <p:ph type="title"/>
          </p:nvPr>
        </p:nvSpPr>
        <p:spPr/>
        <p:txBody>
          <a:bodyPr/>
          <a:lstStyle/>
          <a:p>
            <a:pPr eaLnBrk="1" hangingPunct="1"/>
            <a:r>
              <a:rPr lang="en-US" altLang="en-US"/>
              <a:t>Standards</a:t>
            </a:r>
          </a:p>
        </p:txBody>
      </p:sp>
      <p:sp>
        <p:nvSpPr>
          <p:cNvPr id="6149" name="Rectangle 3">
            <a:extLst>
              <a:ext uri="{FF2B5EF4-FFF2-40B4-BE49-F238E27FC236}">
                <a16:creationId xmlns:a16="http://schemas.microsoft.com/office/drawing/2014/main" id="{9C7334DC-02CC-0BDA-C406-123A3AF461C8}"/>
              </a:ext>
            </a:extLst>
          </p:cNvPr>
          <p:cNvSpPr>
            <a:spLocks noGrp="1" noChangeArrowheads="1"/>
          </p:cNvSpPr>
          <p:nvPr>
            <p:ph type="body" idx="1"/>
          </p:nvPr>
        </p:nvSpPr>
        <p:spPr/>
        <p:txBody>
          <a:bodyPr/>
          <a:lstStyle/>
          <a:p>
            <a:pPr eaLnBrk="1" hangingPunct="1">
              <a:lnSpc>
                <a:spcPct val="90000"/>
              </a:lnSpc>
            </a:pPr>
            <a:r>
              <a:rPr lang="en-US" altLang="en-US">
                <a:latin typeface="Times New Roman" panose="02020603050405020304" pitchFamily="18" charset="0"/>
              </a:rPr>
              <a:t>“</a:t>
            </a:r>
            <a:r>
              <a:rPr lang="en-US" altLang="en-US" b="1"/>
              <a:t>Standards</a:t>
            </a:r>
            <a:r>
              <a:rPr lang="en-US" altLang="en-US"/>
              <a:t> are </a:t>
            </a:r>
            <a:r>
              <a:rPr lang="en-US" altLang="en-US" b="1"/>
              <a:t>documented agreements</a:t>
            </a:r>
            <a:r>
              <a:rPr lang="en-US" altLang="en-US"/>
              <a:t> containing </a:t>
            </a:r>
            <a:r>
              <a:rPr lang="en-US" altLang="en-US" b="1"/>
              <a:t>technical specifications</a:t>
            </a:r>
            <a:r>
              <a:rPr lang="en-US" altLang="en-US"/>
              <a:t> or other </a:t>
            </a:r>
            <a:r>
              <a:rPr lang="en-US" altLang="en-US" b="1"/>
              <a:t>precise criteria</a:t>
            </a:r>
            <a:r>
              <a:rPr lang="en-US" altLang="en-US"/>
              <a:t> to be used consistently as rules, guidelines, or definitions of characteristics, to ensure that materials, products, processes and services are fit for their purpose.</a:t>
            </a:r>
            <a:r>
              <a:rPr lang="en-US" altLang="en-US">
                <a:latin typeface="Times New Roman" panose="02020603050405020304" pitchFamily="18" charset="0"/>
              </a:rPr>
              <a:t>”</a:t>
            </a:r>
            <a:endParaRPr lang="en-US" altLang="en-US"/>
          </a:p>
          <a:p>
            <a:pPr eaLnBrk="1" hangingPunct="1">
              <a:lnSpc>
                <a:spcPct val="90000"/>
              </a:lnSpc>
            </a:pPr>
            <a:r>
              <a:rPr lang="en-US" altLang="en-US"/>
              <a:t>From the ISO website</a:t>
            </a:r>
          </a:p>
        </p:txBody>
      </p:sp>
      <p:sp>
        <p:nvSpPr>
          <p:cNvPr id="6150" name="Footer Placeholder 6">
            <a:extLst>
              <a:ext uri="{FF2B5EF4-FFF2-40B4-BE49-F238E27FC236}">
                <a16:creationId xmlns:a16="http://schemas.microsoft.com/office/drawing/2014/main" id="{6AEFD3B6-72DE-0686-517F-2665B42BC17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a:extLst>
              <a:ext uri="{FF2B5EF4-FFF2-40B4-BE49-F238E27FC236}">
                <a16:creationId xmlns:a16="http://schemas.microsoft.com/office/drawing/2014/main" id="{B9A53DFB-180F-E659-3069-A03642B16F9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43011" name="Slide Number Placeholder 5">
            <a:extLst>
              <a:ext uri="{FF2B5EF4-FFF2-40B4-BE49-F238E27FC236}">
                <a16:creationId xmlns:a16="http://schemas.microsoft.com/office/drawing/2014/main" id="{6F56FC8C-58F4-7211-0269-BD1D842A62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E522E4B-ACD0-4170-9A4A-A5A6DE966B5F}" type="slidenum">
              <a:rPr lang="en-US" altLang="en-US"/>
              <a:pPr/>
              <a:t>40</a:t>
            </a:fld>
            <a:endParaRPr lang="en-US" altLang="en-US"/>
          </a:p>
        </p:txBody>
      </p:sp>
      <p:pic>
        <p:nvPicPr>
          <p:cNvPr id="43012" name="Picture 2" descr="f9_3c">
            <a:extLst>
              <a:ext uri="{FF2B5EF4-FFF2-40B4-BE49-F238E27FC236}">
                <a16:creationId xmlns:a16="http://schemas.microsoft.com/office/drawing/2014/main" id="{18A6325E-FC61-C139-9A56-57C5E552A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39" t="14977" r="5788" b="21373"/>
          <a:stretch>
            <a:fillRect/>
          </a:stretch>
        </p:blipFill>
        <p:spPr bwMode="auto">
          <a:xfrm>
            <a:off x="381000" y="381000"/>
            <a:ext cx="5562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descr="f9_4">
            <a:extLst>
              <a:ext uri="{FF2B5EF4-FFF2-40B4-BE49-F238E27FC236}">
                <a16:creationId xmlns:a16="http://schemas.microsoft.com/office/drawing/2014/main" id="{EBFEBEC7-4664-3F63-B3C6-75B6B27AC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73" t="6494" r="7961" b="5194"/>
          <a:stretch>
            <a:fillRect/>
          </a:stretch>
        </p:blipFill>
        <p:spPr bwMode="auto">
          <a:xfrm>
            <a:off x="3733800" y="1905000"/>
            <a:ext cx="417036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 Box 4">
            <a:extLst>
              <a:ext uri="{FF2B5EF4-FFF2-40B4-BE49-F238E27FC236}">
                <a16:creationId xmlns:a16="http://schemas.microsoft.com/office/drawing/2014/main" id="{5A62A42E-24DD-44C4-BA27-3DBB98BE3ECC}"/>
              </a:ext>
            </a:extLst>
          </p:cNvPr>
          <p:cNvSpPr txBox="1">
            <a:spLocks noChangeArrowheads="1"/>
          </p:cNvSpPr>
          <p:nvPr/>
        </p:nvSpPr>
        <p:spPr bwMode="auto">
          <a:xfrm>
            <a:off x="533400" y="2209800"/>
            <a:ext cx="28956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n-US" sz="2800">
                <a:latin typeface="Times New Roman" panose="02020603050405020304" pitchFamily="18" charset="0"/>
              </a:rPr>
              <a:t>Recall that the Ethernet Frame type field identifies what kind of information is contained within and how it should be handled.</a:t>
            </a:r>
            <a:r>
              <a:rPr lang="en-US" altLang="en-US" sz="2400">
                <a:latin typeface="Times New Roman" panose="02020603050405020304" pitchFamily="18" charset="0"/>
              </a:rPr>
              <a:t> </a:t>
            </a:r>
          </a:p>
        </p:txBody>
      </p:sp>
      <p:sp>
        <p:nvSpPr>
          <p:cNvPr id="43015" name="Line 5">
            <a:extLst>
              <a:ext uri="{FF2B5EF4-FFF2-40B4-BE49-F238E27FC236}">
                <a16:creationId xmlns:a16="http://schemas.microsoft.com/office/drawing/2014/main" id="{4C2B6BCA-DE3B-CB4C-1806-8C5AEE396DD0}"/>
              </a:ext>
            </a:extLst>
          </p:cNvPr>
          <p:cNvSpPr>
            <a:spLocks noChangeShapeType="1"/>
          </p:cNvSpPr>
          <p:nvPr/>
        </p:nvSpPr>
        <p:spPr bwMode="auto">
          <a:xfrm>
            <a:off x="3276600" y="2590800"/>
            <a:ext cx="609600" cy="0"/>
          </a:xfrm>
          <a:prstGeom prst="line">
            <a:avLst/>
          </a:prstGeom>
          <a:noFill/>
          <a:ln w="57150">
            <a:solidFill>
              <a:schemeClr val="accent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3016" name="Footer Placeholder 7">
            <a:extLst>
              <a:ext uri="{FF2B5EF4-FFF2-40B4-BE49-F238E27FC236}">
                <a16:creationId xmlns:a16="http://schemas.microsoft.com/office/drawing/2014/main" id="{8FCCEA4A-C419-13D6-84DF-E621FBE1D40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a:extLst>
              <a:ext uri="{FF2B5EF4-FFF2-40B4-BE49-F238E27FC236}">
                <a16:creationId xmlns:a16="http://schemas.microsoft.com/office/drawing/2014/main" id="{08D34C8E-E0A4-785D-75BA-8E50AD11B89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44035" name="Slide Number Placeholder 5">
            <a:extLst>
              <a:ext uri="{FF2B5EF4-FFF2-40B4-BE49-F238E27FC236}">
                <a16:creationId xmlns:a16="http://schemas.microsoft.com/office/drawing/2014/main" id="{302FF20F-5FBC-732A-567D-5E6CF9AD7F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F29F9FF-6C05-4CE9-9D45-F3394A2E475F}" type="slidenum">
              <a:rPr lang="en-US" altLang="en-US"/>
              <a:pPr/>
              <a:t>41</a:t>
            </a:fld>
            <a:endParaRPr lang="en-US" altLang="en-US"/>
          </a:p>
        </p:txBody>
      </p:sp>
      <p:sp>
        <p:nvSpPr>
          <p:cNvPr id="44036" name="Rectangle 2">
            <a:extLst>
              <a:ext uri="{FF2B5EF4-FFF2-40B4-BE49-F238E27FC236}">
                <a16:creationId xmlns:a16="http://schemas.microsoft.com/office/drawing/2014/main" id="{62590DCC-09C1-80F4-231C-590DF26E395B}"/>
              </a:ext>
            </a:extLst>
          </p:cNvPr>
          <p:cNvSpPr>
            <a:spLocks noGrp="1" noChangeArrowheads="1"/>
          </p:cNvSpPr>
          <p:nvPr>
            <p:ph type="title"/>
          </p:nvPr>
        </p:nvSpPr>
        <p:spPr/>
        <p:txBody>
          <a:bodyPr/>
          <a:lstStyle/>
          <a:p>
            <a:pPr eaLnBrk="1" hangingPunct="1"/>
            <a:r>
              <a:rPr lang="en-US" altLang="en-US"/>
              <a:t>Nested Headers</a:t>
            </a:r>
          </a:p>
        </p:txBody>
      </p:sp>
      <p:sp>
        <p:nvSpPr>
          <p:cNvPr id="44037" name="Rectangle 3">
            <a:extLst>
              <a:ext uri="{FF2B5EF4-FFF2-40B4-BE49-F238E27FC236}">
                <a16:creationId xmlns:a16="http://schemas.microsoft.com/office/drawing/2014/main" id="{FF561D73-FE42-96C1-C8C5-0586387F3029}"/>
              </a:ext>
            </a:extLst>
          </p:cNvPr>
          <p:cNvSpPr>
            <a:spLocks noGrp="1" noChangeArrowheads="1"/>
          </p:cNvSpPr>
          <p:nvPr>
            <p:ph type="body" idx="1"/>
          </p:nvPr>
        </p:nvSpPr>
        <p:spPr>
          <a:xfrm>
            <a:off x="685800" y="1828800"/>
            <a:ext cx="7772400" cy="4114800"/>
          </a:xfrm>
        </p:spPr>
        <p:txBody>
          <a:bodyPr/>
          <a:lstStyle/>
          <a:p>
            <a:pPr eaLnBrk="1" hangingPunct="1">
              <a:lnSpc>
                <a:spcPct val="90000"/>
              </a:lnSpc>
            </a:pPr>
            <a:r>
              <a:rPr lang="en-US" altLang="en-US" sz="2600"/>
              <a:t>As a source computer passes a message down through the protocol stack, each layer adds a </a:t>
            </a:r>
            <a:r>
              <a:rPr lang="en-US" altLang="en-US" sz="2600" b="1"/>
              <a:t>header</a:t>
            </a:r>
            <a:r>
              <a:rPr lang="en-US" altLang="en-US" sz="2600"/>
              <a:t>. </a:t>
            </a:r>
          </a:p>
          <a:p>
            <a:pPr eaLnBrk="1" hangingPunct="1">
              <a:lnSpc>
                <a:spcPct val="90000"/>
              </a:lnSpc>
            </a:pPr>
            <a:r>
              <a:rPr lang="en-US" altLang="en-US" sz="2600"/>
              <a:t>The header added at a particular layer is intended for the corresponding layer on the destination computer.</a:t>
            </a:r>
          </a:p>
          <a:p>
            <a:pPr eaLnBrk="1" hangingPunct="1">
              <a:lnSpc>
                <a:spcPct val="90000"/>
              </a:lnSpc>
            </a:pPr>
            <a:r>
              <a:rPr lang="en-US" altLang="en-US" sz="2600"/>
              <a:t>Thus the message passed down from Layer X to Layer Y on the source computer should be the same as the message passed up from Layer Y to Layer X on the destination computer. </a:t>
            </a:r>
          </a:p>
        </p:txBody>
      </p:sp>
      <p:pic>
        <p:nvPicPr>
          <p:cNvPr id="44038" name="Picture 4" descr="russiandolls">
            <a:extLst>
              <a:ext uri="{FF2B5EF4-FFF2-40B4-BE49-F238E27FC236}">
                <a16:creationId xmlns:a16="http://schemas.microsoft.com/office/drawing/2014/main" id="{D210087C-FDBC-F08F-25E8-1F3B9EBE5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0"/>
            <a:ext cx="28194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Footer Placeholder 6">
            <a:extLst>
              <a:ext uri="{FF2B5EF4-FFF2-40B4-BE49-F238E27FC236}">
                <a16:creationId xmlns:a16="http://schemas.microsoft.com/office/drawing/2014/main" id="{5DFE7852-E9D1-D337-92F7-B32DE341E8B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a:extLst>
              <a:ext uri="{FF2B5EF4-FFF2-40B4-BE49-F238E27FC236}">
                <a16:creationId xmlns:a16="http://schemas.microsoft.com/office/drawing/2014/main" id="{EDBBFDD2-C715-6FA2-792C-D5F043671CF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45059" name="Slide Number Placeholder 5">
            <a:extLst>
              <a:ext uri="{FF2B5EF4-FFF2-40B4-BE49-F238E27FC236}">
                <a16:creationId xmlns:a16="http://schemas.microsoft.com/office/drawing/2014/main" id="{1938A86B-3BF3-A5D5-2475-21764EA4C0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D7EB413-B522-466E-9D87-B7363490B088}" type="slidenum">
              <a:rPr lang="en-US" altLang="en-US"/>
              <a:pPr/>
              <a:t>42</a:t>
            </a:fld>
            <a:endParaRPr lang="en-US" altLang="en-US"/>
          </a:p>
        </p:txBody>
      </p:sp>
      <p:sp>
        <p:nvSpPr>
          <p:cNvPr id="45060" name="Rectangle 2">
            <a:extLst>
              <a:ext uri="{FF2B5EF4-FFF2-40B4-BE49-F238E27FC236}">
                <a16:creationId xmlns:a16="http://schemas.microsoft.com/office/drawing/2014/main" id="{ADAE6D82-A7A0-422A-3494-9CDD079AD79A}"/>
              </a:ext>
            </a:extLst>
          </p:cNvPr>
          <p:cNvSpPr>
            <a:spLocks noGrp="1" noChangeArrowheads="1"/>
          </p:cNvSpPr>
          <p:nvPr>
            <p:ph type="title"/>
          </p:nvPr>
        </p:nvSpPr>
        <p:spPr>
          <a:xfrm>
            <a:off x="685800" y="304800"/>
            <a:ext cx="7772400" cy="1143000"/>
          </a:xfrm>
        </p:spPr>
        <p:txBody>
          <a:bodyPr/>
          <a:lstStyle/>
          <a:p>
            <a:pPr eaLnBrk="1" hangingPunct="1"/>
            <a:r>
              <a:rPr lang="en-US" altLang="en-US"/>
              <a:t>Layer-to-Layer</a:t>
            </a:r>
          </a:p>
        </p:txBody>
      </p:sp>
      <p:sp>
        <p:nvSpPr>
          <p:cNvPr id="45061" name="Rectangle 3">
            <a:extLst>
              <a:ext uri="{FF2B5EF4-FFF2-40B4-BE49-F238E27FC236}">
                <a16:creationId xmlns:a16="http://schemas.microsoft.com/office/drawing/2014/main" id="{C1465F66-05A1-3BC7-777E-B4560FC87301}"/>
              </a:ext>
            </a:extLst>
          </p:cNvPr>
          <p:cNvSpPr>
            <a:spLocks noGrp="1" noChangeArrowheads="1"/>
          </p:cNvSpPr>
          <p:nvPr>
            <p:ph type="body" idx="1"/>
          </p:nvPr>
        </p:nvSpPr>
        <p:spPr>
          <a:xfrm>
            <a:off x="609600" y="1752600"/>
            <a:ext cx="7772400" cy="4114800"/>
          </a:xfrm>
        </p:spPr>
        <p:txBody>
          <a:bodyPr/>
          <a:lstStyle/>
          <a:p>
            <a:pPr eaLnBrk="1" hangingPunct="1">
              <a:lnSpc>
                <a:spcPct val="85000"/>
              </a:lnSpc>
            </a:pPr>
            <a:r>
              <a:rPr lang="en-US" altLang="en-US" sz="2400"/>
              <a:t>Because source Layer Y added the header that destination Layer Y strips off, this is effectively a Layer-Y-to-Layer-Y communication (even though it passes through other lower layers).  </a:t>
            </a:r>
          </a:p>
          <a:p>
            <a:pPr eaLnBrk="1" hangingPunct="1">
              <a:lnSpc>
                <a:spcPct val="85000"/>
              </a:lnSpc>
            </a:pPr>
            <a:r>
              <a:rPr lang="en-US" altLang="en-US" sz="2400"/>
              <a:t>For instance, the source and destination presentation layers have to negotiate the format of the data </a:t>
            </a:r>
          </a:p>
          <a:p>
            <a:pPr lvl="1" eaLnBrk="1" hangingPunct="1">
              <a:lnSpc>
                <a:spcPct val="85000"/>
              </a:lnSpc>
            </a:pPr>
            <a:r>
              <a:rPr lang="en-US" altLang="en-US" sz="2400"/>
              <a:t>Will it be text?   Will it be encrypted? </a:t>
            </a:r>
          </a:p>
          <a:p>
            <a:pPr eaLnBrk="1" hangingPunct="1">
              <a:lnSpc>
                <a:spcPct val="85000"/>
              </a:lnSpc>
            </a:pPr>
            <a:r>
              <a:rPr lang="en-US" altLang="en-US" sz="2400"/>
              <a:t>There is no direct link between presentation layers, the information passes down through the physical layer; nevertheless, the two layers do communicate. </a:t>
            </a:r>
          </a:p>
        </p:txBody>
      </p:sp>
      <p:sp>
        <p:nvSpPr>
          <p:cNvPr id="45062" name="Footer Placeholder 5">
            <a:extLst>
              <a:ext uri="{FF2B5EF4-FFF2-40B4-BE49-F238E27FC236}">
                <a16:creationId xmlns:a16="http://schemas.microsoft.com/office/drawing/2014/main" id="{B08C144D-9B9D-502E-B0C9-EB9FEF53CD6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a:extLst>
              <a:ext uri="{FF2B5EF4-FFF2-40B4-BE49-F238E27FC236}">
                <a16:creationId xmlns:a16="http://schemas.microsoft.com/office/drawing/2014/main" id="{D758E840-E04E-B4F2-2B63-5AD44BCB484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46083" name="Slide Number Placeholder 5">
            <a:extLst>
              <a:ext uri="{FF2B5EF4-FFF2-40B4-BE49-F238E27FC236}">
                <a16:creationId xmlns:a16="http://schemas.microsoft.com/office/drawing/2014/main" id="{05E08BAA-1834-73A0-AF8E-6291D5151E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3F76B8A-3F38-40FD-915E-9B26C43C98A7}" type="slidenum">
              <a:rPr lang="en-US" altLang="en-US"/>
              <a:pPr/>
              <a:t>43</a:t>
            </a:fld>
            <a:endParaRPr lang="en-US" altLang="en-US"/>
          </a:p>
        </p:txBody>
      </p:sp>
      <p:sp>
        <p:nvSpPr>
          <p:cNvPr id="46084" name="Rectangle 2">
            <a:extLst>
              <a:ext uri="{FF2B5EF4-FFF2-40B4-BE49-F238E27FC236}">
                <a16:creationId xmlns:a16="http://schemas.microsoft.com/office/drawing/2014/main" id="{F6CBB191-10E8-C096-483D-01E51AEB7195}"/>
              </a:ext>
            </a:extLst>
          </p:cNvPr>
          <p:cNvSpPr>
            <a:spLocks noGrp="1" noChangeArrowheads="1"/>
          </p:cNvSpPr>
          <p:nvPr>
            <p:ph type="title"/>
          </p:nvPr>
        </p:nvSpPr>
        <p:spPr>
          <a:xfrm>
            <a:off x="685800" y="381000"/>
            <a:ext cx="7772400" cy="1143000"/>
          </a:xfrm>
        </p:spPr>
        <p:txBody>
          <a:bodyPr/>
          <a:lstStyle/>
          <a:p>
            <a:pPr eaLnBrk="1" hangingPunct="1"/>
            <a:r>
              <a:rPr lang="en-US" altLang="en-US"/>
              <a:t>Nested Headers (Fig. 16-4)</a:t>
            </a:r>
          </a:p>
        </p:txBody>
      </p:sp>
      <p:pic>
        <p:nvPicPr>
          <p:cNvPr id="46085" name="Picture 3" descr="F16_4C">
            <a:extLst>
              <a:ext uri="{FF2B5EF4-FFF2-40B4-BE49-F238E27FC236}">
                <a16:creationId xmlns:a16="http://schemas.microsoft.com/office/drawing/2014/main" id="{8C356FDB-FE0D-CF34-0DDF-814E14D5F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696200"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Line 4">
            <a:extLst>
              <a:ext uri="{FF2B5EF4-FFF2-40B4-BE49-F238E27FC236}">
                <a16:creationId xmlns:a16="http://schemas.microsoft.com/office/drawing/2014/main" id="{64823AFB-2BDF-CB00-CBBE-5FD90BBC458E}"/>
              </a:ext>
            </a:extLst>
          </p:cNvPr>
          <p:cNvSpPr>
            <a:spLocks noChangeShapeType="1"/>
          </p:cNvSpPr>
          <p:nvPr/>
        </p:nvSpPr>
        <p:spPr bwMode="auto">
          <a:xfrm>
            <a:off x="5410200" y="46482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087" name="Line 5">
            <a:extLst>
              <a:ext uri="{FF2B5EF4-FFF2-40B4-BE49-F238E27FC236}">
                <a16:creationId xmlns:a16="http://schemas.microsoft.com/office/drawing/2014/main" id="{0D5357AD-E9A7-C05F-C290-7B0E975DBC53}"/>
              </a:ext>
            </a:extLst>
          </p:cNvPr>
          <p:cNvSpPr>
            <a:spLocks noChangeShapeType="1"/>
          </p:cNvSpPr>
          <p:nvPr/>
        </p:nvSpPr>
        <p:spPr bwMode="auto">
          <a:xfrm flipV="1">
            <a:off x="7620000" y="27432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6088" name="Line 6">
            <a:extLst>
              <a:ext uri="{FF2B5EF4-FFF2-40B4-BE49-F238E27FC236}">
                <a16:creationId xmlns:a16="http://schemas.microsoft.com/office/drawing/2014/main" id="{1A7947A2-BDAA-97C7-81AF-2899E2D85C98}"/>
              </a:ext>
            </a:extLst>
          </p:cNvPr>
          <p:cNvSpPr>
            <a:spLocks noChangeShapeType="1"/>
          </p:cNvSpPr>
          <p:nvPr/>
        </p:nvSpPr>
        <p:spPr bwMode="auto">
          <a:xfrm>
            <a:off x="7315200" y="2257425"/>
            <a:ext cx="0" cy="381000"/>
          </a:xfrm>
          <a:prstGeom prst="line">
            <a:avLst/>
          </a:prstGeom>
          <a:noFill/>
          <a:ln w="38100">
            <a:solidFill>
              <a:srgbClr val="66CC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089" name="Text Box 7">
            <a:extLst>
              <a:ext uri="{FF2B5EF4-FFF2-40B4-BE49-F238E27FC236}">
                <a16:creationId xmlns:a16="http://schemas.microsoft.com/office/drawing/2014/main" id="{88AD94C6-66D3-5777-8858-E70AEB0929B4}"/>
              </a:ext>
            </a:extLst>
          </p:cNvPr>
          <p:cNvSpPr txBox="1">
            <a:spLocks noChangeArrowheads="1"/>
          </p:cNvSpPr>
          <p:nvPr/>
        </p:nvSpPr>
        <p:spPr bwMode="auto">
          <a:xfrm>
            <a:off x="762000" y="56388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n-US" sz="2400" b="1">
                <a:latin typeface="Times New Roman" panose="02020603050405020304" pitchFamily="18" charset="0"/>
              </a:rPr>
              <a:t>Layer 2 also adds a trailer</a:t>
            </a:r>
          </a:p>
        </p:txBody>
      </p:sp>
      <p:sp>
        <p:nvSpPr>
          <p:cNvPr id="46090" name="Text Box 8">
            <a:extLst>
              <a:ext uri="{FF2B5EF4-FFF2-40B4-BE49-F238E27FC236}">
                <a16:creationId xmlns:a16="http://schemas.microsoft.com/office/drawing/2014/main" id="{030E0DC4-A10C-BFD0-A44B-4C06EB95F63D}"/>
              </a:ext>
            </a:extLst>
          </p:cNvPr>
          <p:cNvSpPr txBox="1">
            <a:spLocks noChangeArrowheads="1"/>
          </p:cNvSpPr>
          <p:nvPr/>
        </p:nvSpPr>
        <p:spPr bwMode="auto">
          <a:xfrm>
            <a:off x="5410200" y="4495800"/>
            <a:ext cx="12192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n-US" sz="1600" b="1" i="1">
                <a:latin typeface="Times New Roman" panose="02020603050405020304" pitchFamily="18" charset="0"/>
              </a:rPr>
              <a:t>and trailer</a:t>
            </a:r>
          </a:p>
        </p:txBody>
      </p:sp>
      <p:pic>
        <p:nvPicPr>
          <p:cNvPr id="46091" name="Picture 9">
            <a:extLst>
              <a:ext uri="{FF2B5EF4-FFF2-40B4-BE49-F238E27FC236}">
                <a16:creationId xmlns:a16="http://schemas.microsoft.com/office/drawing/2014/main" id="{BFE04281-15F0-B7AE-5355-3D8E23F49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638800"/>
            <a:ext cx="164465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2" name="Footer Placeholder 11">
            <a:extLst>
              <a:ext uri="{FF2B5EF4-FFF2-40B4-BE49-F238E27FC236}">
                <a16:creationId xmlns:a16="http://schemas.microsoft.com/office/drawing/2014/main" id="{13A6E2A7-CE5B-9300-1954-925E2E5B304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a:extLst>
              <a:ext uri="{FF2B5EF4-FFF2-40B4-BE49-F238E27FC236}">
                <a16:creationId xmlns:a16="http://schemas.microsoft.com/office/drawing/2014/main" id="{B42F1C2D-9380-4CE4-3BCC-3E6ACE6E3A0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47107" name="Slide Number Placeholder 5">
            <a:extLst>
              <a:ext uri="{FF2B5EF4-FFF2-40B4-BE49-F238E27FC236}">
                <a16:creationId xmlns:a16="http://schemas.microsoft.com/office/drawing/2014/main" id="{4C7DC5EC-A1D0-64F4-AEE0-E56F5E5674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8BF4A1B-3113-42F0-9327-66A97C396785}" type="slidenum">
              <a:rPr lang="en-US" altLang="en-US"/>
              <a:pPr/>
              <a:t>44</a:t>
            </a:fld>
            <a:endParaRPr lang="en-US" altLang="en-US"/>
          </a:p>
        </p:txBody>
      </p:sp>
      <p:sp>
        <p:nvSpPr>
          <p:cNvPr id="47108" name="Rectangle 2">
            <a:extLst>
              <a:ext uri="{FF2B5EF4-FFF2-40B4-BE49-F238E27FC236}">
                <a16:creationId xmlns:a16="http://schemas.microsoft.com/office/drawing/2014/main" id="{8C59E8C6-A63A-F9A7-8590-77048C15FAC3}"/>
              </a:ext>
            </a:extLst>
          </p:cNvPr>
          <p:cNvSpPr>
            <a:spLocks noGrp="1" noChangeArrowheads="1"/>
          </p:cNvSpPr>
          <p:nvPr>
            <p:ph type="title"/>
          </p:nvPr>
        </p:nvSpPr>
        <p:spPr/>
        <p:txBody>
          <a:bodyPr/>
          <a:lstStyle/>
          <a:p>
            <a:pPr eaLnBrk="1" hangingPunct="1"/>
            <a:r>
              <a:rPr lang="en-US" altLang="en-US"/>
              <a:t>No physical layer header</a:t>
            </a:r>
          </a:p>
        </p:txBody>
      </p:sp>
      <p:sp>
        <p:nvSpPr>
          <p:cNvPr id="47109" name="Rectangle 3">
            <a:extLst>
              <a:ext uri="{FF2B5EF4-FFF2-40B4-BE49-F238E27FC236}">
                <a16:creationId xmlns:a16="http://schemas.microsoft.com/office/drawing/2014/main" id="{603CB0AF-D851-CD4D-BE28-A4DB2F4F01BB}"/>
              </a:ext>
            </a:extLst>
          </p:cNvPr>
          <p:cNvSpPr>
            <a:spLocks noGrp="1" noChangeArrowheads="1"/>
          </p:cNvSpPr>
          <p:nvPr>
            <p:ph type="body" idx="1"/>
          </p:nvPr>
        </p:nvSpPr>
        <p:spPr/>
        <p:txBody>
          <a:bodyPr/>
          <a:lstStyle/>
          <a:p>
            <a:pPr eaLnBrk="1" hangingPunct="1"/>
            <a:r>
              <a:rPr lang="en-US" altLang="en-US"/>
              <a:t>The physical layer does not add a header.</a:t>
            </a:r>
          </a:p>
          <a:p>
            <a:pPr eaLnBrk="1" hangingPunct="1"/>
            <a:r>
              <a:rPr lang="en-US" altLang="en-US"/>
              <a:t>Headers contain information needed by the layers. </a:t>
            </a:r>
          </a:p>
          <a:p>
            <a:pPr eaLnBrk="1" hangingPunct="1"/>
            <a:r>
              <a:rPr lang="en-US" altLang="en-US"/>
              <a:t>The physical layer does not operate at an </a:t>
            </a:r>
            <a:r>
              <a:rPr lang="en-US" altLang="en-US">
                <a:latin typeface="Times New Roman" panose="02020603050405020304" pitchFamily="18" charset="0"/>
              </a:rPr>
              <a:t>“</a:t>
            </a:r>
            <a:r>
              <a:rPr lang="en-US" altLang="en-US"/>
              <a:t>information</a:t>
            </a:r>
            <a:r>
              <a:rPr lang="en-US" altLang="en-US">
                <a:latin typeface="Times New Roman" panose="02020603050405020304" pitchFamily="18" charset="0"/>
              </a:rPr>
              <a:t>”</a:t>
            </a:r>
            <a:r>
              <a:rPr lang="en-US" altLang="en-US"/>
              <a:t> level. </a:t>
            </a:r>
          </a:p>
        </p:txBody>
      </p:sp>
      <p:sp>
        <p:nvSpPr>
          <p:cNvPr id="47110" name="Footer Placeholder 5">
            <a:extLst>
              <a:ext uri="{FF2B5EF4-FFF2-40B4-BE49-F238E27FC236}">
                <a16:creationId xmlns:a16="http://schemas.microsoft.com/office/drawing/2014/main" id="{CC0EADDA-1F6F-D3C9-651D-6BDC325823A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a:extLst>
              <a:ext uri="{FF2B5EF4-FFF2-40B4-BE49-F238E27FC236}">
                <a16:creationId xmlns:a16="http://schemas.microsoft.com/office/drawing/2014/main" id="{FE133CEF-E959-57B5-80E7-F973D23A399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48131" name="Slide Number Placeholder 5">
            <a:extLst>
              <a:ext uri="{FF2B5EF4-FFF2-40B4-BE49-F238E27FC236}">
                <a16:creationId xmlns:a16="http://schemas.microsoft.com/office/drawing/2014/main" id="{B8FE9AA3-DD19-ECBC-572D-68008D3004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B1B4322-DAF5-4A2A-951E-AB30E9F439A3}" type="slidenum">
              <a:rPr lang="en-US" altLang="en-US"/>
              <a:pPr/>
              <a:t>45</a:t>
            </a:fld>
            <a:endParaRPr lang="en-US" altLang="en-US"/>
          </a:p>
        </p:txBody>
      </p:sp>
      <p:sp>
        <p:nvSpPr>
          <p:cNvPr id="48132" name="Rectangle 2">
            <a:extLst>
              <a:ext uri="{FF2B5EF4-FFF2-40B4-BE49-F238E27FC236}">
                <a16:creationId xmlns:a16="http://schemas.microsoft.com/office/drawing/2014/main" id="{A024778C-C2CC-D77E-7BC6-337ABFD12D90}"/>
              </a:ext>
            </a:extLst>
          </p:cNvPr>
          <p:cNvSpPr>
            <a:spLocks noGrp="1" noChangeArrowheads="1"/>
          </p:cNvSpPr>
          <p:nvPr>
            <p:ph type="body" idx="1"/>
          </p:nvPr>
        </p:nvSpPr>
        <p:spPr/>
        <p:txBody>
          <a:bodyPr/>
          <a:lstStyle/>
          <a:p>
            <a:pPr algn="ctr" eaLnBrk="1" hangingPunct="1"/>
            <a:r>
              <a:rPr lang="en-US" altLang="en-US"/>
              <a:t> </a:t>
            </a:r>
          </a:p>
        </p:txBody>
      </p:sp>
      <p:pic>
        <p:nvPicPr>
          <p:cNvPr id="48133" name="Picture 3" descr="OSI_Model">
            <a:extLst>
              <a:ext uri="{FF2B5EF4-FFF2-40B4-BE49-F238E27FC236}">
                <a16:creationId xmlns:a16="http://schemas.microsoft.com/office/drawing/2014/main" id="{81FB5FFA-5343-C1C4-1208-465446C36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6934200"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Oval 4">
            <a:extLst>
              <a:ext uri="{FF2B5EF4-FFF2-40B4-BE49-F238E27FC236}">
                <a16:creationId xmlns:a16="http://schemas.microsoft.com/office/drawing/2014/main" id="{7E36D747-A900-62AC-64B2-1B321AB32939}"/>
              </a:ext>
            </a:extLst>
          </p:cNvPr>
          <p:cNvSpPr>
            <a:spLocks noChangeArrowheads="1"/>
          </p:cNvSpPr>
          <p:nvPr/>
        </p:nvSpPr>
        <p:spPr bwMode="auto">
          <a:xfrm>
            <a:off x="533400" y="4724400"/>
            <a:ext cx="762000" cy="838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48135" name="Text Box 5">
            <a:extLst>
              <a:ext uri="{FF2B5EF4-FFF2-40B4-BE49-F238E27FC236}">
                <a16:creationId xmlns:a16="http://schemas.microsoft.com/office/drawing/2014/main" id="{1A166EE8-F43D-3134-052F-E61BEB2CA6DE}"/>
              </a:ext>
            </a:extLst>
          </p:cNvPr>
          <p:cNvSpPr txBox="1">
            <a:spLocks noChangeArrowheads="1"/>
          </p:cNvSpPr>
          <p:nvPr/>
        </p:nvSpPr>
        <p:spPr bwMode="auto">
          <a:xfrm>
            <a:off x="762000" y="457200"/>
            <a:ext cx="739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sz="4000">
                <a:latin typeface="Times New Roman" panose="02020603050405020304" pitchFamily="18" charset="0"/>
              </a:rPr>
              <a:t>What’s wrong with this picture?</a:t>
            </a:r>
          </a:p>
        </p:txBody>
      </p:sp>
      <p:sp>
        <p:nvSpPr>
          <p:cNvPr id="48136" name="Footer Placeholder 7">
            <a:extLst>
              <a:ext uri="{FF2B5EF4-FFF2-40B4-BE49-F238E27FC236}">
                <a16:creationId xmlns:a16="http://schemas.microsoft.com/office/drawing/2014/main" id="{D3FB1090-3974-9F0A-E4C9-04203446C19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a:extLst>
              <a:ext uri="{FF2B5EF4-FFF2-40B4-BE49-F238E27FC236}">
                <a16:creationId xmlns:a16="http://schemas.microsoft.com/office/drawing/2014/main" id="{8AE04FCE-8151-6318-F619-75502D1C16E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49155" name="Slide Number Placeholder 5">
            <a:extLst>
              <a:ext uri="{FF2B5EF4-FFF2-40B4-BE49-F238E27FC236}">
                <a16:creationId xmlns:a16="http://schemas.microsoft.com/office/drawing/2014/main" id="{44F17908-4780-F500-80FD-0A89F3BCCA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177AA61-7FD5-4B66-A978-EB1AC64ADE21}" type="slidenum">
              <a:rPr lang="en-US" altLang="en-US"/>
              <a:pPr/>
              <a:t>46</a:t>
            </a:fld>
            <a:endParaRPr lang="en-US" altLang="en-US"/>
          </a:p>
        </p:txBody>
      </p:sp>
      <p:sp>
        <p:nvSpPr>
          <p:cNvPr id="49156" name="Rectangle 2">
            <a:extLst>
              <a:ext uri="{FF2B5EF4-FFF2-40B4-BE49-F238E27FC236}">
                <a16:creationId xmlns:a16="http://schemas.microsoft.com/office/drawing/2014/main" id="{6A0580A1-8237-D605-3956-DB153B7FE2D8}"/>
              </a:ext>
            </a:extLst>
          </p:cNvPr>
          <p:cNvSpPr>
            <a:spLocks noGrp="1" noChangeArrowheads="1"/>
          </p:cNvSpPr>
          <p:nvPr>
            <p:ph type="title"/>
          </p:nvPr>
        </p:nvSpPr>
        <p:spPr>
          <a:xfrm>
            <a:off x="685800" y="457200"/>
            <a:ext cx="7772400" cy="1143000"/>
          </a:xfrm>
        </p:spPr>
        <p:txBody>
          <a:bodyPr/>
          <a:lstStyle/>
          <a:p>
            <a:pPr eaLnBrk="1" hangingPunct="1"/>
            <a:r>
              <a:rPr lang="en-US" altLang="en-US"/>
              <a:t>What</a:t>
            </a:r>
            <a:r>
              <a:rPr lang="en-US" altLang="en-US">
                <a:latin typeface="Times New Roman" panose="02020603050405020304" pitchFamily="18" charset="0"/>
              </a:rPr>
              <a:t>’</a:t>
            </a:r>
            <a:r>
              <a:rPr lang="en-US" altLang="en-US"/>
              <a:t>s the point?</a:t>
            </a:r>
          </a:p>
        </p:txBody>
      </p:sp>
      <p:sp>
        <p:nvSpPr>
          <p:cNvPr id="49157" name="Rectangle 3">
            <a:extLst>
              <a:ext uri="{FF2B5EF4-FFF2-40B4-BE49-F238E27FC236}">
                <a16:creationId xmlns:a16="http://schemas.microsoft.com/office/drawing/2014/main" id="{600CF80B-82DA-03E0-080E-482C609C8CCC}"/>
              </a:ext>
            </a:extLst>
          </p:cNvPr>
          <p:cNvSpPr>
            <a:spLocks noGrp="1" noChangeArrowheads="1"/>
          </p:cNvSpPr>
          <p:nvPr>
            <p:ph type="body" idx="1"/>
          </p:nvPr>
        </p:nvSpPr>
        <p:spPr>
          <a:xfrm>
            <a:off x="685800" y="1828800"/>
            <a:ext cx="7772400" cy="4114800"/>
          </a:xfrm>
        </p:spPr>
        <p:txBody>
          <a:bodyPr/>
          <a:lstStyle/>
          <a:p>
            <a:pPr eaLnBrk="1" hangingPunct="1">
              <a:lnSpc>
                <a:spcPct val="90000"/>
              </a:lnSpc>
            </a:pPr>
            <a:r>
              <a:rPr lang="en-US" altLang="en-US" sz="2600"/>
              <a:t>The purpose of belonging to a network is for computers to communicate </a:t>
            </a:r>
            <a:r>
              <a:rPr lang="en-US" altLang="en-US" sz="2600">
                <a:latin typeface="Times New Roman" panose="02020603050405020304" pitchFamily="18" charset="0"/>
                <a:cs typeface="Times New Roman" panose="02020603050405020304" pitchFamily="18" charset="0"/>
              </a:rPr>
              <a:t>—</a:t>
            </a:r>
            <a:r>
              <a:rPr lang="en-US" altLang="en-US" sz="2600"/>
              <a:t> an exchange of information. </a:t>
            </a:r>
          </a:p>
          <a:p>
            <a:pPr lvl="1" eaLnBrk="1" hangingPunct="1">
              <a:lnSpc>
                <a:spcPct val="90000"/>
              </a:lnSpc>
            </a:pPr>
            <a:r>
              <a:rPr lang="en-US" altLang="en-US" sz="2200"/>
              <a:t>The information must get where it</a:t>
            </a:r>
            <a:r>
              <a:rPr lang="en-US" altLang="en-US" sz="2200">
                <a:latin typeface="Times New Roman" panose="02020603050405020304" pitchFamily="18" charset="0"/>
              </a:rPr>
              <a:t>’</a:t>
            </a:r>
            <a:r>
              <a:rPr lang="en-US" altLang="en-US" sz="2200"/>
              <a:t>s going </a:t>
            </a:r>
            <a:r>
              <a:rPr lang="en-US" altLang="en-US" sz="2200">
                <a:latin typeface="Times New Roman" panose="02020603050405020304" pitchFamily="18" charset="0"/>
              </a:rPr>
              <a:t>–</a:t>
            </a:r>
            <a:r>
              <a:rPr lang="en-US" altLang="en-US" sz="2200"/>
              <a:t> addressing is important to networking.</a:t>
            </a:r>
          </a:p>
          <a:p>
            <a:pPr lvl="1" eaLnBrk="1" hangingPunct="1">
              <a:lnSpc>
                <a:spcPct val="90000"/>
              </a:lnSpc>
            </a:pPr>
            <a:r>
              <a:rPr lang="en-US" altLang="en-US" sz="2200"/>
              <a:t>If that information is incorrect or not trustworthy, then there is no gain. Thus error detection and correction (usually through retransmission) are a vital part of networking. </a:t>
            </a:r>
          </a:p>
          <a:p>
            <a:pPr lvl="1" eaLnBrk="1" hangingPunct="1">
              <a:lnSpc>
                <a:spcPct val="90000"/>
              </a:lnSpc>
            </a:pPr>
            <a:r>
              <a:rPr lang="en-US" altLang="en-US" sz="2200"/>
              <a:t>Another issue is that one has to know what to do with the information once it arrives </a:t>
            </a:r>
            <a:r>
              <a:rPr lang="en-US" altLang="en-US" sz="2200">
                <a:latin typeface="Times New Roman" panose="02020603050405020304" pitchFamily="18" charset="0"/>
              </a:rPr>
              <a:t>–</a:t>
            </a:r>
            <a:r>
              <a:rPr lang="en-US" altLang="en-US" sz="2200"/>
              <a:t> types play a role.  </a:t>
            </a:r>
          </a:p>
        </p:txBody>
      </p:sp>
      <p:sp>
        <p:nvSpPr>
          <p:cNvPr id="49158" name="Footer Placeholder 5">
            <a:extLst>
              <a:ext uri="{FF2B5EF4-FFF2-40B4-BE49-F238E27FC236}">
                <a16:creationId xmlns:a16="http://schemas.microsoft.com/office/drawing/2014/main" id="{CD6D3CA2-706A-5DD0-CE52-C26426107B7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a:extLst>
              <a:ext uri="{FF2B5EF4-FFF2-40B4-BE49-F238E27FC236}">
                <a16:creationId xmlns:a16="http://schemas.microsoft.com/office/drawing/2014/main" id="{EFD5935D-634A-B4B5-7E8E-86107A908EA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50179" name="Slide Number Placeholder 5">
            <a:extLst>
              <a:ext uri="{FF2B5EF4-FFF2-40B4-BE49-F238E27FC236}">
                <a16:creationId xmlns:a16="http://schemas.microsoft.com/office/drawing/2014/main" id="{7844084B-AF76-512B-4A18-4B5C995B0F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38E349B-6B99-44E4-AD3C-09C4AE6D1343}" type="slidenum">
              <a:rPr lang="en-US" altLang="en-US"/>
              <a:pPr/>
              <a:t>47</a:t>
            </a:fld>
            <a:endParaRPr lang="en-US" altLang="en-US"/>
          </a:p>
        </p:txBody>
      </p:sp>
      <p:sp>
        <p:nvSpPr>
          <p:cNvPr id="50180" name="Rectangle 2">
            <a:extLst>
              <a:ext uri="{FF2B5EF4-FFF2-40B4-BE49-F238E27FC236}">
                <a16:creationId xmlns:a16="http://schemas.microsoft.com/office/drawing/2014/main" id="{5DA2B67A-27E8-14CE-9FE5-0DDD0C2C3044}"/>
              </a:ext>
            </a:extLst>
          </p:cNvPr>
          <p:cNvSpPr>
            <a:spLocks noGrp="1" noChangeArrowheads="1"/>
          </p:cNvSpPr>
          <p:nvPr>
            <p:ph type="title"/>
          </p:nvPr>
        </p:nvSpPr>
        <p:spPr/>
        <p:txBody>
          <a:bodyPr/>
          <a:lstStyle/>
          <a:p>
            <a:pPr eaLnBrk="1" hangingPunct="1"/>
            <a:r>
              <a:rPr lang="en-US" altLang="en-US"/>
              <a:t>Single packet and Multi-packet</a:t>
            </a:r>
          </a:p>
        </p:txBody>
      </p:sp>
      <p:sp>
        <p:nvSpPr>
          <p:cNvPr id="50181" name="Rectangle 3">
            <a:extLst>
              <a:ext uri="{FF2B5EF4-FFF2-40B4-BE49-F238E27FC236}">
                <a16:creationId xmlns:a16="http://schemas.microsoft.com/office/drawing/2014/main" id="{840BA202-2593-802F-C284-3F5AB349B545}"/>
              </a:ext>
            </a:extLst>
          </p:cNvPr>
          <p:cNvSpPr>
            <a:spLocks noGrp="1" noChangeArrowheads="1"/>
          </p:cNvSpPr>
          <p:nvPr>
            <p:ph type="body" idx="1"/>
          </p:nvPr>
        </p:nvSpPr>
        <p:spPr>
          <a:xfrm>
            <a:off x="685800" y="1828800"/>
            <a:ext cx="7772400" cy="4114800"/>
          </a:xfrm>
        </p:spPr>
        <p:txBody>
          <a:bodyPr/>
          <a:lstStyle/>
          <a:p>
            <a:pPr eaLnBrk="1" hangingPunct="1"/>
            <a:r>
              <a:rPr lang="en-US" altLang="en-US"/>
              <a:t>In a packet-switching scheme, the information being exchanged is transmitted in sequences of packets. </a:t>
            </a:r>
          </a:p>
          <a:p>
            <a:pPr eaLnBrk="1" hangingPunct="1"/>
            <a:r>
              <a:rPr lang="en-US" altLang="en-US"/>
              <a:t>Consequently error detection must take place on two basic levels </a:t>
            </a:r>
          </a:p>
          <a:p>
            <a:pPr lvl="1" eaLnBrk="1" hangingPunct="1"/>
            <a:r>
              <a:rPr lang="en-US" altLang="en-US"/>
              <a:t>Within an individual packet</a:t>
            </a:r>
          </a:p>
          <a:p>
            <a:pPr lvl="1" eaLnBrk="1" hangingPunct="1"/>
            <a:r>
              <a:rPr lang="en-US" altLang="en-US"/>
              <a:t>Within a group of related packets</a:t>
            </a:r>
          </a:p>
        </p:txBody>
      </p:sp>
      <p:pic>
        <p:nvPicPr>
          <p:cNvPr id="50182" name="Picture 4">
            <a:extLst>
              <a:ext uri="{FF2B5EF4-FFF2-40B4-BE49-F238E27FC236}">
                <a16:creationId xmlns:a16="http://schemas.microsoft.com/office/drawing/2014/main" id="{EC62E7DA-EAD4-2577-C20A-DE538044F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4933950"/>
            <a:ext cx="1752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a:extLst>
              <a:ext uri="{FF2B5EF4-FFF2-40B4-BE49-F238E27FC236}">
                <a16:creationId xmlns:a16="http://schemas.microsoft.com/office/drawing/2014/main" id="{ED6D7346-B2E9-3BC0-F288-32D3ACC8D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588000"/>
            <a:ext cx="15160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Footer Placeholder 7">
            <a:extLst>
              <a:ext uri="{FF2B5EF4-FFF2-40B4-BE49-F238E27FC236}">
                <a16:creationId xmlns:a16="http://schemas.microsoft.com/office/drawing/2014/main" id="{925BFDDA-AFA5-6EE7-96F4-D3E0E4D956C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a:extLst>
              <a:ext uri="{FF2B5EF4-FFF2-40B4-BE49-F238E27FC236}">
                <a16:creationId xmlns:a16="http://schemas.microsoft.com/office/drawing/2014/main" id="{80569B38-1F92-D12E-72D8-2415C801A12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51203" name="Slide Number Placeholder 5">
            <a:extLst>
              <a:ext uri="{FF2B5EF4-FFF2-40B4-BE49-F238E27FC236}">
                <a16:creationId xmlns:a16="http://schemas.microsoft.com/office/drawing/2014/main" id="{96F8F8A3-1477-3C74-94D6-2AD5F8329D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EFE766F-50B9-4011-90B0-62674E03B31F}" type="slidenum">
              <a:rPr lang="en-US" altLang="en-US"/>
              <a:pPr/>
              <a:t>48</a:t>
            </a:fld>
            <a:endParaRPr lang="en-US" altLang="en-US"/>
          </a:p>
        </p:txBody>
      </p:sp>
      <p:sp>
        <p:nvSpPr>
          <p:cNvPr id="51204" name="Rectangle 2">
            <a:extLst>
              <a:ext uri="{FF2B5EF4-FFF2-40B4-BE49-F238E27FC236}">
                <a16:creationId xmlns:a16="http://schemas.microsoft.com/office/drawing/2014/main" id="{FF16DDEB-26A8-0A5C-6E0C-18C6235EEB70}"/>
              </a:ext>
            </a:extLst>
          </p:cNvPr>
          <p:cNvSpPr>
            <a:spLocks noGrp="1" noChangeArrowheads="1"/>
          </p:cNvSpPr>
          <p:nvPr>
            <p:ph type="title"/>
          </p:nvPr>
        </p:nvSpPr>
        <p:spPr/>
        <p:txBody>
          <a:bodyPr/>
          <a:lstStyle/>
          <a:p>
            <a:pPr eaLnBrk="1" hangingPunct="1"/>
            <a:r>
              <a:rPr lang="en-US" altLang="en-US"/>
              <a:t>Single Packet Techniques</a:t>
            </a:r>
          </a:p>
        </p:txBody>
      </p:sp>
      <p:sp>
        <p:nvSpPr>
          <p:cNvPr id="51205" name="Rectangle 3">
            <a:extLst>
              <a:ext uri="{FF2B5EF4-FFF2-40B4-BE49-F238E27FC236}">
                <a16:creationId xmlns:a16="http://schemas.microsoft.com/office/drawing/2014/main" id="{72645774-E15C-4D04-D544-B6214235718A}"/>
              </a:ext>
            </a:extLst>
          </p:cNvPr>
          <p:cNvSpPr>
            <a:spLocks noGrp="1" noChangeArrowheads="1"/>
          </p:cNvSpPr>
          <p:nvPr>
            <p:ph type="body" idx="1"/>
          </p:nvPr>
        </p:nvSpPr>
        <p:spPr/>
        <p:txBody>
          <a:bodyPr/>
          <a:lstStyle/>
          <a:p>
            <a:pPr eaLnBrk="1" hangingPunct="1"/>
            <a:r>
              <a:rPr lang="en-US" altLang="en-US"/>
              <a:t>This sort of detection tends to take place at Layer 2, the Data Link Layer.</a:t>
            </a:r>
          </a:p>
          <a:p>
            <a:pPr eaLnBrk="1" hangingPunct="1"/>
            <a:r>
              <a:rPr lang="en-US" altLang="en-US"/>
              <a:t>The standard techniques are:</a:t>
            </a:r>
          </a:p>
          <a:p>
            <a:pPr lvl="1" eaLnBrk="1" hangingPunct="1"/>
            <a:r>
              <a:rPr lang="en-US" altLang="en-US"/>
              <a:t>Parity bits</a:t>
            </a:r>
          </a:p>
          <a:p>
            <a:pPr lvl="1" eaLnBrk="1" hangingPunct="1"/>
            <a:r>
              <a:rPr lang="en-US" altLang="en-US"/>
              <a:t>Checksums</a:t>
            </a:r>
          </a:p>
          <a:p>
            <a:pPr lvl="1" eaLnBrk="1" hangingPunct="1"/>
            <a:r>
              <a:rPr lang="en-US" altLang="en-US"/>
              <a:t>Cyclic Redundancy Checks</a:t>
            </a:r>
          </a:p>
        </p:txBody>
      </p:sp>
      <p:pic>
        <p:nvPicPr>
          <p:cNvPr id="51206" name="Picture 4" descr="F7_10C">
            <a:extLst>
              <a:ext uri="{FF2B5EF4-FFF2-40B4-BE49-F238E27FC236}">
                <a16:creationId xmlns:a16="http://schemas.microsoft.com/office/drawing/2014/main" id="{5F315059-C957-D4D3-C12E-9EF8EA846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74" t="10983" r="3500" b="17621"/>
          <a:stretch>
            <a:fillRect/>
          </a:stretch>
        </p:blipFill>
        <p:spPr bwMode="auto">
          <a:xfrm>
            <a:off x="3505200" y="5334000"/>
            <a:ext cx="396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Footer Placeholder 6">
            <a:extLst>
              <a:ext uri="{FF2B5EF4-FFF2-40B4-BE49-F238E27FC236}">
                <a16:creationId xmlns:a16="http://schemas.microsoft.com/office/drawing/2014/main" id="{A0ED0172-1181-8517-A188-B574EA89CA5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a:extLst>
              <a:ext uri="{FF2B5EF4-FFF2-40B4-BE49-F238E27FC236}">
                <a16:creationId xmlns:a16="http://schemas.microsoft.com/office/drawing/2014/main" id="{B06BBB6F-9281-F10D-0B31-404A0FD37E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52227" name="Slide Number Placeholder 5">
            <a:extLst>
              <a:ext uri="{FF2B5EF4-FFF2-40B4-BE49-F238E27FC236}">
                <a16:creationId xmlns:a16="http://schemas.microsoft.com/office/drawing/2014/main" id="{4A34ADBB-F428-035C-D42D-EAF6A49C7D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3681AC0-33ED-4023-8C3B-A04BB94CF19A}" type="slidenum">
              <a:rPr lang="en-US" altLang="en-US"/>
              <a:pPr/>
              <a:t>49</a:t>
            </a:fld>
            <a:endParaRPr lang="en-US" altLang="en-US"/>
          </a:p>
        </p:txBody>
      </p:sp>
      <p:sp>
        <p:nvSpPr>
          <p:cNvPr id="52228" name="Rectangle 2">
            <a:extLst>
              <a:ext uri="{FF2B5EF4-FFF2-40B4-BE49-F238E27FC236}">
                <a16:creationId xmlns:a16="http://schemas.microsoft.com/office/drawing/2014/main" id="{B5463B4B-B49B-6C68-1CAB-023F7D07C61B}"/>
              </a:ext>
            </a:extLst>
          </p:cNvPr>
          <p:cNvSpPr>
            <a:spLocks noGrp="1" noChangeArrowheads="1"/>
          </p:cNvSpPr>
          <p:nvPr>
            <p:ph type="title"/>
          </p:nvPr>
        </p:nvSpPr>
        <p:spPr/>
        <p:txBody>
          <a:bodyPr/>
          <a:lstStyle/>
          <a:p>
            <a:pPr eaLnBrk="1" hangingPunct="1"/>
            <a:r>
              <a:rPr lang="en-US" altLang="en-US"/>
              <a:t>Multi-Packets Techniques</a:t>
            </a:r>
          </a:p>
        </p:txBody>
      </p:sp>
      <p:sp>
        <p:nvSpPr>
          <p:cNvPr id="52229" name="Rectangle 3">
            <a:extLst>
              <a:ext uri="{FF2B5EF4-FFF2-40B4-BE49-F238E27FC236}">
                <a16:creationId xmlns:a16="http://schemas.microsoft.com/office/drawing/2014/main" id="{3C841E10-6B70-070B-56BE-D3F648A38D80}"/>
              </a:ext>
            </a:extLst>
          </p:cNvPr>
          <p:cNvSpPr>
            <a:spLocks noGrp="1" noChangeArrowheads="1"/>
          </p:cNvSpPr>
          <p:nvPr>
            <p:ph type="body" idx="1"/>
          </p:nvPr>
        </p:nvSpPr>
        <p:spPr/>
        <p:txBody>
          <a:bodyPr/>
          <a:lstStyle/>
          <a:p>
            <a:pPr eaLnBrk="1" hangingPunct="1"/>
            <a:r>
              <a:rPr lang="en-US" altLang="en-US" sz="2400"/>
              <a:t>The original information is broken down into a sequence of packets or cells.</a:t>
            </a:r>
          </a:p>
          <a:p>
            <a:pPr eaLnBrk="1" hangingPunct="1"/>
            <a:r>
              <a:rPr lang="en-US" altLang="en-US" sz="2400"/>
              <a:t>To reconstruct the information, the receiver must know the number of packets expected to arrive and the order they should be placed in. </a:t>
            </a:r>
          </a:p>
          <a:p>
            <a:pPr eaLnBrk="1" hangingPunct="1"/>
            <a:r>
              <a:rPr lang="en-US" altLang="en-US" sz="2400"/>
              <a:t>Recall that in a connectionless scheme, packets might be lost or arrive out-of-order. </a:t>
            </a:r>
          </a:p>
          <a:p>
            <a:pPr eaLnBrk="1" hangingPunct="1"/>
            <a:r>
              <a:rPr lang="en-US" altLang="en-US" sz="2400"/>
              <a:t>Multi-packet error detection/correction is handled in Layers 3 and 4 (Network and Transport). </a:t>
            </a:r>
          </a:p>
        </p:txBody>
      </p:sp>
      <p:sp>
        <p:nvSpPr>
          <p:cNvPr id="52230" name="Footer Placeholder 5">
            <a:extLst>
              <a:ext uri="{FF2B5EF4-FFF2-40B4-BE49-F238E27FC236}">
                <a16:creationId xmlns:a16="http://schemas.microsoft.com/office/drawing/2014/main" id="{2E0F073A-9897-FF95-DEFF-D1458E997B0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a:extLst>
              <a:ext uri="{FF2B5EF4-FFF2-40B4-BE49-F238E27FC236}">
                <a16:creationId xmlns:a16="http://schemas.microsoft.com/office/drawing/2014/main" id="{D1224D13-DD24-A042-36B0-ADAA8117B44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7171" name="Slide Number Placeholder 5">
            <a:extLst>
              <a:ext uri="{FF2B5EF4-FFF2-40B4-BE49-F238E27FC236}">
                <a16:creationId xmlns:a16="http://schemas.microsoft.com/office/drawing/2014/main" id="{E0A5EE60-D5DB-4A09-4258-1C2F9E68E4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02869EB-1030-4692-A147-D128FB09B80C}" type="slidenum">
              <a:rPr lang="en-US" altLang="en-US"/>
              <a:pPr/>
              <a:t>5</a:t>
            </a:fld>
            <a:endParaRPr lang="en-US" altLang="en-US"/>
          </a:p>
        </p:txBody>
      </p:sp>
      <p:sp>
        <p:nvSpPr>
          <p:cNvPr id="7172" name="Rectangle 2">
            <a:extLst>
              <a:ext uri="{FF2B5EF4-FFF2-40B4-BE49-F238E27FC236}">
                <a16:creationId xmlns:a16="http://schemas.microsoft.com/office/drawing/2014/main" id="{48725481-6F1D-7ED6-8600-36F4465AF87D}"/>
              </a:ext>
            </a:extLst>
          </p:cNvPr>
          <p:cNvSpPr>
            <a:spLocks noGrp="1" noChangeArrowheads="1"/>
          </p:cNvSpPr>
          <p:nvPr>
            <p:ph type="title"/>
          </p:nvPr>
        </p:nvSpPr>
        <p:spPr/>
        <p:txBody>
          <a:bodyPr/>
          <a:lstStyle/>
          <a:p>
            <a:pPr eaLnBrk="1" hangingPunct="1"/>
            <a:r>
              <a:rPr lang="en-US" altLang="en-US"/>
              <a:t>www.iso.org</a:t>
            </a:r>
          </a:p>
        </p:txBody>
      </p:sp>
      <p:pic>
        <p:nvPicPr>
          <p:cNvPr id="7173" name="Picture 3">
            <a:extLst>
              <a:ext uri="{FF2B5EF4-FFF2-40B4-BE49-F238E27FC236}">
                <a16:creationId xmlns:a16="http://schemas.microsoft.com/office/drawing/2014/main" id="{2C9CA22E-884D-F2FF-903B-6BF9795F355B}"/>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
        <p:nvSpPr>
          <p:cNvPr id="7174" name="Footer Placeholder 5">
            <a:extLst>
              <a:ext uri="{FF2B5EF4-FFF2-40B4-BE49-F238E27FC236}">
                <a16:creationId xmlns:a16="http://schemas.microsoft.com/office/drawing/2014/main" id="{8CC2A40E-97AB-6A6E-D19C-21A3496A28C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21D34924-B02C-A8E7-F346-84877361272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53251" name="Slide Number Placeholder 5">
            <a:extLst>
              <a:ext uri="{FF2B5EF4-FFF2-40B4-BE49-F238E27FC236}">
                <a16:creationId xmlns:a16="http://schemas.microsoft.com/office/drawing/2014/main" id="{AEA6E49B-ED21-00B2-602B-4DE631CD33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3F72C06-3E59-4ACD-A991-DBD833407AE3}" type="slidenum">
              <a:rPr lang="en-US" altLang="en-US"/>
              <a:pPr/>
              <a:t>50</a:t>
            </a:fld>
            <a:endParaRPr lang="en-US" altLang="en-US"/>
          </a:p>
        </p:txBody>
      </p:sp>
      <p:sp>
        <p:nvSpPr>
          <p:cNvPr id="53252" name="Rectangle 2">
            <a:extLst>
              <a:ext uri="{FF2B5EF4-FFF2-40B4-BE49-F238E27FC236}">
                <a16:creationId xmlns:a16="http://schemas.microsoft.com/office/drawing/2014/main" id="{E11E77FF-613A-1E45-883B-B8BF8184ECD3}"/>
              </a:ext>
            </a:extLst>
          </p:cNvPr>
          <p:cNvSpPr>
            <a:spLocks noGrp="1" noChangeArrowheads="1"/>
          </p:cNvSpPr>
          <p:nvPr>
            <p:ph type="title"/>
          </p:nvPr>
        </p:nvSpPr>
        <p:spPr/>
        <p:txBody>
          <a:bodyPr/>
          <a:lstStyle/>
          <a:p>
            <a:pPr eaLnBrk="1" hangingPunct="1"/>
            <a:r>
              <a:rPr lang="en-US" altLang="en-US"/>
              <a:t>Sequencing</a:t>
            </a:r>
          </a:p>
        </p:txBody>
      </p:sp>
      <p:sp>
        <p:nvSpPr>
          <p:cNvPr id="53253" name="Text Box 3">
            <a:extLst>
              <a:ext uri="{FF2B5EF4-FFF2-40B4-BE49-F238E27FC236}">
                <a16:creationId xmlns:a16="http://schemas.microsoft.com/office/drawing/2014/main" id="{DDF629B4-AD0F-1343-5FDF-D2A5892F4147}"/>
              </a:ext>
            </a:extLst>
          </p:cNvPr>
          <p:cNvSpPr txBox="1">
            <a:spLocks noChangeArrowheads="1"/>
          </p:cNvSpPr>
          <p:nvPr/>
        </p:nvSpPr>
        <p:spPr bwMode="auto">
          <a:xfrm>
            <a:off x="1524000" y="1905000"/>
            <a:ext cx="3581400" cy="2109788"/>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n-US" sz="2400">
                <a:latin typeface="Times New Roman" panose="02020603050405020304" pitchFamily="18" charset="0"/>
              </a:rPr>
              <a:t>1 of 4 </a:t>
            </a: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p:txBody>
      </p:sp>
      <p:sp>
        <p:nvSpPr>
          <p:cNvPr id="53254" name="Text Box 4">
            <a:extLst>
              <a:ext uri="{FF2B5EF4-FFF2-40B4-BE49-F238E27FC236}">
                <a16:creationId xmlns:a16="http://schemas.microsoft.com/office/drawing/2014/main" id="{D3E771DC-8D81-A508-CDF3-C3AD3D544374}"/>
              </a:ext>
            </a:extLst>
          </p:cNvPr>
          <p:cNvSpPr txBox="1">
            <a:spLocks noChangeArrowheads="1"/>
          </p:cNvSpPr>
          <p:nvPr/>
        </p:nvSpPr>
        <p:spPr bwMode="auto">
          <a:xfrm>
            <a:off x="2286000" y="2514600"/>
            <a:ext cx="3581400" cy="2109788"/>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n-US" sz="2400">
                <a:latin typeface="Times New Roman" panose="02020603050405020304" pitchFamily="18" charset="0"/>
              </a:rPr>
              <a:t>2 of 4 </a:t>
            </a: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p:txBody>
      </p:sp>
      <p:sp>
        <p:nvSpPr>
          <p:cNvPr id="53255" name="Text Box 5">
            <a:extLst>
              <a:ext uri="{FF2B5EF4-FFF2-40B4-BE49-F238E27FC236}">
                <a16:creationId xmlns:a16="http://schemas.microsoft.com/office/drawing/2014/main" id="{A615AA53-AC8E-87BD-D0BC-D4010B615344}"/>
              </a:ext>
            </a:extLst>
          </p:cNvPr>
          <p:cNvSpPr txBox="1">
            <a:spLocks noChangeArrowheads="1"/>
          </p:cNvSpPr>
          <p:nvPr/>
        </p:nvSpPr>
        <p:spPr bwMode="auto">
          <a:xfrm>
            <a:off x="2971800" y="3124200"/>
            <a:ext cx="3581400" cy="2109788"/>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n-US" sz="2400">
                <a:latin typeface="Times New Roman" panose="02020603050405020304" pitchFamily="18" charset="0"/>
              </a:rPr>
              <a:t>3 of 4 </a:t>
            </a: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p:txBody>
      </p:sp>
      <p:sp>
        <p:nvSpPr>
          <p:cNvPr id="53256" name="Text Box 6">
            <a:extLst>
              <a:ext uri="{FF2B5EF4-FFF2-40B4-BE49-F238E27FC236}">
                <a16:creationId xmlns:a16="http://schemas.microsoft.com/office/drawing/2014/main" id="{95F02C60-BEFF-E406-F3F9-1ACA888E02DE}"/>
              </a:ext>
            </a:extLst>
          </p:cNvPr>
          <p:cNvSpPr txBox="1">
            <a:spLocks noChangeArrowheads="1"/>
          </p:cNvSpPr>
          <p:nvPr/>
        </p:nvSpPr>
        <p:spPr bwMode="auto">
          <a:xfrm>
            <a:off x="3733800" y="3733800"/>
            <a:ext cx="3581400" cy="2109788"/>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n-US" sz="2400">
                <a:latin typeface="Times New Roman" panose="02020603050405020304" pitchFamily="18" charset="0"/>
              </a:rPr>
              <a:t>4 of 4 </a:t>
            </a: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p:txBody>
      </p:sp>
      <p:sp>
        <p:nvSpPr>
          <p:cNvPr id="53257" name="Footer Placeholder 8">
            <a:extLst>
              <a:ext uri="{FF2B5EF4-FFF2-40B4-BE49-F238E27FC236}">
                <a16:creationId xmlns:a16="http://schemas.microsoft.com/office/drawing/2014/main" id="{E4CB77EA-36BA-058C-039F-6C6BDA5EBA2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7A91C5C5-59CE-C92F-9D5F-B5E6392668F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54275" name="Slide Number Placeholder 5">
            <a:extLst>
              <a:ext uri="{FF2B5EF4-FFF2-40B4-BE49-F238E27FC236}">
                <a16:creationId xmlns:a16="http://schemas.microsoft.com/office/drawing/2014/main" id="{4B1AC2B6-AD2B-96A2-5D42-EA5172A788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118B7DA-0406-4BD5-BC8E-CEFE2F3436BF}" type="slidenum">
              <a:rPr lang="en-US" altLang="en-US"/>
              <a:pPr/>
              <a:t>51</a:t>
            </a:fld>
            <a:endParaRPr lang="en-US" altLang="en-US"/>
          </a:p>
        </p:txBody>
      </p:sp>
      <p:sp>
        <p:nvSpPr>
          <p:cNvPr id="54276" name="Rectangle 2">
            <a:extLst>
              <a:ext uri="{FF2B5EF4-FFF2-40B4-BE49-F238E27FC236}">
                <a16:creationId xmlns:a16="http://schemas.microsoft.com/office/drawing/2014/main" id="{14F08CA9-304B-6013-D902-44AC7E69224E}"/>
              </a:ext>
            </a:extLst>
          </p:cNvPr>
          <p:cNvSpPr>
            <a:spLocks noGrp="1" noChangeArrowheads="1"/>
          </p:cNvSpPr>
          <p:nvPr>
            <p:ph type="title"/>
          </p:nvPr>
        </p:nvSpPr>
        <p:spPr>
          <a:xfrm>
            <a:off x="685800" y="381000"/>
            <a:ext cx="7772400" cy="1143000"/>
          </a:xfrm>
        </p:spPr>
        <p:txBody>
          <a:bodyPr/>
          <a:lstStyle/>
          <a:p>
            <a:pPr eaLnBrk="1" hangingPunct="1"/>
            <a:r>
              <a:rPr lang="en-US" altLang="en-US"/>
              <a:t>Various Problems</a:t>
            </a:r>
          </a:p>
        </p:txBody>
      </p:sp>
      <p:sp>
        <p:nvSpPr>
          <p:cNvPr id="54277" name="Rectangle 3">
            <a:extLst>
              <a:ext uri="{FF2B5EF4-FFF2-40B4-BE49-F238E27FC236}">
                <a16:creationId xmlns:a16="http://schemas.microsoft.com/office/drawing/2014/main" id="{3767F144-400D-506D-53A4-F49936C02EBB}"/>
              </a:ext>
            </a:extLst>
          </p:cNvPr>
          <p:cNvSpPr>
            <a:spLocks noGrp="1" noChangeArrowheads="1"/>
          </p:cNvSpPr>
          <p:nvPr>
            <p:ph type="body" idx="1"/>
          </p:nvPr>
        </p:nvSpPr>
        <p:spPr>
          <a:xfrm>
            <a:off x="609600" y="1600200"/>
            <a:ext cx="8077200" cy="4495800"/>
          </a:xfrm>
        </p:spPr>
        <p:txBody>
          <a:bodyPr/>
          <a:lstStyle/>
          <a:p>
            <a:pPr eaLnBrk="1" hangingPunct="1"/>
            <a:r>
              <a:rPr lang="en-US" altLang="en-US" sz="2400"/>
              <a:t>The protocol stack must be able to deal with the various scenarios that might arise </a:t>
            </a:r>
          </a:p>
          <a:p>
            <a:pPr lvl="1" eaLnBrk="1" hangingPunct="1"/>
            <a:r>
              <a:rPr lang="en-US" altLang="en-US" sz="2400"/>
              <a:t>A packet might be lost along the way. </a:t>
            </a:r>
          </a:p>
          <a:p>
            <a:pPr lvl="1" eaLnBrk="1" hangingPunct="1"/>
            <a:r>
              <a:rPr lang="en-US" altLang="en-US" sz="2400"/>
              <a:t>A packet might arrive corrupted. </a:t>
            </a:r>
          </a:p>
          <a:p>
            <a:pPr lvl="2" eaLnBrk="1" hangingPunct="1"/>
            <a:r>
              <a:rPr lang="en-US" altLang="en-US" sz="2400"/>
              <a:t>If corrupted, Layer 2 will throw the packet  away, so as far as Layer 3 and higher are concerned, corrupted and lost are the same.</a:t>
            </a:r>
          </a:p>
          <a:p>
            <a:pPr lvl="2" eaLnBrk="1" hangingPunct="1"/>
            <a:r>
              <a:rPr lang="en-US" altLang="en-US" sz="2400"/>
              <a:t>There are more losses due to congestion than corruption due to hardware failure. </a:t>
            </a:r>
          </a:p>
        </p:txBody>
      </p:sp>
      <p:pic>
        <p:nvPicPr>
          <p:cNvPr id="54278" name="Picture 4">
            <a:extLst>
              <a:ext uri="{FF2B5EF4-FFF2-40B4-BE49-F238E27FC236}">
                <a16:creationId xmlns:a16="http://schemas.microsoft.com/office/drawing/2014/main" id="{FBF88644-B9A9-BBBD-0907-324BA18E0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863" y="152400"/>
            <a:ext cx="1938337"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Footer Placeholder 6">
            <a:extLst>
              <a:ext uri="{FF2B5EF4-FFF2-40B4-BE49-F238E27FC236}">
                <a16:creationId xmlns:a16="http://schemas.microsoft.com/office/drawing/2014/main" id="{E6B69AEE-B72A-D2C9-8849-6F390F9C71B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FB509A42-ADA5-DE29-643B-3B2369C24D2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55299" name="Slide Number Placeholder 5">
            <a:extLst>
              <a:ext uri="{FF2B5EF4-FFF2-40B4-BE49-F238E27FC236}">
                <a16:creationId xmlns:a16="http://schemas.microsoft.com/office/drawing/2014/main" id="{ADA3AE40-15B2-7582-ADF6-473A45DD36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D0EA215-0699-44F2-AF97-E384F0B0E6C5}" type="slidenum">
              <a:rPr lang="en-US" altLang="en-US"/>
              <a:pPr/>
              <a:t>52</a:t>
            </a:fld>
            <a:endParaRPr lang="en-US" altLang="en-US"/>
          </a:p>
        </p:txBody>
      </p:sp>
      <p:sp>
        <p:nvSpPr>
          <p:cNvPr id="55300" name="Rectangle 2">
            <a:extLst>
              <a:ext uri="{FF2B5EF4-FFF2-40B4-BE49-F238E27FC236}">
                <a16:creationId xmlns:a16="http://schemas.microsoft.com/office/drawing/2014/main" id="{25F0C268-3BAC-5524-F6AF-66F5574247E1}"/>
              </a:ext>
            </a:extLst>
          </p:cNvPr>
          <p:cNvSpPr>
            <a:spLocks noGrp="1" noChangeArrowheads="1"/>
          </p:cNvSpPr>
          <p:nvPr>
            <p:ph type="title"/>
          </p:nvPr>
        </p:nvSpPr>
        <p:spPr/>
        <p:txBody>
          <a:bodyPr/>
          <a:lstStyle/>
          <a:p>
            <a:pPr eaLnBrk="1" hangingPunct="1"/>
            <a:r>
              <a:rPr lang="en-US" altLang="en-US"/>
              <a:t>Various Problems</a:t>
            </a:r>
          </a:p>
        </p:txBody>
      </p:sp>
      <p:sp>
        <p:nvSpPr>
          <p:cNvPr id="55301" name="Rectangle 3">
            <a:extLst>
              <a:ext uri="{FF2B5EF4-FFF2-40B4-BE49-F238E27FC236}">
                <a16:creationId xmlns:a16="http://schemas.microsoft.com/office/drawing/2014/main" id="{B7D409A7-5B14-5058-D7AE-46A0C6732578}"/>
              </a:ext>
            </a:extLst>
          </p:cNvPr>
          <p:cNvSpPr>
            <a:spLocks noGrp="1" noChangeArrowheads="1"/>
          </p:cNvSpPr>
          <p:nvPr>
            <p:ph type="body" idx="1"/>
          </p:nvPr>
        </p:nvSpPr>
        <p:spPr>
          <a:xfrm>
            <a:off x="685800" y="1828800"/>
            <a:ext cx="7772400" cy="4114800"/>
          </a:xfrm>
        </p:spPr>
        <p:txBody>
          <a:bodyPr/>
          <a:lstStyle/>
          <a:p>
            <a:pPr eaLnBrk="1" hangingPunct="1">
              <a:lnSpc>
                <a:spcPct val="85000"/>
              </a:lnSpc>
            </a:pPr>
            <a:r>
              <a:rPr lang="en-US" altLang="en-US"/>
              <a:t>Packets might arrive out of order.</a:t>
            </a:r>
          </a:p>
          <a:p>
            <a:pPr eaLnBrk="1" hangingPunct="1">
              <a:lnSpc>
                <a:spcPct val="85000"/>
              </a:lnSpc>
            </a:pPr>
            <a:r>
              <a:rPr lang="en-US" altLang="en-US"/>
              <a:t>Duplicate packets might arrive.</a:t>
            </a:r>
          </a:p>
          <a:p>
            <a:pPr lvl="1" eaLnBrk="1" hangingPunct="1">
              <a:lnSpc>
                <a:spcPct val="85000"/>
              </a:lnSpc>
            </a:pPr>
            <a:r>
              <a:rPr lang="en-US" altLang="en-US" sz="3000" b="1"/>
              <a:t>Retransmission</a:t>
            </a:r>
            <a:r>
              <a:rPr lang="en-US" altLang="en-US" sz="3000"/>
              <a:t> is the solution to most problems, if a packet was delayed and assumed lost it would be retransmitted. Thus if it was only delayed there may be duplicates. </a:t>
            </a:r>
            <a:r>
              <a:rPr lang="en-US" altLang="en-US"/>
              <a:t> </a:t>
            </a:r>
          </a:p>
        </p:txBody>
      </p:sp>
      <p:pic>
        <p:nvPicPr>
          <p:cNvPr id="55302" name="Picture 4">
            <a:extLst>
              <a:ext uri="{FF2B5EF4-FFF2-40B4-BE49-F238E27FC236}">
                <a16:creationId xmlns:a16="http://schemas.microsoft.com/office/drawing/2014/main" id="{12D1F34C-CBBB-3396-5C68-401EC5991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876800"/>
            <a:ext cx="233045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Footer Placeholder 6">
            <a:extLst>
              <a:ext uri="{FF2B5EF4-FFF2-40B4-BE49-F238E27FC236}">
                <a16:creationId xmlns:a16="http://schemas.microsoft.com/office/drawing/2014/main" id="{1D71AAE8-95B1-6359-0086-EBD9463D86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a:extLst>
              <a:ext uri="{FF2B5EF4-FFF2-40B4-BE49-F238E27FC236}">
                <a16:creationId xmlns:a16="http://schemas.microsoft.com/office/drawing/2014/main" id="{1A609054-2496-A161-ECCE-59E3F36BFE8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56323" name="Slide Number Placeholder 5">
            <a:extLst>
              <a:ext uri="{FF2B5EF4-FFF2-40B4-BE49-F238E27FC236}">
                <a16:creationId xmlns:a16="http://schemas.microsoft.com/office/drawing/2014/main" id="{B914A690-50E3-00A7-1B14-CBB22090D6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DFE0FD1-26E4-48A6-BEA2-F949A843CD72}" type="slidenum">
              <a:rPr lang="en-US" altLang="en-US"/>
              <a:pPr/>
              <a:t>53</a:t>
            </a:fld>
            <a:endParaRPr lang="en-US" altLang="en-US"/>
          </a:p>
        </p:txBody>
      </p:sp>
      <p:sp>
        <p:nvSpPr>
          <p:cNvPr id="56324" name="Rectangle 2">
            <a:extLst>
              <a:ext uri="{FF2B5EF4-FFF2-40B4-BE49-F238E27FC236}">
                <a16:creationId xmlns:a16="http://schemas.microsoft.com/office/drawing/2014/main" id="{A7C20CD9-DED1-7624-1D0F-BD14BEB64E31}"/>
              </a:ext>
            </a:extLst>
          </p:cNvPr>
          <p:cNvSpPr>
            <a:spLocks noGrp="1" noChangeArrowheads="1"/>
          </p:cNvSpPr>
          <p:nvPr>
            <p:ph type="title"/>
          </p:nvPr>
        </p:nvSpPr>
        <p:spPr>
          <a:xfrm>
            <a:off x="685800" y="457200"/>
            <a:ext cx="7772400" cy="1143000"/>
          </a:xfrm>
        </p:spPr>
        <p:txBody>
          <a:bodyPr/>
          <a:lstStyle/>
          <a:p>
            <a:pPr eaLnBrk="1" hangingPunct="1"/>
            <a:r>
              <a:rPr lang="en-US" altLang="en-US"/>
              <a:t>Who</a:t>
            </a:r>
            <a:r>
              <a:rPr lang="en-US" altLang="en-US">
                <a:latin typeface="Times New Roman" panose="02020603050405020304" pitchFamily="18" charset="0"/>
              </a:rPr>
              <a:t>’</a:t>
            </a:r>
            <a:r>
              <a:rPr lang="en-US" altLang="en-US"/>
              <a:t>s responsible?</a:t>
            </a:r>
          </a:p>
        </p:txBody>
      </p:sp>
      <p:sp>
        <p:nvSpPr>
          <p:cNvPr id="56325" name="Rectangle 3">
            <a:extLst>
              <a:ext uri="{FF2B5EF4-FFF2-40B4-BE49-F238E27FC236}">
                <a16:creationId xmlns:a16="http://schemas.microsoft.com/office/drawing/2014/main" id="{64E392BB-A1A2-6105-7252-B972E2534DFD}"/>
              </a:ext>
            </a:extLst>
          </p:cNvPr>
          <p:cNvSpPr>
            <a:spLocks noGrp="1" noChangeArrowheads="1"/>
          </p:cNvSpPr>
          <p:nvPr>
            <p:ph type="body" idx="1"/>
          </p:nvPr>
        </p:nvSpPr>
        <p:spPr>
          <a:xfrm>
            <a:off x="685800" y="1752600"/>
            <a:ext cx="8077200" cy="4648200"/>
          </a:xfrm>
        </p:spPr>
        <p:txBody>
          <a:bodyPr/>
          <a:lstStyle/>
          <a:p>
            <a:pPr eaLnBrk="1" hangingPunct="1">
              <a:lnSpc>
                <a:spcPct val="90000"/>
              </a:lnSpc>
            </a:pPr>
            <a:r>
              <a:rPr lang="en-US" altLang="en-US"/>
              <a:t>Verification is mainly the responsibility of the source.</a:t>
            </a:r>
          </a:p>
          <a:p>
            <a:pPr lvl="1" eaLnBrk="1" hangingPunct="1">
              <a:lnSpc>
                <a:spcPct val="90000"/>
              </a:lnSpc>
            </a:pPr>
            <a:r>
              <a:rPr lang="en-US" altLang="en-US"/>
              <a:t>After all how can the destination verify if it did not receive a packet?</a:t>
            </a:r>
          </a:p>
          <a:p>
            <a:pPr eaLnBrk="1" hangingPunct="1">
              <a:lnSpc>
                <a:spcPct val="90000"/>
              </a:lnSpc>
            </a:pPr>
            <a:r>
              <a:rPr lang="en-US" altLang="en-US"/>
              <a:t>More specifically it is the responsibility of the source</a:t>
            </a:r>
            <a:r>
              <a:rPr lang="en-US" altLang="en-US">
                <a:latin typeface="Times New Roman" panose="02020603050405020304" pitchFamily="18" charset="0"/>
              </a:rPr>
              <a:t>’</a:t>
            </a:r>
            <a:r>
              <a:rPr lang="en-US" altLang="en-US"/>
              <a:t>s Layer 4. </a:t>
            </a:r>
          </a:p>
          <a:p>
            <a:pPr lvl="1" eaLnBrk="1" hangingPunct="1">
              <a:lnSpc>
                <a:spcPct val="90000"/>
              </a:lnSpc>
            </a:pPr>
            <a:r>
              <a:rPr lang="en-US" altLang="en-US"/>
              <a:t>When a packet is transmitted, a note of the time is made.  If no acknowledgment is received after a set amount of time, the packet is retransmitted. </a:t>
            </a:r>
          </a:p>
        </p:txBody>
      </p:sp>
      <p:sp>
        <p:nvSpPr>
          <p:cNvPr id="56326" name="Footer Placeholder 5">
            <a:extLst>
              <a:ext uri="{FF2B5EF4-FFF2-40B4-BE49-F238E27FC236}">
                <a16:creationId xmlns:a16="http://schemas.microsoft.com/office/drawing/2014/main" id="{3B07B893-EE57-78EB-4871-A6D46AD3BA8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a:extLst>
              <a:ext uri="{FF2B5EF4-FFF2-40B4-BE49-F238E27FC236}">
                <a16:creationId xmlns:a16="http://schemas.microsoft.com/office/drawing/2014/main" id="{47BC756A-613A-2C1D-8E11-ED0BD317584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57347" name="Slide Number Placeholder 5">
            <a:extLst>
              <a:ext uri="{FF2B5EF4-FFF2-40B4-BE49-F238E27FC236}">
                <a16:creationId xmlns:a16="http://schemas.microsoft.com/office/drawing/2014/main" id="{EDDA29E1-056C-C7E8-D567-2D0CABFDEC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57E8688-AEBE-4AA4-AC02-B373EF582650}" type="slidenum">
              <a:rPr lang="en-US" altLang="en-US"/>
              <a:pPr/>
              <a:t>54</a:t>
            </a:fld>
            <a:endParaRPr lang="en-US" altLang="en-US"/>
          </a:p>
        </p:txBody>
      </p:sp>
      <p:sp>
        <p:nvSpPr>
          <p:cNvPr id="57348" name="Rectangle 2">
            <a:extLst>
              <a:ext uri="{FF2B5EF4-FFF2-40B4-BE49-F238E27FC236}">
                <a16:creationId xmlns:a16="http://schemas.microsoft.com/office/drawing/2014/main" id="{80818394-9A5C-492C-7DEB-D1BB4F49CE21}"/>
              </a:ext>
            </a:extLst>
          </p:cNvPr>
          <p:cNvSpPr>
            <a:spLocks noGrp="1" noChangeArrowheads="1"/>
          </p:cNvSpPr>
          <p:nvPr>
            <p:ph type="title"/>
          </p:nvPr>
        </p:nvSpPr>
        <p:spPr>
          <a:xfrm>
            <a:off x="685800" y="457200"/>
            <a:ext cx="7772400" cy="1143000"/>
          </a:xfrm>
        </p:spPr>
        <p:txBody>
          <a:bodyPr/>
          <a:lstStyle/>
          <a:p>
            <a:pPr eaLnBrk="1" hangingPunct="1"/>
            <a:r>
              <a:rPr lang="en-US" altLang="en-US"/>
              <a:t>Some destination responsibility</a:t>
            </a:r>
          </a:p>
        </p:txBody>
      </p:sp>
      <p:sp>
        <p:nvSpPr>
          <p:cNvPr id="57349" name="Rectangle 3">
            <a:extLst>
              <a:ext uri="{FF2B5EF4-FFF2-40B4-BE49-F238E27FC236}">
                <a16:creationId xmlns:a16="http://schemas.microsoft.com/office/drawing/2014/main" id="{F3084E38-CDCC-00CD-849F-421D50BD5FFB}"/>
              </a:ext>
            </a:extLst>
          </p:cNvPr>
          <p:cNvSpPr>
            <a:spLocks noGrp="1" noChangeArrowheads="1"/>
          </p:cNvSpPr>
          <p:nvPr>
            <p:ph type="body" idx="1"/>
          </p:nvPr>
        </p:nvSpPr>
        <p:spPr>
          <a:xfrm>
            <a:off x="685800" y="1752600"/>
            <a:ext cx="7772400" cy="4343400"/>
          </a:xfrm>
        </p:spPr>
        <p:txBody>
          <a:bodyPr/>
          <a:lstStyle/>
          <a:p>
            <a:pPr eaLnBrk="1" hangingPunct="1">
              <a:lnSpc>
                <a:spcPct val="90000"/>
              </a:lnSpc>
            </a:pPr>
            <a:r>
              <a:rPr lang="en-US" altLang="en-US"/>
              <a:t>Destination Layer 3 is responsible for ensuring that all the packets of a given sequence have arrived.</a:t>
            </a:r>
          </a:p>
          <a:p>
            <a:pPr lvl="1" eaLnBrk="1" hangingPunct="1">
              <a:lnSpc>
                <a:spcPct val="90000"/>
              </a:lnSpc>
            </a:pPr>
            <a:r>
              <a:rPr lang="en-US" altLang="en-US">
                <a:latin typeface="Times New Roman" panose="02020603050405020304" pitchFamily="18" charset="0"/>
              </a:rPr>
              <a:t>“</a:t>
            </a:r>
            <a:r>
              <a:rPr lang="en-US" altLang="en-US"/>
              <a:t>I received </a:t>
            </a:r>
            <a:r>
              <a:rPr lang="en-US" altLang="en-US">
                <a:latin typeface="Times New Roman" panose="02020603050405020304" pitchFamily="18" charset="0"/>
              </a:rPr>
              <a:t>‘</a:t>
            </a:r>
            <a:r>
              <a:rPr lang="en-US" altLang="en-US"/>
              <a:t>1 of 3</a:t>
            </a:r>
            <a:r>
              <a:rPr lang="en-US" altLang="en-US">
                <a:latin typeface="Times New Roman" panose="02020603050405020304" pitchFamily="18" charset="0"/>
              </a:rPr>
              <a:t>’</a:t>
            </a:r>
            <a:r>
              <a:rPr lang="en-US" altLang="en-US"/>
              <a:t> and </a:t>
            </a:r>
            <a:r>
              <a:rPr lang="en-US" altLang="en-US">
                <a:latin typeface="Times New Roman" panose="02020603050405020304" pitchFamily="18" charset="0"/>
              </a:rPr>
              <a:t>‘</a:t>
            </a:r>
            <a:r>
              <a:rPr lang="en-US" altLang="en-US"/>
              <a:t>3 of 3</a:t>
            </a:r>
            <a:r>
              <a:rPr lang="en-US" altLang="en-US">
                <a:latin typeface="Times New Roman" panose="02020603050405020304" pitchFamily="18" charset="0"/>
              </a:rPr>
              <a:t>’</a:t>
            </a:r>
            <a:r>
              <a:rPr lang="en-US" altLang="en-US"/>
              <a:t> but never got </a:t>
            </a:r>
            <a:r>
              <a:rPr lang="en-US" altLang="en-US">
                <a:latin typeface="Times New Roman" panose="02020603050405020304" pitchFamily="18" charset="0"/>
              </a:rPr>
              <a:t>‘</a:t>
            </a:r>
            <a:r>
              <a:rPr lang="en-US" altLang="en-US"/>
              <a:t>2 of 3</a:t>
            </a:r>
            <a:r>
              <a:rPr lang="en-US" altLang="en-US">
                <a:latin typeface="Times New Roman" panose="02020603050405020304" pitchFamily="18" charset="0"/>
              </a:rPr>
              <a:t>’</a:t>
            </a:r>
            <a:endParaRPr lang="en-US" altLang="en-US"/>
          </a:p>
          <a:p>
            <a:pPr lvl="1" eaLnBrk="1" hangingPunct="1">
              <a:lnSpc>
                <a:spcPct val="90000"/>
              </a:lnSpc>
            </a:pPr>
            <a:r>
              <a:rPr lang="en-US" altLang="en-US"/>
              <a:t>It also eliminates duplicates.</a:t>
            </a:r>
          </a:p>
          <a:p>
            <a:pPr eaLnBrk="1" hangingPunct="1">
              <a:lnSpc>
                <a:spcPct val="90000"/>
              </a:lnSpc>
            </a:pPr>
            <a:r>
              <a:rPr lang="en-US" altLang="en-US"/>
              <a:t>Destination Layer 4 is responsible for acknowledging that the complete set of packets arrived. </a:t>
            </a:r>
          </a:p>
        </p:txBody>
      </p:sp>
      <p:sp>
        <p:nvSpPr>
          <p:cNvPr id="57350" name="Footer Placeholder 5">
            <a:extLst>
              <a:ext uri="{FF2B5EF4-FFF2-40B4-BE49-F238E27FC236}">
                <a16:creationId xmlns:a16="http://schemas.microsoft.com/office/drawing/2014/main" id="{6C8B2F0D-4117-4037-30F7-9060D710501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a:extLst>
              <a:ext uri="{FF2B5EF4-FFF2-40B4-BE49-F238E27FC236}">
                <a16:creationId xmlns:a16="http://schemas.microsoft.com/office/drawing/2014/main" id="{63152302-B795-F6EE-DA13-4D7DB917339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58371" name="Slide Number Placeholder 5">
            <a:extLst>
              <a:ext uri="{FF2B5EF4-FFF2-40B4-BE49-F238E27FC236}">
                <a16:creationId xmlns:a16="http://schemas.microsoft.com/office/drawing/2014/main" id="{E1312395-050E-61D2-8626-A1DB700BAC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26F97B8-D629-40D0-B789-4AC0A4A9FC13}" type="slidenum">
              <a:rPr lang="en-US" altLang="en-US"/>
              <a:pPr/>
              <a:t>55</a:t>
            </a:fld>
            <a:endParaRPr lang="en-US" altLang="en-US"/>
          </a:p>
        </p:txBody>
      </p:sp>
      <p:sp>
        <p:nvSpPr>
          <p:cNvPr id="58372" name="Rectangle 2">
            <a:extLst>
              <a:ext uri="{FF2B5EF4-FFF2-40B4-BE49-F238E27FC236}">
                <a16:creationId xmlns:a16="http://schemas.microsoft.com/office/drawing/2014/main" id="{3A36E286-39F1-9D96-BA2E-2F8C73F424D6}"/>
              </a:ext>
            </a:extLst>
          </p:cNvPr>
          <p:cNvSpPr>
            <a:spLocks noGrp="1" noChangeArrowheads="1"/>
          </p:cNvSpPr>
          <p:nvPr>
            <p:ph type="title"/>
          </p:nvPr>
        </p:nvSpPr>
        <p:spPr/>
        <p:txBody>
          <a:bodyPr/>
          <a:lstStyle/>
          <a:p>
            <a:pPr eaLnBrk="1" hangingPunct="1"/>
            <a:r>
              <a:rPr lang="en-US" altLang="en-US"/>
              <a:t>Multiple sequences</a:t>
            </a:r>
          </a:p>
        </p:txBody>
      </p:sp>
      <p:sp>
        <p:nvSpPr>
          <p:cNvPr id="58373" name="Rectangle 3">
            <a:extLst>
              <a:ext uri="{FF2B5EF4-FFF2-40B4-BE49-F238E27FC236}">
                <a16:creationId xmlns:a16="http://schemas.microsoft.com/office/drawing/2014/main" id="{7A89DBA8-AFA2-5E4F-D0F1-699BBAF92DA7}"/>
              </a:ext>
            </a:extLst>
          </p:cNvPr>
          <p:cNvSpPr>
            <a:spLocks noGrp="1" noChangeArrowheads="1"/>
          </p:cNvSpPr>
          <p:nvPr>
            <p:ph type="body" idx="1"/>
          </p:nvPr>
        </p:nvSpPr>
        <p:spPr/>
        <p:txBody>
          <a:bodyPr/>
          <a:lstStyle/>
          <a:p>
            <a:pPr eaLnBrk="1" hangingPunct="1"/>
            <a:r>
              <a:rPr lang="en-US" altLang="en-US"/>
              <a:t>One has to know what position a packet has in a sequence. </a:t>
            </a:r>
          </a:p>
          <a:p>
            <a:pPr eaLnBrk="1" hangingPunct="1"/>
            <a:r>
              <a:rPr lang="en-US" altLang="en-US"/>
              <a:t>One also has to know to what sequence a packet belongs. </a:t>
            </a:r>
          </a:p>
          <a:p>
            <a:pPr eaLnBrk="1" hangingPunct="1"/>
            <a:r>
              <a:rPr lang="en-US" altLang="en-US"/>
              <a:t>Each communication will have a unique connection (session) ID number.</a:t>
            </a:r>
          </a:p>
        </p:txBody>
      </p:sp>
      <p:sp>
        <p:nvSpPr>
          <p:cNvPr id="58374" name="Footer Placeholder 5">
            <a:extLst>
              <a:ext uri="{FF2B5EF4-FFF2-40B4-BE49-F238E27FC236}">
                <a16:creationId xmlns:a16="http://schemas.microsoft.com/office/drawing/2014/main" id="{95E16B43-E8C0-EFCD-3D02-5C9CA1F6BDC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a:extLst>
              <a:ext uri="{FF2B5EF4-FFF2-40B4-BE49-F238E27FC236}">
                <a16:creationId xmlns:a16="http://schemas.microsoft.com/office/drawing/2014/main" id="{2F3C5856-F0F6-4D1A-30BC-C9CE1343B44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59395" name="Slide Number Placeholder 5">
            <a:extLst>
              <a:ext uri="{FF2B5EF4-FFF2-40B4-BE49-F238E27FC236}">
                <a16:creationId xmlns:a16="http://schemas.microsoft.com/office/drawing/2014/main" id="{658A5AA6-BA99-1833-2D9C-88EAC0B164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607D641-9183-4A5C-B5A2-F70FD7013969}" type="slidenum">
              <a:rPr lang="en-US" altLang="en-US"/>
              <a:pPr/>
              <a:t>56</a:t>
            </a:fld>
            <a:endParaRPr lang="en-US" altLang="en-US"/>
          </a:p>
        </p:txBody>
      </p:sp>
      <p:sp>
        <p:nvSpPr>
          <p:cNvPr id="59396" name="Rectangle 2">
            <a:extLst>
              <a:ext uri="{FF2B5EF4-FFF2-40B4-BE49-F238E27FC236}">
                <a16:creationId xmlns:a16="http://schemas.microsoft.com/office/drawing/2014/main" id="{A8CDCC82-6387-C6BA-30B8-59B7FC0D69C4}"/>
              </a:ext>
            </a:extLst>
          </p:cNvPr>
          <p:cNvSpPr>
            <a:spLocks noGrp="1" noChangeArrowheads="1"/>
          </p:cNvSpPr>
          <p:nvPr>
            <p:ph type="title"/>
          </p:nvPr>
        </p:nvSpPr>
        <p:spPr>
          <a:xfrm>
            <a:off x="685800" y="381000"/>
            <a:ext cx="7772400" cy="1143000"/>
          </a:xfrm>
        </p:spPr>
        <p:txBody>
          <a:bodyPr/>
          <a:lstStyle/>
          <a:p>
            <a:pPr eaLnBrk="1" hangingPunct="1"/>
            <a:r>
              <a:rPr lang="en-US" altLang="en-US"/>
              <a:t>Sequencing</a:t>
            </a:r>
          </a:p>
        </p:txBody>
      </p:sp>
      <p:sp>
        <p:nvSpPr>
          <p:cNvPr id="59397" name="Text Box 3">
            <a:extLst>
              <a:ext uri="{FF2B5EF4-FFF2-40B4-BE49-F238E27FC236}">
                <a16:creationId xmlns:a16="http://schemas.microsoft.com/office/drawing/2014/main" id="{4104240A-9187-B692-4537-FA18FD9AF4F7}"/>
              </a:ext>
            </a:extLst>
          </p:cNvPr>
          <p:cNvSpPr txBox="1">
            <a:spLocks noChangeArrowheads="1"/>
          </p:cNvSpPr>
          <p:nvPr/>
        </p:nvSpPr>
        <p:spPr bwMode="auto">
          <a:xfrm>
            <a:off x="1447800" y="1676400"/>
            <a:ext cx="3581400" cy="2109788"/>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n-US" sz="2400">
                <a:latin typeface="Times New Roman" panose="02020603050405020304" pitchFamily="18" charset="0"/>
              </a:rPr>
              <a:t>Transmission A, 1 of 4 </a:t>
            </a: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p:txBody>
      </p:sp>
      <p:sp>
        <p:nvSpPr>
          <p:cNvPr id="59398" name="Text Box 4">
            <a:extLst>
              <a:ext uri="{FF2B5EF4-FFF2-40B4-BE49-F238E27FC236}">
                <a16:creationId xmlns:a16="http://schemas.microsoft.com/office/drawing/2014/main" id="{40A4BBE8-5EE0-35E1-8AFD-BA2A011EF6DA}"/>
              </a:ext>
            </a:extLst>
          </p:cNvPr>
          <p:cNvSpPr txBox="1">
            <a:spLocks noChangeArrowheads="1"/>
          </p:cNvSpPr>
          <p:nvPr/>
        </p:nvSpPr>
        <p:spPr bwMode="auto">
          <a:xfrm>
            <a:off x="1962150" y="2076450"/>
            <a:ext cx="3581400" cy="2109788"/>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n-US" sz="2400">
                <a:latin typeface="Times New Roman" panose="02020603050405020304" pitchFamily="18" charset="0"/>
              </a:rPr>
              <a:t>Transmission A: 2 of 4 </a:t>
            </a: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p:txBody>
      </p:sp>
      <p:sp>
        <p:nvSpPr>
          <p:cNvPr id="59399" name="Text Box 5">
            <a:extLst>
              <a:ext uri="{FF2B5EF4-FFF2-40B4-BE49-F238E27FC236}">
                <a16:creationId xmlns:a16="http://schemas.microsoft.com/office/drawing/2014/main" id="{30213C01-4088-EDF4-D8BF-424310284495}"/>
              </a:ext>
            </a:extLst>
          </p:cNvPr>
          <p:cNvSpPr txBox="1">
            <a:spLocks noChangeArrowheads="1"/>
          </p:cNvSpPr>
          <p:nvPr/>
        </p:nvSpPr>
        <p:spPr bwMode="auto">
          <a:xfrm>
            <a:off x="2400300" y="2514600"/>
            <a:ext cx="3581400" cy="2109788"/>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n-US" sz="2400">
                <a:latin typeface="Times New Roman" panose="02020603050405020304" pitchFamily="18" charset="0"/>
              </a:rPr>
              <a:t>Transmission B: 1 of 4 </a:t>
            </a: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p:txBody>
      </p:sp>
      <p:sp>
        <p:nvSpPr>
          <p:cNvPr id="59400" name="Text Box 6">
            <a:extLst>
              <a:ext uri="{FF2B5EF4-FFF2-40B4-BE49-F238E27FC236}">
                <a16:creationId xmlns:a16="http://schemas.microsoft.com/office/drawing/2014/main" id="{1D926DD8-8B68-1292-1F9F-554E07426BBD}"/>
              </a:ext>
            </a:extLst>
          </p:cNvPr>
          <p:cNvSpPr txBox="1">
            <a:spLocks noChangeArrowheads="1"/>
          </p:cNvSpPr>
          <p:nvPr/>
        </p:nvSpPr>
        <p:spPr bwMode="auto">
          <a:xfrm>
            <a:off x="2914650" y="2952750"/>
            <a:ext cx="3581400" cy="2109788"/>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n-US" sz="2400">
                <a:latin typeface="Times New Roman" panose="02020603050405020304" pitchFamily="18" charset="0"/>
              </a:rPr>
              <a:t>Transmission B: 3 of 4 </a:t>
            </a: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p:txBody>
      </p:sp>
      <p:sp>
        <p:nvSpPr>
          <p:cNvPr id="59401" name="Text Box 7">
            <a:extLst>
              <a:ext uri="{FF2B5EF4-FFF2-40B4-BE49-F238E27FC236}">
                <a16:creationId xmlns:a16="http://schemas.microsoft.com/office/drawing/2014/main" id="{CF0D4599-0C1A-3169-BAA4-1DDF895F3C03}"/>
              </a:ext>
            </a:extLst>
          </p:cNvPr>
          <p:cNvSpPr txBox="1">
            <a:spLocks noChangeArrowheads="1"/>
          </p:cNvSpPr>
          <p:nvPr/>
        </p:nvSpPr>
        <p:spPr bwMode="auto">
          <a:xfrm>
            <a:off x="3448050" y="3448050"/>
            <a:ext cx="3581400" cy="2109788"/>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n-US" sz="2400">
                <a:latin typeface="Times New Roman" panose="02020603050405020304" pitchFamily="18" charset="0"/>
              </a:rPr>
              <a:t>Transmission A: 3 of 4 </a:t>
            </a: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p:txBody>
      </p:sp>
      <p:sp>
        <p:nvSpPr>
          <p:cNvPr id="59402" name="Text Box 8">
            <a:extLst>
              <a:ext uri="{FF2B5EF4-FFF2-40B4-BE49-F238E27FC236}">
                <a16:creationId xmlns:a16="http://schemas.microsoft.com/office/drawing/2014/main" id="{559496B5-364B-5AAA-2045-8F0A9FB2690B}"/>
              </a:ext>
            </a:extLst>
          </p:cNvPr>
          <p:cNvSpPr txBox="1">
            <a:spLocks noChangeArrowheads="1"/>
          </p:cNvSpPr>
          <p:nvPr/>
        </p:nvSpPr>
        <p:spPr bwMode="auto">
          <a:xfrm>
            <a:off x="3962400" y="4038600"/>
            <a:ext cx="3581400" cy="2109788"/>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n-US" sz="2400">
                <a:latin typeface="Times New Roman" panose="02020603050405020304" pitchFamily="18" charset="0"/>
              </a:rPr>
              <a:t>Transmission B: 2 of 4 </a:t>
            </a: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p:txBody>
      </p:sp>
      <p:sp>
        <p:nvSpPr>
          <p:cNvPr id="59403" name="Footer Placeholder 10">
            <a:extLst>
              <a:ext uri="{FF2B5EF4-FFF2-40B4-BE49-F238E27FC236}">
                <a16:creationId xmlns:a16="http://schemas.microsoft.com/office/drawing/2014/main" id="{70F97E7E-45BC-9DEB-220D-E50B10F2235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a:extLst>
              <a:ext uri="{FF2B5EF4-FFF2-40B4-BE49-F238E27FC236}">
                <a16:creationId xmlns:a16="http://schemas.microsoft.com/office/drawing/2014/main" id="{854AA3BF-253C-7EBA-6A5C-097786438FF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60419" name="Slide Number Placeholder 5">
            <a:extLst>
              <a:ext uri="{FF2B5EF4-FFF2-40B4-BE49-F238E27FC236}">
                <a16:creationId xmlns:a16="http://schemas.microsoft.com/office/drawing/2014/main" id="{4346D159-7668-EC82-79AA-A1384E27BE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086E8E9-A73E-4AC8-BBFD-26ACE05316A4}" type="slidenum">
              <a:rPr lang="en-US" altLang="en-US"/>
              <a:pPr/>
              <a:t>57</a:t>
            </a:fld>
            <a:endParaRPr lang="en-US" altLang="en-US"/>
          </a:p>
        </p:txBody>
      </p:sp>
      <p:sp>
        <p:nvSpPr>
          <p:cNvPr id="60420" name="Rectangle 2">
            <a:extLst>
              <a:ext uri="{FF2B5EF4-FFF2-40B4-BE49-F238E27FC236}">
                <a16:creationId xmlns:a16="http://schemas.microsoft.com/office/drawing/2014/main" id="{2A9C621F-EC6B-2390-D567-E80DD38BE3F2}"/>
              </a:ext>
            </a:extLst>
          </p:cNvPr>
          <p:cNvSpPr>
            <a:spLocks noGrp="1" noChangeArrowheads="1"/>
          </p:cNvSpPr>
          <p:nvPr>
            <p:ph type="title"/>
          </p:nvPr>
        </p:nvSpPr>
        <p:spPr/>
        <p:txBody>
          <a:bodyPr/>
          <a:lstStyle/>
          <a:p>
            <a:pPr eaLnBrk="1" hangingPunct="1"/>
            <a:r>
              <a:rPr lang="en-US" altLang="en-US">
                <a:solidFill>
                  <a:schemeClr val="tx1"/>
                </a:solidFill>
              </a:rPr>
              <a:t>Other References</a:t>
            </a:r>
          </a:p>
        </p:txBody>
      </p:sp>
      <p:sp>
        <p:nvSpPr>
          <p:cNvPr id="60421" name="Rectangle 3">
            <a:extLst>
              <a:ext uri="{FF2B5EF4-FFF2-40B4-BE49-F238E27FC236}">
                <a16:creationId xmlns:a16="http://schemas.microsoft.com/office/drawing/2014/main" id="{BA9A447D-C794-0978-C568-14136B62DB08}"/>
              </a:ext>
            </a:extLst>
          </p:cNvPr>
          <p:cNvSpPr>
            <a:spLocks noGrp="1" noChangeArrowheads="1"/>
          </p:cNvSpPr>
          <p:nvPr>
            <p:ph type="body" idx="1"/>
          </p:nvPr>
        </p:nvSpPr>
        <p:spPr>
          <a:xfrm>
            <a:off x="809625" y="2214563"/>
            <a:ext cx="8334375" cy="3881437"/>
          </a:xfrm>
        </p:spPr>
        <p:txBody>
          <a:bodyPr/>
          <a:lstStyle/>
          <a:p>
            <a:pPr eaLnBrk="1" hangingPunct="1"/>
            <a:r>
              <a:rPr lang="en-US" altLang="en-US"/>
              <a:t>http://www.whatis.com</a:t>
            </a:r>
          </a:p>
          <a:p>
            <a:pPr eaLnBrk="1" hangingPunct="1"/>
            <a:r>
              <a:rPr lang="en-US" altLang="en-US"/>
              <a:t>http://www.webopedia.com </a:t>
            </a:r>
          </a:p>
          <a:p>
            <a:pPr eaLnBrk="1" hangingPunct="1"/>
            <a:r>
              <a:rPr lang="en-US" altLang="en-US"/>
              <a:t>MCSE TCP/IP for Dummies, Brandon</a:t>
            </a:r>
          </a:p>
          <a:p>
            <a:pPr eaLnBrk="1" hangingPunct="1"/>
            <a:r>
              <a:rPr lang="en-US" altLang="en-US"/>
              <a:t>http://www.iso.ch/iso/en/ISOOnline.frontpage</a:t>
            </a:r>
          </a:p>
        </p:txBody>
      </p:sp>
      <p:sp>
        <p:nvSpPr>
          <p:cNvPr id="60422" name="Footer Placeholder 5">
            <a:extLst>
              <a:ext uri="{FF2B5EF4-FFF2-40B4-BE49-F238E27FC236}">
                <a16:creationId xmlns:a16="http://schemas.microsoft.com/office/drawing/2014/main" id="{49DCD790-B9D8-EE50-A957-07762551C60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a:extLst>
              <a:ext uri="{FF2B5EF4-FFF2-40B4-BE49-F238E27FC236}">
                <a16:creationId xmlns:a16="http://schemas.microsoft.com/office/drawing/2014/main" id="{5A079CDE-D691-865D-7892-6431703B573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8195" name="Slide Number Placeholder 5">
            <a:extLst>
              <a:ext uri="{FF2B5EF4-FFF2-40B4-BE49-F238E27FC236}">
                <a16:creationId xmlns:a16="http://schemas.microsoft.com/office/drawing/2014/main" id="{202E5BA4-2712-B13F-0CD4-CB6F948B5C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2057301-CA1E-4550-B34C-291D74908E7E}" type="slidenum">
              <a:rPr lang="en-US" altLang="en-US"/>
              <a:pPr/>
              <a:t>6</a:t>
            </a:fld>
            <a:endParaRPr lang="en-US" altLang="en-US"/>
          </a:p>
        </p:txBody>
      </p:sp>
      <p:sp>
        <p:nvSpPr>
          <p:cNvPr id="8196" name="Rectangle 2">
            <a:extLst>
              <a:ext uri="{FF2B5EF4-FFF2-40B4-BE49-F238E27FC236}">
                <a16:creationId xmlns:a16="http://schemas.microsoft.com/office/drawing/2014/main" id="{6F5EA1D8-07BB-9DC4-316A-B88B0C848913}"/>
              </a:ext>
            </a:extLst>
          </p:cNvPr>
          <p:cNvSpPr>
            <a:spLocks noGrp="1" noChangeArrowheads="1"/>
          </p:cNvSpPr>
          <p:nvPr>
            <p:ph type="title"/>
          </p:nvPr>
        </p:nvSpPr>
        <p:spPr/>
        <p:txBody>
          <a:bodyPr/>
          <a:lstStyle/>
          <a:p>
            <a:pPr eaLnBrk="1" hangingPunct="1"/>
            <a:r>
              <a:rPr lang="en-US" altLang="en-US">
                <a:solidFill>
                  <a:schemeClr val="tx1"/>
                </a:solidFill>
              </a:rPr>
              <a:t>Open versus Proprietary</a:t>
            </a:r>
          </a:p>
        </p:txBody>
      </p:sp>
      <p:sp>
        <p:nvSpPr>
          <p:cNvPr id="8197" name="Rectangle 3">
            <a:extLst>
              <a:ext uri="{FF2B5EF4-FFF2-40B4-BE49-F238E27FC236}">
                <a16:creationId xmlns:a16="http://schemas.microsoft.com/office/drawing/2014/main" id="{4C2E9D19-0C5E-8831-8D9E-4F7A36BDDBD1}"/>
              </a:ext>
            </a:extLst>
          </p:cNvPr>
          <p:cNvSpPr>
            <a:spLocks noGrp="1" noChangeArrowheads="1"/>
          </p:cNvSpPr>
          <p:nvPr>
            <p:ph type="body" idx="1"/>
          </p:nvPr>
        </p:nvSpPr>
        <p:spPr/>
        <p:txBody>
          <a:bodyPr/>
          <a:lstStyle/>
          <a:p>
            <a:pPr eaLnBrk="1" hangingPunct="1">
              <a:lnSpc>
                <a:spcPct val="85000"/>
              </a:lnSpc>
            </a:pPr>
            <a:r>
              <a:rPr lang="en-US" altLang="en-US" sz="2600" b="1"/>
              <a:t>Open</a:t>
            </a:r>
            <a:r>
              <a:rPr lang="en-US" altLang="en-US" sz="2600"/>
              <a:t>: specifications are public.</a:t>
            </a:r>
          </a:p>
          <a:p>
            <a:pPr lvl="1" eaLnBrk="1" hangingPunct="1">
              <a:lnSpc>
                <a:spcPct val="85000"/>
              </a:lnSpc>
            </a:pPr>
            <a:r>
              <a:rPr lang="en-US" altLang="en-US" sz="2200"/>
              <a:t>Requires committee agreement, can be slow.</a:t>
            </a:r>
          </a:p>
          <a:p>
            <a:pPr eaLnBrk="1" hangingPunct="1">
              <a:lnSpc>
                <a:spcPct val="85000"/>
              </a:lnSpc>
            </a:pPr>
            <a:r>
              <a:rPr lang="en-US" altLang="en-US" sz="2600" b="1"/>
              <a:t>Proprietary</a:t>
            </a:r>
            <a:r>
              <a:rPr lang="en-US" altLang="en-US" sz="2600"/>
              <a:t>: Privately owned and controlled, specifications are kept private so that other companies cannot duplicate.</a:t>
            </a:r>
          </a:p>
          <a:p>
            <a:pPr lvl="1" eaLnBrk="1" hangingPunct="1">
              <a:lnSpc>
                <a:spcPct val="85000"/>
              </a:lnSpc>
            </a:pPr>
            <a:r>
              <a:rPr lang="en-US" altLang="en-US" sz="2200"/>
              <a:t>No outside agreement needed, can be reactive (faster). </a:t>
            </a:r>
          </a:p>
          <a:p>
            <a:pPr eaLnBrk="1" hangingPunct="1">
              <a:lnSpc>
                <a:spcPct val="85000"/>
              </a:lnSpc>
            </a:pPr>
            <a:r>
              <a:rPr lang="en-US" altLang="en-US" sz="2600"/>
              <a:t>Consumers prefer open and standardized systems, as these allow them to use the products of various manufacturers. </a:t>
            </a:r>
          </a:p>
          <a:p>
            <a:pPr lvl="1" eaLnBrk="1" hangingPunct="1">
              <a:lnSpc>
                <a:spcPct val="85000"/>
              </a:lnSpc>
            </a:pPr>
            <a:r>
              <a:rPr lang="en-US" altLang="en-US" sz="2200"/>
              <a:t>But sometimes it takes too long to come up with them. </a:t>
            </a:r>
          </a:p>
        </p:txBody>
      </p:sp>
      <p:pic>
        <p:nvPicPr>
          <p:cNvPr id="8198" name="Picture 4">
            <a:extLst>
              <a:ext uri="{FF2B5EF4-FFF2-40B4-BE49-F238E27FC236}">
                <a16:creationId xmlns:a16="http://schemas.microsoft.com/office/drawing/2014/main" id="{0679CEF0-0716-ADD6-CA8D-2671EFE69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588" y="100013"/>
            <a:ext cx="20574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Footer Placeholder 6">
            <a:extLst>
              <a:ext uri="{FF2B5EF4-FFF2-40B4-BE49-F238E27FC236}">
                <a16:creationId xmlns:a16="http://schemas.microsoft.com/office/drawing/2014/main" id="{55BCE926-308C-562C-4BAC-7824AE8725B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a:extLst>
              <a:ext uri="{FF2B5EF4-FFF2-40B4-BE49-F238E27FC236}">
                <a16:creationId xmlns:a16="http://schemas.microsoft.com/office/drawing/2014/main" id="{BB94979A-34F3-D436-7987-C057075A753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9219" name="Slide Number Placeholder 5">
            <a:extLst>
              <a:ext uri="{FF2B5EF4-FFF2-40B4-BE49-F238E27FC236}">
                <a16:creationId xmlns:a16="http://schemas.microsoft.com/office/drawing/2014/main" id="{C3893FB5-8FDE-6D02-44BB-668F89BAC4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B3096D9-4D40-45F0-9C00-71F72C692F3C}" type="slidenum">
              <a:rPr lang="en-US" altLang="en-US"/>
              <a:pPr/>
              <a:t>7</a:t>
            </a:fld>
            <a:endParaRPr lang="en-US" altLang="en-US"/>
          </a:p>
        </p:txBody>
      </p:sp>
      <p:sp>
        <p:nvSpPr>
          <p:cNvPr id="9220" name="Rectangle 2">
            <a:extLst>
              <a:ext uri="{FF2B5EF4-FFF2-40B4-BE49-F238E27FC236}">
                <a16:creationId xmlns:a16="http://schemas.microsoft.com/office/drawing/2014/main" id="{9C3FEC45-16F6-2DA6-0BB4-C3CD3DE8B054}"/>
              </a:ext>
            </a:extLst>
          </p:cNvPr>
          <p:cNvSpPr>
            <a:spLocks noGrp="1" noChangeArrowheads="1"/>
          </p:cNvSpPr>
          <p:nvPr>
            <p:ph type="title"/>
          </p:nvPr>
        </p:nvSpPr>
        <p:spPr/>
        <p:txBody>
          <a:bodyPr/>
          <a:lstStyle/>
          <a:p>
            <a:pPr eaLnBrk="1" hangingPunct="1"/>
            <a:r>
              <a:rPr lang="en-US" altLang="en-US">
                <a:solidFill>
                  <a:schemeClr val="tx1"/>
                </a:solidFill>
              </a:rPr>
              <a:t>Layering/Interfacing</a:t>
            </a:r>
          </a:p>
        </p:txBody>
      </p:sp>
      <p:sp>
        <p:nvSpPr>
          <p:cNvPr id="9221" name="Rectangle 3">
            <a:extLst>
              <a:ext uri="{FF2B5EF4-FFF2-40B4-BE49-F238E27FC236}">
                <a16:creationId xmlns:a16="http://schemas.microsoft.com/office/drawing/2014/main" id="{281A6438-26A5-5A0A-06A8-F6C38FD60BF0}"/>
              </a:ext>
            </a:extLst>
          </p:cNvPr>
          <p:cNvSpPr>
            <a:spLocks noGrp="1" noChangeArrowheads="1"/>
          </p:cNvSpPr>
          <p:nvPr>
            <p:ph type="body" idx="1"/>
          </p:nvPr>
        </p:nvSpPr>
        <p:spPr>
          <a:xfrm>
            <a:off x="685800" y="1828800"/>
            <a:ext cx="7958138" cy="4186238"/>
          </a:xfrm>
        </p:spPr>
        <p:txBody>
          <a:bodyPr/>
          <a:lstStyle/>
          <a:p>
            <a:pPr eaLnBrk="1" hangingPunct="1">
              <a:lnSpc>
                <a:spcPct val="90000"/>
              </a:lnSpc>
            </a:pPr>
            <a:r>
              <a:rPr lang="en-US" altLang="en-US"/>
              <a:t>Layering is an important concept in computing. </a:t>
            </a:r>
          </a:p>
          <a:p>
            <a:pPr eaLnBrk="1" hangingPunct="1">
              <a:lnSpc>
                <a:spcPct val="90000"/>
              </a:lnSpc>
            </a:pPr>
            <a:r>
              <a:rPr lang="en-US" altLang="en-US"/>
              <a:t>When a user runs an application, </a:t>
            </a:r>
          </a:p>
          <a:p>
            <a:pPr lvl="1" eaLnBrk="1" hangingPunct="1">
              <a:lnSpc>
                <a:spcPct val="90000"/>
              </a:lnSpc>
            </a:pPr>
            <a:r>
              <a:rPr lang="en-US" altLang="en-US"/>
              <a:t>The user interfaces with the application.</a:t>
            </a:r>
          </a:p>
          <a:p>
            <a:pPr lvl="1" eaLnBrk="1" hangingPunct="1">
              <a:lnSpc>
                <a:spcPct val="90000"/>
              </a:lnSpc>
            </a:pPr>
            <a:r>
              <a:rPr lang="en-US" altLang="en-US"/>
              <a:t>The application interfaces with the operating system.</a:t>
            </a:r>
          </a:p>
          <a:p>
            <a:pPr lvl="1" eaLnBrk="1" hangingPunct="1">
              <a:lnSpc>
                <a:spcPct val="90000"/>
              </a:lnSpc>
            </a:pPr>
            <a:r>
              <a:rPr lang="en-US" altLang="en-US"/>
              <a:t>The operating system interfaces with the BIOS.</a:t>
            </a:r>
          </a:p>
          <a:p>
            <a:pPr lvl="1" eaLnBrk="1" hangingPunct="1">
              <a:lnSpc>
                <a:spcPct val="90000"/>
              </a:lnSpc>
            </a:pPr>
            <a:r>
              <a:rPr lang="en-US" altLang="en-US"/>
              <a:t>The BIOS interfaces with the input/output hardware.  </a:t>
            </a:r>
          </a:p>
        </p:txBody>
      </p:sp>
      <p:sp>
        <p:nvSpPr>
          <p:cNvPr id="9222" name="Footer Placeholder 5">
            <a:extLst>
              <a:ext uri="{FF2B5EF4-FFF2-40B4-BE49-F238E27FC236}">
                <a16:creationId xmlns:a16="http://schemas.microsoft.com/office/drawing/2014/main" id="{B66FB8F3-933B-1A0A-D88F-FB736BA1928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FD498BAE-CE79-5335-C309-0B49AB835B7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0243" name="Slide Number Placeholder 5">
            <a:extLst>
              <a:ext uri="{FF2B5EF4-FFF2-40B4-BE49-F238E27FC236}">
                <a16:creationId xmlns:a16="http://schemas.microsoft.com/office/drawing/2014/main" id="{89415C2C-BC89-AE47-F052-4C657F2452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2E6309E-EE8C-4C7D-A1C4-DF54723BC95B}" type="slidenum">
              <a:rPr lang="en-US" altLang="en-US"/>
              <a:pPr/>
              <a:t>8</a:t>
            </a:fld>
            <a:endParaRPr lang="en-US" altLang="en-US"/>
          </a:p>
        </p:txBody>
      </p:sp>
      <p:sp>
        <p:nvSpPr>
          <p:cNvPr id="10244" name="Rectangle 2">
            <a:extLst>
              <a:ext uri="{FF2B5EF4-FFF2-40B4-BE49-F238E27FC236}">
                <a16:creationId xmlns:a16="http://schemas.microsoft.com/office/drawing/2014/main" id="{D72DE0EE-B5B1-7B41-F5CE-5D77A2879BEE}"/>
              </a:ext>
            </a:extLst>
          </p:cNvPr>
          <p:cNvSpPr>
            <a:spLocks noGrp="1" noChangeArrowheads="1"/>
          </p:cNvSpPr>
          <p:nvPr>
            <p:ph type="title"/>
          </p:nvPr>
        </p:nvSpPr>
        <p:spPr/>
        <p:txBody>
          <a:bodyPr/>
          <a:lstStyle/>
          <a:p>
            <a:pPr eaLnBrk="1" hangingPunct="1"/>
            <a:r>
              <a:rPr lang="en-US" altLang="en-US">
                <a:solidFill>
                  <a:schemeClr val="tx1"/>
                </a:solidFill>
              </a:rPr>
              <a:t>To what purpose? </a:t>
            </a:r>
          </a:p>
        </p:txBody>
      </p:sp>
      <p:sp>
        <p:nvSpPr>
          <p:cNvPr id="10245" name="Rectangle 3">
            <a:extLst>
              <a:ext uri="{FF2B5EF4-FFF2-40B4-BE49-F238E27FC236}">
                <a16:creationId xmlns:a16="http://schemas.microsoft.com/office/drawing/2014/main" id="{3AAD460A-3446-5818-7AA7-A8BF48274BE4}"/>
              </a:ext>
            </a:extLst>
          </p:cNvPr>
          <p:cNvSpPr>
            <a:spLocks noGrp="1" noChangeArrowheads="1"/>
          </p:cNvSpPr>
          <p:nvPr>
            <p:ph type="body" idx="1"/>
          </p:nvPr>
        </p:nvSpPr>
        <p:spPr>
          <a:xfrm>
            <a:off x="809625" y="1752600"/>
            <a:ext cx="7958138" cy="4267200"/>
          </a:xfrm>
        </p:spPr>
        <p:txBody>
          <a:bodyPr/>
          <a:lstStyle/>
          <a:p>
            <a:pPr eaLnBrk="1" hangingPunct="1">
              <a:lnSpc>
                <a:spcPct val="95000"/>
              </a:lnSpc>
            </a:pPr>
            <a:r>
              <a:rPr lang="en-US" altLang="en-US" sz="2600"/>
              <a:t>The user need only know something about the application and doesn</a:t>
            </a:r>
            <a:r>
              <a:rPr lang="en-US" altLang="en-US" sz="2600">
                <a:latin typeface="Times New Roman" panose="02020603050405020304" pitchFamily="18" charset="0"/>
              </a:rPr>
              <a:t>’</a:t>
            </a:r>
            <a:r>
              <a:rPr lang="en-US" altLang="en-US" sz="2600"/>
              <a:t>t need to know any details about the operating system, the BIOS or the hardware.</a:t>
            </a:r>
          </a:p>
          <a:p>
            <a:pPr eaLnBrk="1" hangingPunct="1">
              <a:lnSpc>
                <a:spcPct val="95000"/>
              </a:lnSpc>
            </a:pPr>
            <a:r>
              <a:rPr lang="en-US" altLang="en-US" sz="2600"/>
              <a:t>Similarly the application needs information about the user and the operating system but not the BIOS or hardware.</a:t>
            </a:r>
          </a:p>
          <a:p>
            <a:pPr eaLnBrk="1" hangingPunct="1">
              <a:lnSpc>
                <a:spcPct val="95000"/>
              </a:lnSpc>
            </a:pPr>
            <a:r>
              <a:rPr lang="en-US" altLang="en-US" sz="2600"/>
              <a:t>For layering to be successful there must be a </a:t>
            </a:r>
            <a:r>
              <a:rPr lang="en-US" altLang="en-US" sz="2600">
                <a:latin typeface="Times New Roman" panose="02020603050405020304" pitchFamily="18" charset="0"/>
              </a:rPr>
              <a:t>“</a:t>
            </a:r>
            <a:r>
              <a:rPr lang="en-US" altLang="en-US" sz="2600"/>
              <a:t>standard</a:t>
            </a:r>
            <a:r>
              <a:rPr lang="en-US" altLang="en-US" sz="2600">
                <a:latin typeface="Times New Roman" panose="02020603050405020304" pitchFamily="18" charset="0"/>
              </a:rPr>
              <a:t>”</a:t>
            </a:r>
            <a:r>
              <a:rPr lang="en-US" altLang="en-US" sz="2600"/>
              <a:t> interface into a layer.</a:t>
            </a:r>
          </a:p>
          <a:p>
            <a:pPr lvl="1" eaLnBrk="1" hangingPunct="1">
              <a:lnSpc>
                <a:spcPct val="95000"/>
              </a:lnSpc>
            </a:pPr>
            <a:r>
              <a:rPr lang="en-US" altLang="en-US" sz="2200"/>
              <a:t>The operating system is said to provide an Application Programming Interface (API).</a:t>
            </a:r>
          </a:p>
        </p:txBody>
      </p:sp>
      <p:pic>
        <p:nvPicPr>
          <p:cNvPr id="10246" name="Picture 4">
            <a:extLst>
              <a:ext uri="{FF2B5EF4-FFF2-40B4-BE49-F238E27FC236}">
                <a16:creationId xmlns:a16="http://schemas.microsoft.com/office/drawing/2014/main" id="{705C4A35-2BF4-A5B4-2615-350FD7AA9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8600"/>
            <a:ext cx="19494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Footer Placeholder 6">
            <a:extLst>
              <a:ext uri="{FF2B5EF4-FFF2-40B4-BE49-F238E27FC236}">
                <a16:creationId xmlns:a16="http://schemas.microsoft.com/office/drawing/2014/main" id="{C9B34652-9465-B755-5174-6783859ACC1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54B437AD-3711-194D-847A-7ACA2BB9571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1267" name="Slide Number Placeholder 5">
            <a:extLst>
              <a:ext uri="{FF2B5EF4-FFF2-40B4-BE49-F238E27FC236}">
                <a16:creationId xmlns:a16="http://schemas.microsoft.com/office/drawing/2014/main" id="{E06EB190-EC5C-0607-51FE-EF5871558F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04E2FBC-E367-42DB-A218-3C51C9134068}" type="slidenum">
              <a:rPr lang="en-US" altLang="en-US"/>
              <a:pPr/>
              <a:t>9</a:t>
            </a:fld>
            <a:endParaRPr lang="en-US" altLang="en-US"/>
          </a:p>
        </p:txBody>
      </p:sp>
      <p:sp>
        <p:nvSpPr>
          <p:cNvPr id="11268" name="Rectangle 2">
            <a:extLst>
              <a:ext uri="{FF2B5EF4-FFF2-40B4-BE49-F238E27FC236}">
                <a16:creationId xmlns:a16="http://schemas.microsoft.com/office/drawing/2014/main" id="{C81A29DD-1563-244C-1F91-7B0275DE2169}"/>
              </a:ext>
            </a:extLst>
          </p:cNvPr>
          <p:cNvSpPr>
            <a:spLocks noGrp="1" noChangeArrowheads="1"/>
          </p:cNvSpPr>
          <p:nvPr>
            <p:ph type="title"/>
          </p:nvPr>
        </p:nvSpPr>
        <p:spPr/>
        <p:txBody>
          <a:bodyPr/>
          <a:lstStyle/>
          <a:p>
            <a:pPr eaLnBrk="1" hangingPunct="1"/>
            <a:r>
              <a:rPr lang="en-US" altLang="en-US">
                <a:solidFill>
                  <a:schemeClr val="tx1"/>
                </a:solidFill>
              </a:rPr>
              <a:t>More than just a way of thinking about it</a:t>
            </a:r>
          </a:p>
        </p:txBody>
      </p:sp>
      <p:sp>
        <p:nvSpPr>
          <p:cNvPr id="11269" name="Rectangle 3">
            <a:extLst>
              <a:ext uri="{FF2B5EF4-FFF2-40B4-BE49-F238E27FC236}">
                <a16:creationId xmlns:a16="http://schemas.microsoft.com/office/drawing/2014/main" id="{1388BF06-1D94-2E6E-3DB4-41E06BB200ED}"/>
              </a:ext>
            </a:extLst>
          </p:cNvPr>
          <p:cNvSpPr>
            <a:spLocks noGrp="1" noChangeArrowheads="1"/>
          </p:cNvSpPr>
          <p:nvPr>
            <p:ph type="body" idx="1"/>
          </p:nvPr>
        </p:nvSpPr>
        <p:spPr/>
        <p:txBody>
          <a:bodyPr/>
          <a:lstStyle/>
          <a:p>
            <a:pPr eaLnBrk="1" hangingPunct="1"/>
            <a:r>
              <a:rPr lang="en-US" altLang="en-US" sz="2600"/>
              <a:t>These layers can be seen in the industry, there are </a:t>
            </a:r>
          </a:p>
          <a:p>
            <a:pPr lvl="1" eaLnBrk="1" hangingPunct="1"/>
            <a:r>
              <a:rPr lang="en-US" altLang="en-US" sz="2200"/>
              <a:t>Companies that specialize in hardware</a:t>
            </a:r>
          </a:p>
          <a:p>
            <a:pPr lvl="2" eaLnBrk="1" hangingPunct="1"/>
            <a:r>
              <a:rPr lang="en-US" altLang="en-US" sz="2100"/>
              <a:t>Seagate, Maxtor, Western Digital</a:t>
            </a:r>
          </a:p>
          <a:p>
            <a:pPr lvl="1" eaLnBrk="1" hangingPunct="1"/>
            <a:r>
              <a:rPr lang="en-US" altLang="en-US" sz="2200"/>
              <a:t>Companies that specialize in BIOS </a:t>
            </a:r>
          </a:p>
          <a:p>
            <a:pPr lvl="2" eaLnBrk="1" hangingPunct="1"/>
            <a:r>
              <a:rPr lang="en-US" altLang="en-US" sz="2100"/>
              <a:t>AMI, Phoenix</a:t>
            </a:r>
          </a:p>
          <a:p>
            <a:pPr lvl="1" eaLnBrk="1" hangingPunct="1"/>
            <a:r>
              <a:rPr lang="en-US" altLang="en-US" sz="2200"/>
              <a:t>Companies that specialize in operating systems</a:t>
            </a:r>
          </a:p>
          <a:p>
            <a:pPr lvl="2" eaLnBrk="1" hangingPunct="1"/>
            <a:r>
              <a:rPr lang="en-US" altLang="en-US" sz="2100"/>
              <a:t>Microsoft, Sun, B </a:t>
            </a:r>
          </a:p>
          <a:p>
            <a:pPr lvl="1" eaLnBrk="1" hangingPunct="1"/>
            <a:r>
              <a:rPr lang="en-US" altLang="en-US" sz="2200"/>
              <a:t>Companies that specialize in applications</a:t>
            </a:r>
          </a:p>
          <a:p>
            <a:pPr lvl="2" eaLnBrk="1" hangingPunct="1"/>
            <a:r>
              <a:rPr lang="en-US" altLang="en-US" sz="2100"/>
              <a:t>Oracle, Microsoft, AOL </a:t>
            </a:r>
          </a:p>
        </p:txBody>
      </p:sp>
      <p:sp>
        <p:nvSpPr>
          <p:cNvPr id="11270" name="Footer Placeholder 5">
            <a:extLst>
              <a:ext uri="{FF2B5EF4-FFF2-40B4-BE49-F238E27FC236}">
                <a16:creationId xmlns:a16="http://schemas.microsoft.com/office/drawing/2014/main" id="{32274A29-02A3-6947-DBC4-FD5B6FF9D07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610</TotalTime>
  <Words>3080</Words>
  <Application>Microsoft Office PowerPoint</Application>
  <PresentationFormat>On-screen Show (4:3)</PresentationFormat>
  <Paragraphs>321</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Verdana</vt:lpstr>
      <vt:lpstr>Arial</vt:lpstr>
      <vt:lpstr>Wingdings</vt:lpstr>
      <vt:lpstr>Times New Roman</vt:lpstr>
      <vt:lpstr>Symbol</vt:lpstr>
      <vt:lpstr>Profile</vt:lpstr>
      <vt:lpstr>The OSI Model</vt:lpstr>
      <vt:lpstr>OSI or ISO</vt:lpstr>
      <vt:lpstr>ISO</vt:lpstr>
      <vt:lpstr>Standards</vt:lpstr>
      <vt:lpstr>www.iso.org</vt:lpstr>
      <vt:lpstr>Open versus Proprietary</vt:lpstr>
      <vt:lpstr>Layering/Interfacing</vt:lpstr>
      <vt:lpstr>To what purpose? </vt:lpstr>
      <vt:lpstr>More than just a way of thinking about it</vt:lpstr>
      <vt:lpstr>Communications Layering</vt:lpstr>
      <vt:lpstr>What is OSI?</vt:lpstr>
      <vt:lpstr>It’s not the law</vt:lpstr>
      <vt:lpstr>Classroom not boardroom</vt:lpstr>
      <vt:lpstr>OSI’s Purpose</vt:lpstr>
      <vt:lpstr>TCP/IP model</vt:lpstr>
      <vt:lpstr>The main idea</vt:lpstr>
      <vt:lpstr>The main idea (Cont.)</vt:lpstr>
      <vt:lpstr>PowerPoint Presentation</vt:lpstr>
      <vt:lpstr>The main idea (Cont.)</vt:lpstr>
      <vt:lpstr>OSI: Network / Computer</vt:lpstr>
      <vt:lpstr>Layer 1: Physical </vt:lpstr>
      <vt:lpstr>Physical Layer (Cont.)</vt:lpstr>
      <vt:lpstr>Layer 2: The data-link layer</vt:lpstr>
      <vt:lpstr>Data Link (Cont.)</vt:lpstr>
      <vt:lpstr>Data link sublayers</vt:lpstr>
      <vt:lpstr>Layer 3: The network layer</vt:lpstr>
      <vt:lpstr>Layer 4: The transport layer</vt:lpstr>
      <vt:lpstr>Whose job is it?</vt:lpstr>
      <vt:lpstr>Layer 5: The session layer</vt:lpstr>
      <vt:lpstr>Layer 6: The presentation layer</vt:lpstr>
      <vt:lpstr>Layer 7: The application layer</vt:lpstr>
      <vt:lpstr>Layer 7: The application layer</vt:lpstr>
      <vt:lpstr>Mnemonic </vt:lpstr>
      <vt:lpstr>OSI in real life </vt:lpstr>
      <vt:lpstr>Layered Software</vt:lpstr>
      <vt:lpstr>Fig. 16.3: Stacks and Vendors</vt:lpstr>
      <vt:lpstr>Network Operating System </vt:lpstr>
      <vt:lpstr>Network Operating Systems</vt:lpstr>
      <vt:lpstr>Multiple protocol stacks</vt:lpstr>
      <vt:lpstr>PowerPoint Presentation</vt:lpstr>
      <vt:lpstr>Nested Headers</vt:lpstr>
      <vt:lpstr>Layer-to-Layer</vt:lpstr>
      <vt:lpstr>Nested Headers (Fig. 16-4)</vt:lpstr>
      <vt:lpstr>No physical layer header</vt:lpstr>
      <vt:lpstr>PowerPoint Presentation</vt:lpstr>
      <vt:lpstr>What’s the point?</vt:lpstr>
      <vt:lpstr>Single packet and Multi-packet</vt:lpstr>
      <vt:lpstr>Single Packet Techniques</vt:lpstr>
      <vt:lpstr>Multi-Packets Techniques</vt:lpstr>
      <vt:lpstr>Sequencing</vt:lpstr>
      <vt:lpstr>Various Problems</vt:lpstr>
      <vt:lpstr>Various Problems</vt:lpstr>
      <vt:lpstr>Who’s responsible?</vt:lpstr>
      <vt:lpstr>Some destination responsibility</vt:lpstr>
      <vt:lpstr>Multiple sequences</vt:lpstr>
      <vt:lpstr>Sequencing</vt:lpstr>
      <vt:lpstr>Other References</vt:lpstr>
    </vt:vector>
  </TitlesOfParts>
  <Company>La Salle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OSI Model</dc:title>
  <dc:creator>blum</dc:creator>
  <cp:lastModifiedBy>Jyoti Khalkar</cp:lastModifiedBy>
  <cp:revision>145</cp:revision>
  <dcterms:created xsi:type="dcterms:W3CDTF">2001-10-09T22:23:33Z</dcterms:created>
  <dcterms:modified xsi:type="dcterms:W3CDTF">2022-08-17T16:04:55Z</dcterms:modified>
</cp:coreProperties>
</file>