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FEB5-0395-4441-A7A3-C0683480882B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3ACB-5D4E-45E0-B566-8FF177FA0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8B56-BCA3-4372-BC5C-1B671888B35F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CFAD-2B9D-4992-9FD9-46DC5C8581F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E30B-9F96-480D-B602-213CD6EE5543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446A-E64C-4962-A751-27893D713AD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0DF0-A707-453E-B2AC-BD27CFBA38D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C82F-73FC-475C-8CAD-01B4DB9070F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839199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5638800"/>
            <a:ext cx="749808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94615" algn="r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alibri"/>
                <a:cs typeface="Calibri"/>
              </a:rPr>
              <a:t>Presented </a:t>
            </a: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:- </a:t>
            </a:r>
            <a:r>
              <a:rPr sz="2400" i="1" spc="-5" dirty="0">
                <a:latin typeface="Calibri"/>
                <a:cs typeface="Calibri"/>
              </a:rPr>
              <a:t>Giriraj </a:t>
            </a:r>
            <a:r>
              <a:rPr sz="2400" i="1" spc="-15" dirty="0">
                <a:latin typeface="Calibri"/>
                <a:cs typeface="Calibri"/>
              </a:rPr>
              <a:t>Rajkumar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Malang</a:t>
            </a:r>
            <a:endParaRPr sz="2400">
              <a:latin typeface="Calibri"/>
              <a:cs typeface="Calibri"/>
            </a:endParaRPr>
          </a:p>
          <a:p>
            <a:pPr marR="130175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PRN :-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10303320181124510028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F020-9EBA-4DD5-BC46-46FD75C7161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2E17A8-3C08-4596-9CE3-ED604E5012F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46D1C-6613-462F-B03E-65F7186D0D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5E567-04A5-4DDE-9861-EECEDADBF6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BF05D91-7EC3-4BB7-91BF-787249524EFB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BAF7-AB06-4423-B085-4A8D97C754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D57ED-436A-4A2F-8496-45E8B815A4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79AB5F5-7B88-4974-A9A3-E0E929DAECF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3908-902C-4D49-8524-2B77C27E4C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08E91-888B-4069-AD2B-4888D5BB36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4E6D4F-C21F-48DF-99FE-642FF5B9F509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B26C-7206-4044-B3EA-80AD8C7827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481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1CC84-DB03-4B33-A690-8125DCE0A56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84FF04-F349-4C69-80C8-C76E39B37C7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AC27-3946-453B-B799-7319658799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3F5A6-FC6D-4D1F-BF31-BD5296B61D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D1925F4-BA57-4B58-9077-4AA5461E565E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7CCD-A14D-4228-A496-819AC57FC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3E106-38E6-4709-A097-86BC2F8CDF5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0E26FF-8007-4B53-BF72-B900A67E7B6F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FB675-5E90-4232-8AE2-7B60DF5E8C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9143999" cy="668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7D64-9788-4A11-9546-0AC00F3C35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6E9F85-FA8B-4BEA-B89E-D84C1FA8A144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348B7-06A2-4F37-86E6-F746787D9B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76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9DFE1-F325-4B4B-89E2-EE82DE792A7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26CDD1E-AF3C-4FDB-9EBD-70E5A24948A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79D4-D794-4085-BEBA-17D92785F2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B0E8E9C-45D3-4C00-BA9F-6CD57A1C80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693750"/>
                  </p:ext>
                </p:extLst>
              </p:nvPr>
            </p:nvGraphicFramePr>
            <p:xfrm>
              <a:off x="-3347720" y="2971800"/>
              <a:ext cx="2286000" cy="1714500"/>
            </p:xfrm>
            <a:graphic>
              <a:graphicData uri="http://schemas.microsoft.com/office/powerpoint/2016/slidezoom">
                <pslz:sldZm>
                  <pslz:sldZmObj sldId="258" cId="0">
                    <pslz:zmPr id="{F06685A3-F744-4957-BFED-7CFB6514617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0E8E9C-45D3-4C00-BA9F-6CD57A1C8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47720" y="297180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65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68F44-0B16-4F8E-87B7-3AD1597572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8031B26-0ED3-4D65-A58E-16FA28CD7542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5FD9-2FBC-481C-AF33-3FDA09CA7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B4C5-409E-4319-B570-97E90EDBF03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DDC216-91D0-48CD-9EA8-76E1E5A9C369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F131-DA78-4FC3-90AC-33E4179A67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9143999" cy="668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C3D49-CC3C-49C4-A531-066F2A11244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BE23ED-777E-4B48-8D8F-3D035E500568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27CF-E765-4CD6-8305-BFBAA001F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83729-1E36-43DD-8132-89D835CFE01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962CC1-9ED0-4F55-8FE0-F545A1E484DD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9B1E-1A2E-447F-9A83-D992F8CFFD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42B0-C938-4FE8-BDA0-98F402ACE0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8A55BA9-7361-4658-A573-00FC3A18638F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BF796-FAF4-40A3-98B6-5E03261D9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3999" cy="621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6BE77-A8F9-4504-880C-567F2A1740F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59120E-16B0-4D7F-8A2C-AF86611C9E4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8FDDA-B367-4DC5-BB00-334B6F9C1C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6652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98795-8955-4C55-AAAB-C731F04151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86E59B-53F9-48CB-841B-9EA2E143BD83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FA7A-4935-41FC-B3BA-3D3E2AFE39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41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Apurv S V</dc:creator>
  <cp:lastModifiedBy>Jyoti Khalkar</cp:lastModifiedBy>
  <cp:revision>3</cp:revision>
  <dcterms:created xsi:type="dcterms:W3CDTF">2021-01-01T16:30:08Z</dcterms:created>
  <dcterms:modified xsi:type="dcterms:W3CDTF">2021-06-08T09:40:44Z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2021-01-01T00:00:00Z</vt:filetime>
  </property>
</Properties>
</file>