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9" r:id="rId4"/>
    <p:sldId id="258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8" r:id="rId15"/>
    <p:sldId id="269" r:id="rId16"/>
    <p:sldId id="270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mshende@rediffmail.com" userId="9ae89bdcb27c1f25" providerId="LiveId" clId="{29B48783-D22B-42E4-88E0-B002CDA869A3}"/>
    <pc:docChg chg="custSel addSld delSld modSld sldOrd">
      <pc:chgData name="girishmshende@rediffmail.com" userId="9ae89bdcb27c1f25" providerId="LiveId" clId="{29B48783-D22B-42E4-88E0-B002CDA869A3}" dt="2020-12-24T06:08:52.126" v="1793" actId="113"/>
      <pc:docMkLst>
        <pc:docMk/>
      </pc:docMkLst>
      <pc:sldChg chg="modSp mod">
        <pc:chgData name="girishmshende@rediffmail.com" userId="9ae89bdcb27c1f25" providerId="LiveId" clId="{29B48783-D22B-42E4-88E0-B002CDA869A3}" dt="2020-12-24T05:42:07.081" v="1695" actId="20577"/>
        <pc:sldMkLst>
          <pc:docMk/>
          <pc:sldMk cId="1717130764" sldId="256"/>
        </pc:sldMkLst>
        <pc:spChg chg="mod">
          <ac:chgData name="girishmshende@rediffmail.com" userId="9ae89bdcb27c1f25" providerId="LiveId" clId="{29B48783-D22B-42E4-88E0-B002CDA869A3}" dt="2020-12-23T14:26:07.926" v="1"/>
          <ac:spMkLst>
            <pc:docMk/>
            <pc:sldMk cId="1717130764" sldId="256"/>
            <ac:spMk id="2" creationId="{E8C0C220-B79A-4035-AECA-557B07C34F42}"/>
          </ac:spMkLst>
        </pc:spChg>
        <pc:spChg chg="mod">
          <ac:chgData name="girishmshende@rediffmail.com" userId="9ae89bdcb27c1f25" providerId="LiveId" clId="{29B48783-D22B-42E4-88E0-B002CDA869A3}" dt="2020-12-24T05:42:07.081" v="1695" actId="20577"/>
          <ac:spMkLst>
            <pc:docMk/>
            <pc:sldMk cId="1717130764" sldId="256"/>
            <ac:spMk id="3" creationId="{126D6CC8-6967-4929-9D5F-38975DDA28D6}"/>
          </ac:spMkLst>
        </pc:spChg>
      </pc:sldChg>
      <pc:sldChg chg="modSp new mod">
        <pc:chgData name="girishmshende@rediffmail.com" userId="9ae89bdcb27c1f25" providerId="LiveId" clId="{29B48783-D22B-42E4-88E0-B002CDA869A3}" dt="2020-12-24T05:49:08.246" v="1721" actId="20577"/>
        <pc:sldMkLst>
          <pc:docMk/>
          <pc:sldMk cId="4241553269" sldId="257"/>
        </pc:sldMkLst>
        <pc:spChg chg="mod">
          <ac:chgData name="girishmshende@rediffmail.com" userId="9ae89bdcb27c1f25" providerId="LiveId" clId="{29B48783-D22B-42E4-88E0-B002CDA869A3}" dt="2020-12-23T14:47:58.359" v="16" actId="113"/>
          <ac:spMkLst>
            <pc:docMk/>
            <pc:sldMk cId="4241553269" sldId="257"/>
            <ac:spMk id="2" creationId="{F5C6227C-F58A-4B96-9CA8-CEA296E786E3}"/>
          </ac:spMkLst>
        </pc:spChg>
        <pc:spChg chg="mod">
          <ac:chgData name="girishmshende@rediffmail.com" userId="9ae89bdcb27c1f25" providerId="LiveId" clId="{29B48783-D22B-42E4-88E0-B002CDA869A3}" dt="2020-12-24T05:49:08.246" v="1721" actId="20577"/>
          <ac:spMkLst>
            <pc:docMk/>
            <pc:sldMk cId="4241553269" sldId="257"/>
            <ac:spMk id="3" creationId="{AE861DD5-2298-4AA1-BA20-0A46A830FC93}"/>
          </ac:spMkLst>
        </pc:spChg>
      </pc:sldChg>
      <pc:sldChg chg="modSp new mod">
        <pc:chgData name="girishmshende@rediffmail.com" userId="9ae89bdcb27c1f25" providerId="LiveId" clId="{29B48783-D22B-42E4-88E0-B002CDA869A3}" dt="2020-12-24T05:55:31.540" v="1774" actId="20577"/>
        <pc:sldMkLst>
          <pc:docMk/>
          <pc:sldMk cId="3379949130" sldId="258"/>
        </pc:sldMkLst>
        <pc:spChg chg="mod">
          <ac:chgData name="girishmshende@rediffmail.com" userId="9ae89bdcb27c1f25" providerId="LiveId" clId="{29B48783-D22B-42E4-88E0-B002CDA869A3}" dt="2020-12-23T14:53:15.877" v="36" actId="255"/>
          <ac:spMkLst>
            <pc:docMk/>
            <pc:sldMk cId="3379949130" sldId="258"/>
            <ac:spMk id="2" creationId="{DF5066CC-DDD4-4574-ACAD-34C8A7D30E0C}"/>
          </ac:spMkLst>
        </pc:spChg>
        <pc:spChg chg="mod">
          <ac:chgData name="girishmshende@rediffmail.com" userId="9ae89bdcb27c1f25" providerId="LiveId" clId="{29B48783-D22B-42E4-88E0-B002CDA869A3}" dt="2020-12-24T05:55:31.540" v="1774" actId="20577"/>
          <ac:spMkLst>
            <pc:docMk/>
            <pc:sldMk cId="3379949130" sldId="258"/>
            <ac:spMk id="3" creationId="{4800195A-DC6B-43A3-B830-F07A5A8DE907}"/>
          </ac:spMkLst>
        </pc:spChg>
      </pc:sldChg>
      <pc:sldChg chg="modSp new mod ord">
        <pc:chgData name="girishmshende@rediffmail.com" userId="9ae89bdcb27c1f25" providerId="LiveId" clId="{29B48783-D22B-42E4-88E0-B002CDA869A3}" dt="2020-12-24T05:53:03.226" v="1730" actId="20577"/>
        <pc:sldMkLst>
          <pc:docMk/>
          <pc:sldMk cId="5553955" sldId="259"/>
        </pc:sldMkLst>
        <pc:spChg chg="mod">
          <ac:chgData name="girishmshende@rediffmail.com" userId="9ae89bdcb27c1f25" providerId="LiveId" clId="{29B48783-D22B-42E4-88E0-B002CDA869A3}" dt="2020-12-23T15:05:46.086" v="181" actId="113"/>
          <ac:spMkLst>
            <pc:docMk/>
            <pc:sldMk cId="5553955" sldId="259"/>
            <ac:spMk id="2" creationId="{6998F4A6-8144-4B69-A34B-FFA926F198B7}"/>
          </ac:spMkLst>
        </pc:spChg>
        <pc:spChg chg="mod">
          <ac:chgData name="girishmshende@rediffmail.com" userId="9ae89bdcb27c1f25" providerId="LiveId" clId="{29B48783-D22B-42E4-88E0-B002CDA869A3}" dt="2020-12-24T05:53:03.226" v="1730" actId="20577"/>
          <ac:spMkLst>
            <pc:docMk/>
            <pc:sldMk cId="5553955" sldId="259"/>
            <ac:spMk id="3" creationId="{19BCAAF4-5DF6-49B1-847A-651C5261FC33}"/>
          </ac:spMkLst>
        </pc:spChg>
      </pc:sldChg>
      <pc:sldChg chg="new del">
        <pc:chgData name="girishmshende@rediffmail.com" userId="9ae89bdcb27c1f25" providerId="LiveId" clId="{29B48783-D22B-42E4-88E0-B002CDA869A3}" dt="2020-12-24T02:04:18.437" v="301" actId="47"/>
        <pc:sldMkLst>
          <pc:docMk/>
          <pc:sldMk cId="1058112340" sldId="260"/>
        </pc:sldMkLst>
      </pc:sldChg>
      <pc:sldChg chg="addSp delSp modSp new mod">
        <pc:chgData name="girishmshende@rediffmail.com" userId="9ae89bdcb27c1f25" providerId="LiveId" clId="{29B48783-D22B-42E4-88E0-B002CDA869A3}" dt="2020-12-24T02:08:38.475" v="306" actId="931"/>
        <pc:sldMkLst>
          <pc:docMk/>
          <pc:sldMk cId="3288603583" sldId="260"/>
        </pc:sldMkLst>
        <pc:spChg chg="mod">
          <ac:chgData name="girishmshende@rediffmail.com" userId="9ae89bdcb27c1f25" providerId="LiveId" clId="{29B48783-D22B-42E4-88E0-B002CDA869A3}" dt="2020-12-24T02:05:28.542" v="304" actId="255"/>
          <ac:spMkLst>
            <pc:docMk/>
            <pc:sldMk cId="3288603583" sldId="260"/>
            <ac:spMk id="2" creationId="{428BAC64-6680-4DB4-A405-76D3DDE8DB67}"/>
          </ac:spMkLst>
        </pc:spChg>
        <pc:spChg chg="del mod">
          <ac:chgData name="girishmshende@rediffmail.com" userId="9ae89bdcb27c1f25" providerId="LiveId" clId="{29B48783-D22B-42E4-88E0-B002CDA869A3}" dt="2020-12-24T02:08:38.475" v="306" actId="931"/>
          <ac:spMkLst>
            <pc:docMk/>
            <pc:sldMk cId="3288603583" sldId="260"/>
            <ac:spMk id="3" creationId="{3AA39CA9-EA79-47CD-BAC3-A4399C0F5177}"/>
          </ac:spMkLst>
        </pc:spChg>
        <pc:picChg chg="add mod">
          <ac:chgData name="girishmshende@rediffmail.com" userId="9ae89bdcb27c1f25" providerId="LiveId" clId="{29B48783-D22B-42E4-88E0-B002CDA869A3}" dt="2020-12-24T02:08:38.475" v="306" actId="931"/>
          <ac:picMkLst>
            <pc:docMk/>
            <pc:sldMk cId="3288603583" sldId="260"/>
            <ac:picMk id="5" creationId="{26DACA9C-661C-46CC-981B-8DB28704840E}"/>
          </ac:picMkLst>
        </pc:picChg>
      </pc:sldChg>
      <pc:sldChg chg="modSp new mod">
        <pc:chgData name="girishmshende@rediffmail.com" userId="9ae89bdcb27c1f25" providerId="LiveId" clId="{29B48783-D22B-42E4-88E0-B002CDA869A3}" dt="2020-12-24T02:23:12.883" v="417" actId="27636"/>
        <pc:sldMkLst>
          <pc:docMk/>
          <pc:sldMk cId="1179988218" sldId="261"/>
        </pc:sldMkLst>
        <pc:spChg chg="mod">
          <ac:chgData name="girishmshende@rediffmail.com" userId="9ae89bdcb27c1f25" providerId="LiveId" clId="{29B48783-D22B-42E4-88E0-B002CDA869A3}" dt="2020-12-24T02:11:16.569" v="314" actId="255"/>
          <ac:spMkLst>
            <pc:docMk/>
            <pc:sldMk cId="1179988218" sldId="261"/>
            <ac:spMk id="2" creationId="{136D9288-35FC-4726-A5E2-7CC8D5645A3B}"/>
          </ac:spMkLst>
        </pc:spChg>
        <pc:spChg chg="mod">
          <ac:chgData name="girishmshende@rediffmail.com" userId="9ae89bdcb27c1f25" providerId="LiveId" clId="{29B48783-D22B-42E4-88E0-B002CDA869A3}" dt="2020-12-24T02:23:12.883" v="417" actId="27636"/>
          <ac:spMkLst>
            <pc:docMk/>
            <pc:sldMk cId="1179988218" sldId="261"/>
            <ac:spMk id="3" creationId="{FCF04B1D-5933-4889-A959-73D1A5D5DD6D}"/>
          </ac:spMkLst>
        </pc:spChg>
      </pc:sldChg>
      <pc:sldChg chg="modSp new del mod">
        <pc:chgData name="girishmshende@rediffmail.com" userId="9ae89bdcb27c1f25" providerId="LiveId" clId="{29B48783-D22B-42E4-88E0-B002CDA869A3}" dt="2020-12-24T02:10:23.481" v="310" actId="47"/>
        <pc:sldMkLst>
          <pc:docMk/>
          <pc:sldMk cId="3475718586" sldId="261"/>
        </pc:sldMkLst>
        <pc:spChg chg="mod">
          <ac:chgData name="girishmshende@rediffmail.com" userId="9ae89bdcb27c1f25" providerId="LiveId" clId="{29B48783-D22B-42E4-88E0-B002CDA869A3}" dt="2020-12-24T02:10:03.661" v="309" actId="20577"/>
          <ac:spMkLst>
            <pc:docMk/>
            <pc:sldMk cId="3475718586" sldId="261"/>
            <ac:spMk id="2" creationId="{DBA75A8A-EF8F-48AA-91B1-805B1C658FE4}"/>
          </ac:spMkLst>
        </pc:spChg>
      </pc:sldChg>
      <pc:sldChg chg="addSp modSp new mod">
        <pc:chgData name="girishmshende@rediffmail.com" userId="9ae89bdcb27c1f25" providerId="LiveId" clId="{29B48783-D22B-42E4-88E0-B002CDA869A3}" dt="2020-12-24T02:22:40.872" v="407" actId="12"/>
        <pc:sldMkLst>
          <pc:docMk/>
          <pc:sldMk cId="707043038" sldId="262"/>
        </pc:sldMkLst>
        <pc:spChg chg="add mod">
          <ac:chgData name="girishmshende@rediffmail.com" userId="9ae89bdcb27c1f25" providerId="LiveId" clId="{29B48783-D22B-42E4-88E0-B002CDA869A3}" dt="2020-12-24T02:22:40.872" v="407" actId="12"/>
          <ac:spMkLst>
            <pc:docMk/>
            <pc:sldMk cId="707043038" sldId="262"/>
            <ac:spMk id="3" creationId="{884CCCAA-F269-4DDF-88D6-53CB34E4BC0D}"/>
          </ac:spMkLst>
        </pc:spChg>
      </pc:sldChg>
      <pc:sldChg chg="modSp new del mod">
        <pc:chgData name="girishmshende@rediffmail.com" userId="9ae89bdcb27c1f25" providerId="LiveId" clId="{29B48783-D22B-42E4-88E0-B002CDA869A3}" dt="2020-12-24T02:26:43.700" v="424" actId="47"/>
        <pc:sldMkLst>
          <pc:docMk/>
          <pc:sldMk cId="2639542036" sldId="263"/>
        </pc:sldMkLst>
        <pc:spChg chg="mod">
          <ac:chgData name="girishmshende@rediffmail.com" userId="9ae89bdcb27c1f25" providerId="LiveId" clId="{29B48783-D22B-42E4-88E0-B002CDA869A3}" dt="2020-12-24T02:24:37.715" v="423" actId="255"/>
          <ac:spMkLst>
            <pc:docMk/>
            <pc:sldMk cId="2639542036" sldId="263"/>
            <ac:spMk id="2" creationId="{E1DBFE1B-4A75-478F-A48B-1728C7BC4634}"/>
          </ac:spMkLst>
        </pc:spChg>
      </pc:sldChg>
      <pc:sldChg chg="addSp modSp new">
        <pc:chgData name="girishmshende@rediffmail.com" userId="9ae89bdcb27c1f25" providerId="LiveId" clId="{29B48783-D22B-42E4-88E0-B002CDA869A3}" dt="2020-12-24T02:27:09.685" v="426" actId="931"/>
        <pc:sldMkLst>
          <pc:docMk/>
          <pc:sldMk cId="3437427522" sldId="263"/>
        </pc:sldMkLst>
        <pc:picChg chg="add mod">
          <ac:chgData name="girishmshende@rediffmail.com" userId="9ae89bdcb27c1f25" providerId="LiveId" clId="{29B48783-D22B-42E4-88E0-B002CDA869A3}" dt="2020-12-24T02:27:09.685" v="426" actId="931"/>
          <ac:picMkLst>
            <pc:docMk/>
            <pc:sldMk cId="3437427522" sldId="263"/>
            <ac:picMk id="3" creationId="{4DA79683-35F4-430A-977D-A85FED1DE118}"/>
          </ac:picMkLst>
        </pc:picChg>
      </pc:sldChg>
      <pc:sldChg chg="modSp new mod">
        <pc:chgData name="girishmshende@rediffmail.com" userId="9ae89bdcb27c1f25" providerId="LiveId" clId="{29B48783-D22B-42E4-88E0-B002CDA869A3}" dt="2020-12-24T03:19:46.935" v="1146" actId="207"/>
        <pc:sldMkLst>
          <pc:docMk/>
          <pc:sldMk cId="4007690825" sldId="264"/>
        </pc:sldMkLst>
        <pc:spChg chg="mod">
          <ac:chgData name="girishmshende@rediffmail.com" userId="9ae89bdcb27c1f25" providerId="LiveId" clId="{29B48783-D22B-42E4-88E0-B002CDA869A3}" dt="2020-12-24T03:19:41.816" v="1145" actId="207"/>
          <ac:spMkLst>
            <pc:docMk/>
            <pc:sldMk cId="4007690825" sldId="264"/>
            <ac:spMk id="2" creationId="{84AAD5BD-3592-4220-821A-63AEB5874515}"/>
          </ac:spMkLst>
        </pc:spChg>
        <pc:spChg chg="mod">
          <ac:chgData name="girishmshende@rediffmail.com" userId="9ae89bdcb27c1f25" providerId="LiveId" clId="{29B48783-D22B-42E4-88E0-B002CDA869A3}" dt="2020-12-24T03:19:46.935" v="1146" actId="207"/>
          <ac:spMkLst>
            <pc:docMk/>
            <pc:sldMk cId="4007690825" sldId="264"/>
            <ac:spMk id="3" creationId="{7F03D74F-C565-420A-AD57-B2DFD1E69F88}"/>
          </ac:spMkLst>
        </pc:spChg>
      </pc:sldChg>
      <pc:sldChg chg="addSp delSp modSp new mod">
        <pc:chgData name="girishmshende@rediffmail.com" userId="9ae89bdcb27c1f25" providerId="LiveId" clId="{29B48783-D22B-42E4-88E0-B002CDA869A3}" dt="2020-12-24T02:36:21.547" v="514" actId="14100"/>
        <pc:sldMkLst>
          <pc:docMk/>
          <pc:sldMk cId="3712366723" sldId="265"/>
        </pc:sldMkLst>
        <pc:spChg chg="mod">
          <ac:chgData name="girishmshende@rediffmail.com" userId="9ae89bdcb27c1f25" providerId="LiveId" clId="{29B48783-D22B-42E4-88E0-B002CDA869A3}" dt="2020-12-24T02:34:30.277" v="506" actId="27636"/>
          <ac:spMkLst>
            <pc:docMk/>
            <pc:sldMk cId="3712366723" sldId="265"/>
            <ac:spMk id="2" creationId="{C029B255-C264-41BF-9E6D-B4A1880B309B}"/>
          </ac:spMkLst>
        </pc:spChg>
        <pc:spChg chg="del mod">
          <ac:chgData name="girishmshende@rediffmail.com" userId="9ae89bdcb27c1f25" providerId="LiveId" clId="{29B48783-D22B-42E4-88E0-B002CDA869A3}" dt="2020-12-24T02:35:59.677" v="508" actId="931"/>
          <ac:spMkLst>
            <pc:docMk/>
            <pc:sldMk cId="3712366723" sldId="265"/>
            <ac:spMk id="3" creationId="{F43D057A-5786-4F93-B4B4-FDAB80409300}"/>
          </ac:spMkLst>
        </pc:spChg>
        <pc:picChg chg="add mod">
          <ac:chgData name="girishmshende@rediffmail.com" userId="9ae89bdcb27c1f25" providerId="LiveId" clId="{29B48783-D22B-42E4-88E0-B002CDA869A3}" dt="2020-12-24T02:36:21.547" v="514" actId="14100"/>
          <ac:picMkLst>
            <pc:docMk/>
            <pc:sldMk cId="3712366723" sldId="265"/>
            <ac:picMk id="5" creationId="{9626021B-F7F0-43BB-9987-9C9A50475174}"/>
          </ac:picMkLst>
        </pc:picChg>
      </pc:sldChg>
      <pc:sldChg chg="modSp new mod">
        <pc:chgData name="girishmshende@rediffmail.com" userId="9ae89bdcb27c1f25" providerId="LiveId" clId="{29B48783-D22B-42E4-88E0-B002CDA869A3}" dt="2020-12-24T03:33:21.922" v="1565" actId="12"/>
        <pc:sldMkLst>
          <pc:docMk/>
          <pc:sldMk cId="1796951010" sldId="266"/>
        </pc:sldMkLst>
        <pc:spChg chg="mod">
          <ac:chgData name="girishmshende@rediffmail.com" userId="9ae89bdcb27c1f25" providerId="LiveId" clId="{29B48783-D22B-42E4-88E0-B002CDA869A3}" dt="2020-12-24T03:26:31.794" v="1182" actId="20577"/>
          <ac:spMkLst>
            <pc:docMk/>
            <pc:sldMk cId="1796951010" sldId="266"/>
            <ac:spMk id="2" creationId="{833D1DCE-1787-44AA-B99D-B9EDC1366A38}"/>
          </ac:spMkLst>
        </pc:spChg>
        <pc:spChg chg="mod">
          <ac:chgData name="girishmshende@rediffmail.com" userId="9ae89bdcb27c1f25" providerId="LiveId" clId="{29B48783-D22B-42E4-88E0-B002CDA869A3}" dt="2020-12-24T03:33:21.922" v="1565" actId="12"/>
          <ac:spMkLst>
            <pc:docMk/>
            <pc:sldMk cId="1796951010" sldId="266"/>
            <ac:spMk id="3" creationId="{80D43D23-171A-42CB-A14C-23892AE682D0}"/>
          </ac:spMkLst>
        </pc:spChg>
      </pc:sldChg>
      <pc:sldChg chg="modSp new del mod">
        <pc:chgData name="girishmshende@rediffmail.com" userId="9ae89bdcb27c1f25" providerId="LiveId" clId="{29B48783-D22B-42E4-88E0-B002CDA869A3}" dt="2020-12-24T02:54:13.179" v="629" actId="47"/>
        <pc:sldMkLst>
          <pc:docMk/>
          <pc:sldMk cId="3391134544" sldId="267"/>
        </pc:sldMkLst>
        <pc:spChg chg="mod">
          <ac:chgData name="girishmshende@rediffmail.com" userId="9ae89bdcb27c1f25" providerId="LiveId" clId="{29B48783-D22B-42E4-88E0-B002CDA869A3}" dt="2020-12-24T02:53:20.492" v="625" actId="255"/>
          <ac:spMkLst>
            <pc:docMk/>
            <pc:sldMk cId="3391134544" sldId="267"/>
            <ac:spMk id="2" creationId="{0544F2C5-3C02-4DD3-B18E-AC3A28BB5082}"/>
          </ac:spMkLst>
        </pc:spChg>
      </pc:sldChg>
      <pc:sldChg chg="modSp new mod">
        <pc:chgData name="girishmshende@rediffmail.com" userId="9ae89bdcb27c1f25" providerId="LiveId" clId="{29B48783-D22B-42E4-88E0-B002CDA869A3}" dt="2020-12-24T03:20:26.057" v="1150" actId="207"/>
        <pc:sldMkLst>
          <pc:docMk/>
          <pc:sldMk cId="1069080354" sldId="268"/>
        </pc:sldMkLst>
        <pc:spChg chg="mod">
          <ac:chgData name="girishmshende@rediffmail.com" userId="9ae89bdcb27c1f25" providerId="LiveId" clId="{29B48783-D22B-42E4-88E0-B002CDA869A3}" dt="2020-12-24T03:20:26.057" v="1150" actId="207"/>
          <ac:spMkLst>
            <pc:docMk/>
            <pc:sldMk cId="1069080354" sldId="268"/>
            <ac:spMk id="2" creationId="{47249547-C356-43C5-BD91-FB3E234F897E}"/>
          </ac:spMkLst>
        </pc:spChg>
        <pc:spChg chg="mod">
          <ac:chgData name="girishmshende@rediffmail.com" userId="9ae89bdcb27c1f25" providerId="LiveId" clId="{29B48783-D22B-42E4-88E0-B002CDA869A3}" dt="2020-12-24T03:19:15.364" v="1142" actId="207"/>
          <ac:spMkLst>
            <pc:docMk/>
            <pc:sldMk cId="1069080354" sldId="268"/>
            <ac:spMk id="3" creationId="{1C9A3E7A-C93A-41EF-8837-BE384B61A170}"/>
          </ac:spMkLst>
        </pc:spChg>
      </pc:sldChg>
      <pc:sldChg chg="modSp new mod">
        <pc:chgData name="girishmshende@rediffmail.com" userId="9ae89bdcb27c1f25" providerId="LiveId" clId="{29B48783-D22B-42E4-88E0-B002CDA869A3}" dt="2020-12-24T03:20:20.833" v="1149" actId="207"/>
        <pc:sldMkLst>
          <pc:docMk/>
          <pc:sldMk cId="361975682" sldId="269"/>
        </pc:sldMkLst>
        <pc:spChg chg="mod">
          <ac:chgData name="girishmshende@rediffmail.com" userId="9ae89bdcb27c1f25" providerId="LiveId" clId="{29B48783-D22B-42E4-88E0-B002CDA869A3}" dt="2020-12-24T03:20:20.833" v="1149" actId="207"/>
          <ac:spMkLst>
            <pc:docMk/>
            <pc:sldMk cId="361975682" sldId="269"/>
            <ac:spMk id="2" creationId="{DC94AF87-8B5A-44C2-8FFD-59412C22D0C9}"/>
          </ac:spMkLst>
        </pc:spChg>
        <pc:spChg chg="mod">
          <ac:chgData name="girishmshende@rediffmail.com" userId="9ae89bdcb27c1f25" providerId="LiveId" clId="{29B48783-D22B-42E4-88E0-B002CDA869A3}" dt="2020-12-24T03:18:53.191" v="1140" actId="207"/>
          <ac:spMkLst>
            <pc:docMk/>
            <pc:sldMk cId="361975682" sldId="269"/>
            <ac:spMk id="3" creationId="{E4475A0B-4FDB-485D-8A14-F6E9C84FA055}"/>
          </ac:spMkLst>
        </pc:spChg>
      </pc:sldChg>
      <pc:sldChg chg="modSp new mod">
        <pc:chgData name="girishmshende@rediffmail.com" userId="9ae89bdcb27c1f25" providerId="LiveId" clId="{29B48783-D22B-42E4-88E0-B002CDA869A3}" dt="2020-12-24T03:20:13.048" v="1148" actId="207"/>
        <pc:sldMkLst>
          <pc:docMk/>
          <pc:sldMk cId="2078231369" sldId="270"/>
        </pc:sldMkLst>
        <pc:spChg chg="mod">
          <ac:chgData name="girishmshende@rediffmail.com" userId="9ae89bdcb27c1f25" providerId="LiveId" clId="{29B48783-D22B-42E4-88E0-B002CDA869A3}" dt="2020-12-24T03:20:13.048" v="1148" actId="207"/>
          <ac:spMkLst>
            <pc:docMk/>
            <pc:sldMk cId="2078231369" sldId="270"/>
            <ac:spMk id="2" creationId="{91655342-A895-4001-86F6-25A9383743BB}"/>
          </ac:spMkLst>
        </pc:spChg>
        <pc:spChg chg="mod">
          <ac:chgData name="girishmshende@rediffmail.com" userId="9ae89bdcb27c1f25" providerId="LiveId" clId="{29B48783-D22B-42E4-88E0-B002CDA869A3}" dt="2020-12-24T03:18:44.295" v="1139" actId="207"/>
          <ac:spMkLst>
            <pc:docMk/>
            <pc:sldMk cId="2078231369" sldId="270"/>
            <ac:spMk id="3" creationId="{FBFE1736-3D6D-4516-B5E7-E3F37303484A}"/>
          </ac:spMkLst>
        </pc:spChg>
      </pc:sldChg>
      <pc:sldChg chg="modSp new mod">
        <pc:chgData name="girishmshende@rediffmail.com" userId="9ae89bdcb27c1f25" providerId="LiveId" clId="{29B48783-D22B-42E4-88E0-B002CDA869A3}" dt="2020-12-24T03:20:02.872" v="1147" actId="207"/>
        <pc:sldMkLst>
          <pc:docMk/>
          <pc:sldMk cId="3799348471" sldId="271"/>
        </pc:sldMkLst>
        <pc:spChg chg="mod">
          <ac:chgData name="girishmshende@rediffmail.com" userId="9ae89bdcb27c1f25" providerId="LiveId" clId="{29B48783-D22B-42E4-88E0-B002CDA869A3}" dt="2020-12-24T03:20:02.872" v="1147" actId="207"/>
          <ac:spMkLst>
            <pc:docMk/>
            <pc:sldMk cId="3799348471" sldId="271"/>
            <ac:spMk id="2" creationId="{95522C91-4E6B-4B85-B217-0D7C6D9DF85C}"/>
          </ac:spMkLst>
        </pc:spChg>
        <pc:spChg chg="mod">
          <ac:chgData name="girishmshende@rediffmail.com" userId="9ae89bdcb27c1f25" providerId="LiveId" clId="{29B48783-D22B-42E4-88E0-B002CDA869A3}" dt="2020-12-24T03:18:27.406" v="1138" actId="207"/>
          <ac:spMkLst>
            <pc:docMk/>
            <pc:sldMk cId="3799348471" sldId="271"/>
            <ac:spMk id="3" creationId="{25F478A9-4BAB-4B4B-8A62-57826B355849}"/>
          </ac:spMkLst>
        </pc:spChg>
      </pc:sldChg>
      <pc:sldChg chg="modSp new mod">
        <pc:chgData name="girishmshende@rediffmail.com" userId="9ae89bdcb27c1f25" providerId="LiveId" clId="{29B48783-D22B-42E4-88E0-B002CDA869A3}" dt="2020-12-24T03:18:15.741" v="1137" actId="207"/>
        <pc:sldMkLst>
          <pc:docMk/>
          <pc:sldMk cId="1977772389" sldId="272"/>
        </pc:sldMkLst>
        <pc:spChg chg="mod">
          <ac:chgData name="girishmshende@rediffmail.com" userId="9ae89bdcb27c1f25" providerId="LiveId" clId="{29B48783-D22B-42E4-88E0-B002CDA869A3}" dt="2020-12-24T03:18:15.741" v="1137" actId="207"/>
          <ac:spMkLst>
            <pc:docMk/>
            <pc:sldMk cId="1977772389" sldId="272"/>
            <ac:spMk id="3" creationId="{2D99754D-817B-4B5F-9974-B6B84351EC30}"/>
          </ac:spMkLst>
        </pc:spChg>
      </pc:sldChg>
      <pc:sldChg chg="new del">
        <pc:chgData name="girishmshende@rediffmail.com" userId="9ae89bdcb27c1f25" providerId="LiveId" clId="{29B48783-D22B-42E4-88E0-B002CDA869A3}" dt="2020-12-24T03:36:19.772" v="1567" actId="47"/>
        <pc:sldMkLst>
          <pc:docMk/>
          <pc:sldMk cId="3748199673" sldId="273"/>
        </pc:sldMkLst>
      </pc:sldChg>
      <pc:sldChg chg="modSp new mod ord">
        <pc:chgData name="girishmshende@rediffmail.com" userId="9ae89bdcb27c1f25" providerId="LiveId" clId="{29B48783-D22B-42E4-88E0-B002CDA869A3}" dt="2020-12-24T05:58:21.727" v="1776"/>
        <pc:sldMkLst>
          <pc:docMk/>
          <pc:sldMk cId="4085438592" sldId="273"/>
        </pc:sldMkLst>
        <pc:spChg chg="mod">
          <ac:chgData name="girishmshende@rediffmail.com" userId="9ae89bdcb27c1f25" providerId="LiveId" clId="{29B48783-D22B-42E4-88E0-B002CDA869A3}" dt="2020-12-24T03:36:39.116" v="1570" actId="255"/>
          <ac:spMkLst>
            <pc:docMk/>
            <pc:sldMk cId="4085438592" sldId="273"/>
            <ac:spMk id="2" creationId="{A32378E5-2776-40A7-9E31-015070D5609F}"/>
          </ac:spMkLst>
        </pc:spChg>
        <pc:spChg chg="mod">
          <ac:chgData name="girishmshende@rediffmail.com" userId="9ae89bdcb27c1f25" providerId="LiveId" clId="{29B48783-D22B-42E4-88E0-B002CDA869A3}" dt="2020-12-24T03:38:21.343" v="1584" actId="27636"/>
          <ac:spMkLst>
            <pc:docMk/>
            <pc:sldMk cId="4085438592" sldId="273"/>
            <ac:spMk id="3" creationId="{1EE08B5D-E65C-4F42-A9FB-3E9811E56A08}"/>
          </ac:spMkLst>
        </pc:spChg>
      </pc:sldChg>
      <pc:sldChg chg="modSp new mod">
        <pc:chgData name="girishmshende@rediffmail.com" userId="9ae89bdcb27c1f25" providerId="LiveId" clId="{29B48783-D22B-42E4-88E0-B002CDA869A3}" dt="2020-12-24T03:40:46.175" v="1594"/>
        <pc:sldMkLst>
          <pc:docMk/>
          <pc:sldMk cId="623900868" sldId="274"/>
        </pc:sldMkLst>
        <pc:spChg chg="mod">
          <ac:chgData name="girishmshende@rediffmail.com" userId="9ae89bdcb27c1f25" providerId="LiveId" clId="{29B48783-D22B-42E4-88E0-B002CDA869A3}" dt="2020-12-24T03:39:51.581" v="1587" actId="255"/>
          <ac:spMkLst>
            <pc:docMk/>
            <pc:sldMk cId="623900868" sldId="274"/>
            <ac:spMk id="2" creationId="{9ADAE936-6630-45E1-ADBB-F374CF32601F}"/>
          </ac:spMkLst>
        </pc:spChg>
        <pc:spChg chg="mod">
          <ac:chgData name="girishmshende@rediffmail.com" userId="9ae89bdcb27c1f25" providerId="LiveId" clId="{29B48783-D22B-42E4-88E0-B002CDA869A3}" dt="2020-12-24T03:40:46.175" v="1594"/>
          <ac:spMkLst>
            <pc:docMk/>
            <pc:sldMk cId="623900868" sldId="274"/>
            <ac:spMk id="3" creationId="{E5AF4095-5711-4C2C-99C2-5A277A745C36}"/>
          </ac:spMkLst>
        </pc:spChg>
      </pc:sldChg>
      <pc:sldChg chg="modSp new mod">
        <pc:chgData name="girishmshende@rediffmail.com" userId="9ae89bdcb27c1f25" providerId="LiveId" clId="{29B48783-D22B-42E4-88E0-B002CDA869A3}" dt="2020-12-24T06:08:52.126" v="1793" actId="113"/>
        <pc:sldMkLst>
          <pc:docMk/>
          <pc:sldMk cId="2559297099" sldId="275"/>
        </pc:sldMkLst>
        <pc:spChg chg="mod">
          <ac:chgData name="girishmshende@rediffmail.com" userId="9ae89bdcb27c1f25" providerId="LiveId" clId="{29B48783-D22B-42E4-88E0-B002CDA869A3}" dt="2020-12-24T06:08:52.126" v="1793" actId="113"/>
          <ac:spMkLst>
            <pc:docMk/>
            <pc:sldMk cId="2559297099" sldId="275"/>
            <ac:spMk id="3" creationId="{88C1C84A-5EF3-4AD0-8BA4-3ACCC1E504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2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351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487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9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631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172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61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1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5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2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2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C220-B79A-4035-AECA-557B07C34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DATA MINING</a:t>
            </a:r>
            <a:endParaRPr lang="en-IN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CC8-6967-4929-9D5F-38975DDA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/>
              <a:t>Headed by,                                                             Presented by,</a:t>
            </a:r>
          </a:p>
          <a:p>
            <a:pPr algn="l"/>
            <a:r>
              <a:rPr lang="en-US" sz="1800" b="1"/>
              <a:t>Prof. M. D. </a:t>
            </a:r>
            <a:r>
              <a:rPr lang="en-US" sz="1800" b="1" err="1"/>
              <a:t>Laddha</a:t>
            </a:r>
            <a:r>
              <a:rPr lang="en-US" sz="1800" b="1"/>
              <a:t>                                             ISHA G. SHENDE</a:t>
            </a:r>
          </a:p>
          <a:p>
            <a:pPr algn="l"/>
            <a:r>
              <a:rPr lang="en-US" sz="1800"/>
              <a:t>                                                                              </a:t>
            </a:r>
            <a:r>
              <a:rPr lang="en-US" sz="1400"/>
              <a:t>PRN:- </a:t>
            </a:r>
            <a:r>
              <a:rPr lang="en-US" sz="1400" b="1"/>
              <a:t>10303320181124510022</a:t>
            </a:r>
          </a:p>
        </p:txBody>
      </p:sp>
    </p:spTree>
    <p:extLst>
      <p:ext uri="{BB962C8B-B14F-4D97-AF65-F5344CB8AC3E}">
        <p14:creationId xmlns:p14="http://schemas.microsoft.com/office/powerpoint/2010/main" val="171713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D5BD-3592-4220-821A-63AEB58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>
                <a:solidFill>
                  <a:schemeClr val="tx1"/>
                </a:solidFill>
                <a:effectLst/>
                <a:latin typeface="Helvetica Neue"/>
              </a:rPr>
              <a:t>Data Mining: On What Kinds of Data?</a:t>
            </a:r>
            <a:endParaRPr lang="en-IN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D74F-C565-420A-AD57-B2DFD1E6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i="0">
                <a:solidFill>
                  <a:schemeClr val="tx1"/>
                </a:solidFill>
                <a:effectLst/>
                <a:latin typeface="Helvetica Neue"/>
              </a:rPr>
              <a:t>Relational database.</a:t>
            </a:r>
          </a:p>
          <a:p>
            <a:r>
              <a:rPr lang="en-IN" b="0" i="0">
                <a:solidFill>
                  <a:schemeClr val="tx1"/>
                </a:solidFill>
                <a:effectLst/>
                <a:latin typeface="Helvetica Neue"/>
              </a:rPr>
              <a:t>Data warehouse</a:t>
            </a:r>
            <a:r>
              <a:rPr lang="en-IN">
                <a:solidFill>
                  <a:schemeClr val="tx1"/>
                </a:solidFill>
                <a:latin typeface="Helvetica Neue"/>
              </a:rPr>
              <a:t>.</a:t>
            </a:r>
          </a:p>
          <a:p>
            <a:r>
              <a:rPr lang="en-IN" b="0" i="0">
                <a:solidFill>
                  <a:schemeClr val="tx1"/>
                </a:solidFill>
                <a:effectLst/>
                <a:latin typeface="Helvetica Neue"/>
              </a:rPr>
              <a:t>Transactional database.</a:t>
            </a:r>
          </a:p>
          <a:p>
            <a:r>
              <a:rPr lang="en-US" b="0" i="0">
                <a:solidFill>
                  <a:schemeClr val="tx1"/>
                </a:solidFill>
                <a:effectLst/>
                <a:latin typeface="Helvetica Neue"/>
              </a:rPr>
              <a:t>Advanced database and information repository</a:t>
            </a:r>
            <a:r>
              <a:rPr lang="en-IN" b="0" i="0">
                <a:solidFill>
                  <a:schemeClr val="tx1"/>
                </a:solidFill>
                <a:effectLst/>
                <a:latin typeface="Helvetica Neue"/>
              </a:rPr>
              <a:t>:</a:t>
            </a: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Helvetica Neue"/>
              </a:rPr>
              <a:t>          </a:t>
            </a:r>
            <a:r>
              <a:rPr lang="en-IN" b="0" i="0">
                <a:solidFill>
                  <a:schemeClr val="tx1"/>
                </a:solidFill>
                <a:effectLst/>
                <a:latin typeface="Helvetica Neue"/>
              </a:rPr>
              <a:t>Spatial and temporal data</a:t>
            </a:r>
            <a:r>
              <a:rPr lang="en-IN">
                <a:solidFill>
                  <a:schemeClr val="tx1"/>
                </a:solidFill>
                <a:latin typeface="Helvetica Neue"/>
              </a:rPr>
              <a:t>.</a:t>
            </a: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Helvetica Neue"/>
              </a:rPr>
              <a:t>          </a:t>
            </a:r>
            <a:r>
              <a:rPr lang="en-IN" b="0" i="0">
                <a:solidFill>
                  <a:schemeClr val="tx1"/>
                </a:solidFill>
                <a:effectLst/>
                <a:latin typeface="Helvetica Neue"/>
              </a:rPr>
              <a:t>Time-series data.</a:t>
            </a: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Helvetica Neue"/>
              </a:rPr>
              <a:t>          </a:t>
            </a:r>
            <a:r>
              <a:rPr lang="en-IN" b="0" i="0">
                <a:solidFill>
                  <a:schemeClr val="tx1"/>
                </a:solidFill>
                <a:effectLst/>
                <a:latin typeface="Helvetica Neue"/>
              </a:rPr>
              <a:t>Multimedia database.</a:t>
            </a: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Helvetica Neue"/>
              </a:rPr>
              <a:t>          </a:t>
            </a:r>
            <a:r>
              <a:rPr lang="en-IN" b="0" i="0">
                <a:solidFill>
                  <a:schemeClr val="tx1"/>
                </a:solidFill>
                <a:effectLst/>
                <a:latin typeface="Helvetica Neue"/>
              </a:rPr>
              <a:t>Text databases &amp; WWW.</a:t>
            </a:r>
            <a:endParaRPr lang="en-IN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9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B255-C264-41BF-9E6D-B4A1880B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>
                <a:solidFill>
                  <a:srgbClr val="3B3835"/>
                </a:solidFill>
                <a:effectLst/>
                <a:latin typeface="Helvetica Neue"/>
              </a:rPr>
              <a:t>Data Mining: Confluence of Multiple Disciplines</a:t>
            </a:r>
            <a:endParaRPr lang="en-IN" sz="3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6021B-F7F0-43BB-9987-9C9A5047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598" y="2902998"/>
            <a:ext cx="4733513" cy="2636668"/>
          </a:xfrm>
        </p:spPr>
      </p:pic>
    </p:spTree>
    <p:extLst>
      <p:ext uri="{BB962C8B-B14F-4D97-AF65-F5344CB8AC3E}">
        <p14:creationId xmlns:p14="http://schemas.microsoft.com/office/powerpoint/2010/main" val="371236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DCE-1787-44AA-B99D-B9EDC136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0">
                <a:solidFill>
                  <a:schemeClr val="tx1"/>
                </a:solidFill>
                <a:effectLst/>
                <a:latin typeface="Open Sans"/>
              </a:rPr>
              <a:t> Applications of Data Mining</a:t>
            </a:r>
            <a:endParaRPr lang="en-IN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3D23-171A-42CB-A14C-23892AE6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Industry                                               Application</a:t>
            </a:r>
          </a:p>
          <a:p>
            <a:pPr marL="0" indent="0">
              <a:buNone/>
            </a:pPr>
            <a:r>
              <a:rPr lang="en-IN">
                <a:solidFill>
                  <a:srgbClr val="3B3835"/>
                </a:solidFill>
                <a:latin typeface="Helvetica Neue"/>
              </a:rPr>
              <a:t>  </a:t>
            </a:r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Finance                                               Credit Card Analysis      </a:t>
            </a:r>
          </a:p>
          <a:p>
            <a:pPr marL="0" indent="0">
              <a:buNone/>
            </a:pPr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Insurance                                               Claims, Fraud Analysis Telecommunication                                Call record analysis</a:t>
            </a:r>
          </a:p>
          <a:p>
            <a:pPr marL="0" indent="0">
              <a:buNone/>
            </a:pPr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Transport                                                Logistics management Consumer goods                                                     Promotion analysis </a:t>
            </a:r>
          </a:p>
          <a:p>
            <a:pPr marL="0" indent="0">
              <a:buNone/>
            </a:pPr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Scientific Research                                Image, Video, Speech </a:t>
            </a:r>
          </a:p>
          <a:p>
            <a:pPr marL="0" indent="0">
              <a:buNone/>
            </a:pPr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Utilities                                                   Power usage analysis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5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E936-6630-45E1-ADBB-F374CF32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>
                <a:solidFill>
                  <a:srgbClr val="3B3835"/>
                </a:solidFill>
                <a:effectLst/>
                <a:latin typeface="Helvetica Neue"/>
              </a:rPr>
              <a:t>Data Mining Tools 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4095-5711-4C2C-99C2-5A277A74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Microsoft SQL Server 2005</a:t>
            </a: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Microsoft SQL Server 2008</a:t>
            </a: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Oracle Data Mining</a:t>
            </a: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DBMiner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0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547-C356-43C5-BD91-FB3E234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0">
                <a:solidFill>
                  <a:schemeClr val="tx1"/>
                </a:solidFill>
                <a:effectLst/>
                <a:latin typeface="Open Sans"/>
              </a:rPr>
              <a:t>Issues and Challenges of Data Mining</a:t>
            </a:r>
            <a:endParaRPr lang="en-IN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3E7A-C93A-41EF-8837-BE384B61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Data mining methodology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Mining different kinds of knowledge from diverse data types, e.g., bio,     stream,Web.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Performance: efficiency, effectiveness, and scalability.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Pattern evaluation: the interestingness problem.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Incorporation of background knowledge.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Handling noise and incomplete data.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/>
              </a:rPr>
              <a:t> 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Parallel, distributed and incremental mining methods.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Integration of the discovered knowledge with existing one: knowledge fusion.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8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AF87-8B5A-44C2-8FFD-59412C22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i="0">
                <a:solidFill>
                  <a:schemeClr val="tx1"/>
                </a:solidFill>
                <a:effectLst/>
                <a:latin typeface="Open Sans"/>
              </a:rPr>
              <a:t>Market Analysis And Management</a:t>
            </a:r>
            <a:endParaRPr lang="en-IN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5A0B-4FDB-485D-8A14-F6E9C84F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Where does the data come from?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/>
              </a:rPr>
              <a:t>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Credit card transactions, loyalty cards, discount coupons, customer complaint calls, etc</a:t>
            </a:r>
            <a:r>
              <a:rPr lang="en-US">
                <a:solidFill>
                  <a:schemeClr val="tx1"/>
                </a:solidFill>
                <a:latin typeface="Open Sans"/>
              </a:rPr>
              <a:t>.</a:t>
            </a:r>
          </a:p>
          <a:p>
            <a:r>
              <a:rPr lang="en-IN" b="0" i="0">
                <a:solidFill>
                  <a:schemeClr val="tx1"/>
                </a:solidFill>
                <a:effectLst/>
                <a:latin typeface="Open Sans"/>
              </a:rPr>
              <a:t>Target marketing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/>
              </a:rPr>
              <a:t> 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Find clusters of “model” customers who share the same characteristics.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/>
              </a:rPr>
              <a:t> 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Determine customer purchasing patterns over time</a:t>
            </a:r>
            <a:r>
              <a:rPr lang="en-US">
                <a:solidFill>
                  <a:schemeClr val="tx1"/>
                </a:solidFill>
                <a:latin typeface="Open Sans"/>
              </a:rPr>
              <a:t>.</a:t>
            </a:r>
          </a:p>
          <a:p>
            <a:r>
              <a:rPr lang="en-IN" b="0" i="0">
                <a:solidFill>
                  <a:schemeClr val="tx1"/>
                </a:solidFill>
                <a:effectLst/>
                <a:latin typeface="Open Sans"/>
              </a:rPr>
              <a:t>Cross-market analysis:</a:t>
            </a: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Open Sans"/>
              </a:rPr>
              <a:t>  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Associations/co-relations between product sales, &amp; prediction based on such association.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5342-A895-4001-86F6-25A93837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i="0">
                <a:solidFill>
                  <a:schemeClr val="tx1"/>
                </a:solidFill>
                <a:effectLst/>
                <a:latin typeface="Open Sans"/>
              </a:rPr>
              <a:t>Market Analysis And Management (cont…)</a:t>
            </a:r>
            <a:endParaRPr lang="en-IN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1736-3D6D-4516-B5E7-E3F37303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0" i="0">
                <a:solidFill>
                  <a:schemeClr val="tx1"/>
                </a:solidFill>
                <a:effectLst/>
                <a:latin typeface="Open Sans"/>
              </a:rPr>
              <a:t>Customer profiling:</a:t>
            </a: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Open Sans"/>
              </a:rPr>
              <a:t>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What types of customers buy what products (clustering or classification)</a:t>
            </a:r>
            <a:r>
              <a:rPr lang="en-IN">
                <a:solidFill>
                  <a:schemeClr val="tx1"/>
                </a:solidFill>
                <a:latin typeface="Open Sans"/>
              </a:rPr>
              <a:t>.</a:t>
            </a:r>
          </a:p>
          <a:p>
            <a:r>
              <a:rPr lang="en-IN" b="0" i="0">
                <a:solidFill>
                  <a:schemeClr val="tx1"/>
                </a:solidFill>
                <a:effectLst/>
                <a:latin typeface="Open Sans"/>
              </a:rPr>
              <a:t>Customer requirement analysis:</a:t>
            </a: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Open Sans"/>
              </a:rPr>
              <a:t>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Identifying the best products for different customers.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/>
              </a:rPr>
              <a:t>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Predict what factors will attract new customers.</a:t>
            </a:r>
          </a:p>
          <a:p>
            <a:r>
              <a:rPr lang="en-IN" b="0" i="0">
                <a:solidFill>
                  <a:schemeClr val="tx1"/>
                </a:solidFill>
                <a:effectLst/>
                <a:latin typeface="Open Sans"/>
              </a:rPr>
              <a:t>Provision of summary information:</a:t>
            </a: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Open Sans"/>
              </a:rPr>
              <a:t>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Multidimensional summary reports.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/>
              </a:rPr>
              <a:t>     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Statistical summary information (data central tendency and variation).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3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2C91-4E6B-4B85-B217-0D7C6D9D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0">
                <a:solidFill>
                  <a:schemeClr val="tx1"/>
                </a:solidFill>
                <a:effectLst/>
                <a:latin typeface="Open Sans"/>
              </a:rPr>
              <a:t>Fraud Detection &amp; Mining Unusual Patterns</a:t>
            </a:r>
            <a:endParaRPr lang="en-IN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78A9-4BAB-4B4B-8A62-57826B35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Applications: Health care, retail, credit card service, telecommunications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/>
              </a:rPr>
              <a:t>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Auto insurance: ring of collisions.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Money laundering: suspicious monetary transactions.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/>
              </a:rPr>
              <a:t>      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Medical insurance: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 Professional patients, ring of doctors, and ring of references.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 Unnecessary or correlated screening tests.</a:t>
            </a:r>
          </a:p>
        </p:txBody>
      </p:sp>
    </p:spTree>
    <p:extLst>
      <p:ext uri="{BB962C8B-B14F-4D97-AF65-F5344CB8AC3E}">
        <p14:creationId xmlns:p14="http://schemas.microsoft.com/office/powerpoint/2010/main" val="379934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A8DA-68AC-4F31-AE71-F81D55A6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754D-817B-4B5F-9974-B6B84351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Telecommunications: phone-call fraud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  Phone call model: destination of the call, duration, time of day or week. 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  Analyze patterns that deviate from an expected norm</a:t>
            </a:r>
          </a:p>
          <a:p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Retail industry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  Analysts estimate that 38% of retail shrink is due to dishonest   employees.</a:t>
            </a:r>
          </a:p>
          <a:p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Anti-terrorism.</a:t>
            </a: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              Approaches: Clustering, model construction, outlier analysis, etc.</a:t>
            </a:r>
            <a:br>
              <a:rPr lang="en-US">
                <a:solidFill>
                  <a:schemeClr val="tx1"/>
                </a:solidFill>
              </a:rPr>
            </a:br>
            <a:endParaRPr lang="en-IN">
              <a:solidFill>
                <a:schemeClr val="tx1"/>
              </a:solidFill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7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DB3B-9C8E-413D-9887-B9809186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C84A-5EF3-4AD0-8BA4-3ACCC1E5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IN"/>
          </a:p>
          <a:p>
            <a:pPr algn="ctr"/>
            <a:endParaRPr lang="en-IN"/>
          </a:p>
          <a:p>
            <a:pPr marL="0" indent="0" algn="ctr">
              <a:buNone/>
            </a:pPr>
            <a:r>
              <a:rPr lang="en-IN" b="1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5929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227C-F58A-4B96-9CA8-CEA296E7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INTRODUCTION</a:t>
            </a:r>
            <a:endParaRPr lang="en-IN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1DD5-2298-4AA1-BA20-0A46A830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What is data mining?</a:t>
            </a:r>
            <a:endParaRPr lang="en-IN">
              <a:solidFill>
                <a:srgbClr val="3B3835"/>
              </a:solidFill>
              <a:latin typeface="Helvetica Neue"/>
            </a:endParaRP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Why data mining?</a:t>
            </a:r>
          </a:p>
          <a:p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Data Mining: On what kind of data?</a:t>
            </a:r>
            <a:endParaRPr lang="en-IN" b="0" i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Data mining functionality</a:t>
            </a:r>
            <a:endParaRPr lang="en-IN">
              <a:solidFill>
                <a:srgbClr val="3B3835"/>
              </a:solidFill>
              <a:latin typeface="Helvetica Neue"/>
            </a:endParaRPr>
          </a:p>
          <a:p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Are all the patterns interesting?</a:t>
            </a:r>
            <a:endParaRPr lang="en-IN" b="0" i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Classification of data mining systems </a:t>
            </a:r>
            <a:endParaRPr lang="en-IN">
              <a:solidFill>
                <a:srgbClr val="3B3835"/>
              </a:solidFill>
              <a:latin typeface="Helvetica Neue"/>
            </a:endParaRPr>
          </a:p>
          <a:p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Major issues in data mining.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5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F4A6-8144-4B69-A34B-FFA926F1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What is Data Mining ?</a:t>
            </a:r>
            <a:endParaRPr lang="en-IN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AAF4-5DF6-49B1-847A-651C5261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>
                <a:solidFill>
                  <a:srgbClr val="3B3835"/>
                </a:solidFill>
                <a:effectLst/>
                <a:latin typeface="Helvetica Neue"/>
              </a:rPr>
              <a:t>Data mining: The task of discovering interesting patterns from large amounts of data.</a:t>
            </a:r>
            <a:endParaRPr lang="en-US" sz="1800">
              <a:solidFill>
                <a:schemeClr val="tx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Open Sans"/>
              </a:rPr>
              <a:t>It i</a:t>
            </a:r>
            <a:r>
              <a:rPr lang="en-US" sz="1800" b="0" i="0">
                <a:solidFill>
                  <a:schemeClr val="tx1"/>
                </a:solidFill>
                <a:effectLst/>
                <a:latin typeface="Open Sans"/>
              </a:rPr>
              <a:t>s concerned with the discovery of hidden knowledge.</a:t>
            </a:r>
          </a:p>
          <a:p>
            <a:pPr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Open Sans"/>
              </a:rPr>
              <a:t>Usually works on large volumes of datas useful in making critical organisationnal decisions, particularly those of strategic nature.</a:t>
            </a:r>
            <a:endParaRPr lang="en-US" sz="1800" b="0" i="0">
              <a:solidFill>
                <a:schemeClr val="tx1"/>
              </a:solidFill>
              <a:effectLst/>
              <a:latin typeface="Helvetica Neue"/>
            </a:endParaRPr>
          </a:p>
          <a:p>
            <a:r>
              <a:rPr lang="en-IN" sz="1800" b="0" i="0">
                <a:solidFill>
                  <a:srgbClr val="3B3835"/>
                </a:solidFill>
                <a:effectLst/>
                <a:latin typeface="Helvetica Neue"/>
              </a:rPr>
              <a:t>Alternative name:</a:t>
            </a:r>
          </a:p>
          <a:p>
            <a:pPr marL="0" indent="0">
              <a:buNone/>
            </a:pPr>
            <a:r>
              <a:rPr lang="en-IN" sz="1800">
                <a:solidFill>
                  <a:srgbClr val="3B3835"/>
                </a:solidFill>
                <a:latin typeface="Helvetica Neue"/>
              </a:rPr>
              <a:t>            </a:t>
            </a:r>
            <a:r>
              <a:rPr lang="en-US" sz="1800" b="0" i="0">
                <a:solidFill>
                  <a:srgbClr val="3B3835"/>
                </a:solidFill>
                <a:effectLst/>
                <a:latin typeface="Helvetica Neue"/>
              </a:rPr>
              <a:t>Knowledge discovery in databases (KDD).</a:t>
            </a:r>
            <a:endParaRPr lang="en-IN" sz="1800" b="0" i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sz="1800" b="0" i="0">
              <a:solidFill>
                <a:srgbClr val="3B383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5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66CC-DDD4-4574-ACAD-34C8A7D3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0" i="0">
                <a:solidFill>
                  <a:srgbClr val="3B3835"/>
                </a:solidFill>
                <a:effectLst/>
                <a:latin typeface="Helvetica Neue"/>
              </a:rPr>
              <a:t>Why Data Mining?</a:t>
            </a: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195A-DC6B-43A3-B830-F07A5A8D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>
                <a:solidFill>
                  <a:srgbClr val="3B3835"/>
                </a:solidFill>
                <a:effectLst/>
                <a:latin typeface="Helvetica Neue"/>
              </a:rPr>
              <a:t>Data, Data everywhere yet …</a:t>
            </a:r>
          </a:p>
          <a:p>
            <a:pPr marL="0" indent="0">
              <a:buNone/>
            </a:pPr>
            <a:r>
              <a:rPr lang="en-IN" b="1">
                <a:solidFill>
                  <a:srgbClr val="3B3835"/>
                </a:solidFill>
                <a:latin typeface="Helvetica Neue"/>
              </a:rPr>
              <a:t>         </a:t>
            </a:r>
            <a:r>
              <a:rPr lang="en-US">
                <a:solidFill>
                  <a:srgbClr val="3B3835"/>
                </a:solidFill>
                <a:latin typeface="Helvetica Neue"/>
              </a:rPr>
              <a:t>I </a:t>
            </a:r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can’t find the data I need</a:t>
            </a:r>
            <a:endParaRPr lang="en-IN" b="1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IN" b="1">
                <a:solidFill>
                  <a:srgbClr val="3B3835"/>
                </a:solidFill>
                <a:latin typeface="Helvetica Neue"/>
              </a:rPr>
              <a:t>         </a:t>
            </a:r>
            <a:r>
              <a:rPr lang="en-US">
                <a:solidFill>
                  <a:srgbClr val="3B3835"/>
                </a:solidFill>
                <a:latin typeface="Helvetica Neue"/>
              </a:rPr>
              <a:t>I </a:t>
            </a:r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can’t get the data I need</a:t>
            </a:r>
          </a:p>
          <a:p>
            <a:pPr marL="0" indent="0">
              <a:buNone/>
            </a:pPr>
            <a:r>
              <a:rPr lang="en-US">
                <a:solidFill>
                  <a:srgbClr val="3B3835"/>
                </a:solidFill>
                <a:latin typeface="Helvetica Neue"/>
              </a:rPr>
              <a:t>         I </a:t>
            </a:r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can’t understand the data I found</a:t>
            </a:r>
            <a:endParaRPr lang="en-US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>
                <a:solidFill>
                  <a:srgbClr val="3B3835"/>
                </a:solidFill>
                <a:latin typeface="Helvetica Neue"/>
              </a:rPr>
              <a:t>         </a:t>
            </a:r>
            <a:r>
              <a:rPr lang="en-US">
                <a:solidFill>
                  <a:srgbClr val="3B3835"/>
                </a:solidFill>
                <a:latin typeface="Helvetica Neue"/>
              </a:rPr>
              <a:t>I</a:t>
            </a:r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 can’t use the data I found </a:t>
            </a:r>
          </a:p>
          <a:p>
            <a:pPr marL="0" indent="0">
              <a:buNone/>
            </a:pPr>
            <a:r>
              <a:rPr lang="en-US">
                <a:solidFill>
                  <a:srgbClr val="3B3835"/>
                </a:solidFill>
                <a:latin typeface="Helvetica Neue"/>
              </a:rPr>
              <a:t>         </a:t>
            </a:r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We are drowning in data, but starving for knowledge!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7994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AC64-6680-4DB4-A405-76D3DDE8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>
                <a:solidFill>
                  <a:srgbClr val="3B3835"/>
                </a:solidFill>
                <a:effectLst/>
                <a:latin typeface="Helvetica Neue"/>
              </a:rPr>
              <a:t>Data Mining: A KDD Process</a:t>
            </a:r>
            <a:endParaRPr lang="en-IN" sz="3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ACA9C-661C-46CC-981B-8DB287048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328860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78E5-2776-40A7-9E31-015070D5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>
                <a:solidFill>
                  <a:srgbClr val="3B3835"/>
                </a:solidFill>
                <a:effectLst/>
                <a:latin typeface="Helvetica Neue"/>
              </a:rPr>
              <a:t>Steps of Data Mining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8B5D-E65C-4F42-A9FB-3E9811E5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Data integration</a:t>
            </a: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Data selection</a:t>
            </a:r>
            <a:endParaRPr lang="en-IN">
              <a:solidFill>
                <a:srgbClr val="3B3835"/>
              </a:solidFill>
              <a:latin typeface="Helvetica Neue"/>
            </a:endParaRP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Data cleaning</a:t>
            </a: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Data transformation</a:t>
            </a:r>
            <a:endParaRPr lang="en-IN">
              <a:solidFill>
                <a:srgbClr val="3B3835"/>
              </a:solidFill>
              <a:latin typeface="Helvetica Neue"/>
            </a:endParaRP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Data mining</a:t>
            </a: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Pattern evaluation</a:t>
            </a:r>
            <a:endParaRPr lang="en-IN">
              <a:solidFill>
                <a:srgbClr val="3B3835"/>
              </a:solidFill>
              <a:latin typeface="Helvetica Neue"/>
            </a:endParaRP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Knowledge presentation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3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9288-35FC-4726-A5E2-7CC8D564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>
                <a:solidFill>
                  <a:srgbClr val="3B3835"/>
                </a:solidFill>
                <a:effectLst/>
                <a:latin typeface="Helvetica Neue"/>
              </a:rPr>
              <a:t>Steps of a KDD Process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4B1D-5933-4889-A959-73D1A5D5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Learning the application domain.</a:t>
            </a:r>
          </a:p>
          <a:p>
            <a:pPr marL="0" indent="0">
              <a:buNone/>
            </a:pPr>
            <a:r>
              <a:rPr lang="en-IN">
                <a:solidFill>
                  <a:srgbClr val="3B3835"/>
                </a:solidFill>
                <a:latin typeface="Helvetica Neue"/>
              </a:rPr>
              <a:t>        </a:t>
            </a:r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Relevant prior knowledge and goals of application</a:t>
            </a:r>
            <a:r>
              <a:rPr lang="en-IN">
                <a:solidFill>
                  <a:srgbClr val="3B3835"/>
                </a:solidFill>
                <a:latin typeface="Helvetica Neue"/>
              </a:rPr>
              <a:t>.</a:t>
            </a:r>
          </a:p>
          <a:p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Creating a target data set: data selection.</a:t>
            </a:r>
          </a:p>
          <a:p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Data cleaning and preprocessing: (may take 60% of effort!)</a:t>
            </a:r>
            <a:r>
              <a:rPr lang="en-US">
                <a:solidFill>
                  <a:srgbClr val="3B3835"/>
                </a:solidFill>
                <a:latin typeface="Helvetica Neue"/>
              </a:rPr>
              <a:t>.</a:t>
            </a:r>
          </a:p>
          <a:p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Data reduction and transformation</a:t>
            </a:r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rgbClr val="3B3835"/>
                </a:solidFill>
                <a:latin typeface="Helvetica Neue"/>
              </a:rPr>
              <a:t>       </a:t>
            </a:r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Finding useful features, dimensionality/variable reduction.</a:t>
            </a:r>
          </a:p>
          <a:p>
            <a:r>
              <a:rPr lang="en-US" b="0" i="0">
                <a:solidFill>
                  <a:srgbClr val="3B3835"/>
                </a:solidFill>
                <a:effectLst/>
                <a:latin typeface="Helvetica Neue"/>
              </a:rPr>
              <a:t>Choosing functions of data mining.</a:t>
            </a:r>
          </a:p>
          <a:p>
            <a:pPr marL="0" indent="0">
              <a:buNone/>
            </a:pPr>
            <a:r>
              <a:rPr lang="en-IN"/>
              <a:t>        </a:t>
            </a:r>
            <a:r>
              <a:rPr lang="en-IN" b="0" i="0">
                <a:solidFill>
                  <a:srgbClr val="3B3835"/>
                </a:solidFill>
                <a:effectLst/>
                <a:latin typeface="Helvetica Neue"/>
              </a:rPr>
              <a:t>Summarization, classification, regression, association, clustering.</a:t>
            </a:r>
          </a:p>
          <a:p>
            <a:endParaRPr lang="en-IN" b="0" i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IN" b="0" i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IN" b="0" i="0">
              <a:solidFill>
                <a:srgbClr val="3B3835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98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CCCAA-F269-4DDF-88D6-53CB34E4BC0D}"/>
              </a:ext>
            </a:extLst>
          </p:cNvPr>
          <p:cNvSpPr txBox="1"/>
          <p:nvPr/>
        </p:nvSpPr>
        <p:spPr>
          <a:xfrm>
            <a:off x="3047260" y="2554056"/>
            <a:ext cx="6094520" cy="281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B3835"/>
                </a:solidFill>
                <a:effectLst/>
                <a:latin typeface="Helvetica Neue"/>
              </a:rPr>
              <a:t>Choosing the mining algorithm(s).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B3835"/>
                </a:solidFill>
                <a:effectLst/>
                <a:latin typeface="Helvetica Neue"/>
              </a:rPr>
              <a:t>Data mining: search for patterns of interest.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B3835"/>
                </a:solidFill>
                <a:effectLst/>
                <a:latin typeface="Helvetica Neue"/>
              </a:rPr>
              <a:t>Pattern evaluation and knowledge presentation.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>
                <a:solidFill>
                  <a:srgbClr val="3B3835"/>
                </a:solidFill>
                <a:effectLst/>
                <a:latin typeface="Helvetica Neue"/>
              </a:rPr>
              <a:t>Visualization, transformation, removing redundant patterns, etc</a:t>
            </a:r>
            <a:r>
              <a:rPr lang="en-US" sz="2000">
                <a:solidFill>
                  <a:srgbClr val="3B3835"/>
                </a:solidFill>
                <a:latin typeface="Helvetica Neue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>
                <a:solidFill>
                  <a:srgbClr val="3B3835"/>
                </a:solidFill>
                <a:effectLst/>
                <a:latin typeface="Helvetica Neue"/>
              </a:rPr>
              <a:t>Use of discovered knowledge.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70704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79683-35F4-430A-977D-A85FED1D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143000"/>
            <a:ext cx="6115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2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215</TotalTime>
  <Words>762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Garamond</vt:lpstr>
      <vt:lpstr>Helvetica Neue</vt:lpstr>
      <vt:lpstr>Open Sans</vt:lpstr>
      <vt:lpstr>Organic</vt:lpstr>
      <vt:lpstr>DATA MINING</vt:lpstr>
      <vt:lpstr>INTRODUCTION</vt:lpstr>
      <vt:lpstr>What is Data Mining ?</vt:lpstr>
      <vt:lpstr>Why Data Mining?</vt:lpstr>
      <vt:lpstr>Data Mining: A KDD Process</vt:lpstr>
      <vt:lpstr>Steps of Data Mining</vt:lpstr>
      <vt:lpstr>Steps of a KDD Process</vt:lpstr>
      <vt:lpstr>PowerPoint Presentation</vt:lpstr>
      <vt:lpstr>PowerPoint Presentation</vt:lpstr>
      <vt:lpstr>Data Mining: On What Kinds of Data?</vt:lpstr>
      <vt:lpstr>Data Mining: Confluence of Multiple Disciplines</vt:lpstr>
      <vt:lpstr> Applications of Data Mining</vt:lpstr>
      <vt:lpstr>Data Mining Tools </vt:lpstr>
      <vt:lpstr>Issues and Challenges of Data Mining</vt:lpstr>
      <vt:lpstr>Market Analysis And Management</vt:lpstr>
      <vt:lpstr>Market Analysis And Management (cont…)</vt:lpstr>
      <vt:lpstr>Fraud Detection &amp; Mining Unusual Patterns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girishmshende@rediffmail.com</dc:creator>
  <cp:lastModifiedBy>girishmshende@rediffmail.com</cp:lastModifiedBy>
  <cp:revision>7</cp:revision>
  <dcterms:created xsi:type="dcterms:W3CDTF">2020-12-23T14:17:10Z</dcterms:created>
  <dcterms:modified xsi:type="dcterms:W3CDTF">2020-12-24T06:18:50Z</dcterms:modified>
</cp:coreProperties>
</file>