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75" r:id="rId7"/>
    <p:sldId id="277" r:id="rId8"/>
    <p:sldId id="278" r:id="rId9"/>
    <p:sldId id="260" r:id="rId10"/>
    <p:sldId id="266" r:id="rId11"/>
    <p:sldId id="267" r:id="rId12"/>
    <p:sldId id="279" r:id="rId13"/>
    <p:sldId id="280" r:id="rId14"/>
    <p:sldId id="273" r:id="rId15"/>
    <p:sldId id="282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9A43A-818F-4BBA-9A66-8D5E01F66141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5F901-8162-4DB1-81B9-0B4AAD622E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6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EAEC-6CC5-484D-9F2F-F750F54887B7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41C-A58B-4DF9-BC79-272F02D4BC68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9A4F-BA4D-48D6-9E52-721A0850B145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74A-2255-496F-BA9D-546F5496F112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D2A-505A-4093-A32B-568149E1C950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D149-3111-449E-8919-DDBD9C2452F3}" type="datetime1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4847-7FE6-4D9C-B689-97FAF3456EC8}" type="datetime1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971-1F19-4AFB-9A1A-868DE4117752}" type="datetime1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1A3D-41B7-4E9A-91F5-79A72F79D2CC}" type="datetime1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4B58-41AD-4C02-AE9D-097C5AF3E2C9}" type="datetime1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B1B-3E19-4A33-9AB0-1315221A617B}" type="datetime1">
              <a:rPr lang="en-US" smtClean="0"/>
              <a:t>6/6/2021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95C3CF2-CCDD-45ED-91A8-2CECCD6C2B6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70859A-BDB7-41DB-9848-9C744E8E585F}" type="datetime1">
              <a:rPr lang="en-US" smtClean="0"/>
              <a:t>6/6/2021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81619"/>
            <a:ext cx="6172200" cy="1894362"/>
          </a:xfrm>
          <a:effectLst/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000" dirty="0" err="1">
                <a:latin typeface="Bookman Old Style" pitchFamily="18" charset="0"/>
              </a:rPr>
              <a:t>Serverless</a:t>
            </a:r>
            <a:r>
              <a:rPr lang="en-US" sz="4000" dirty="0">
                <a:latin typeface="Bookman Old Style" pitchFamily="18" charset="0"/>
              </a:rPr>
              <a:t> computing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093" y="3429000"/>
            <a:ext cx="7924800" cy="29546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The Seminar Presentation by                         Krishna </a:t>
            </a:r>
            <a:r>
              <a:rPr lang="en-US" sz="2400" dirty="0" err="1">
                <a:latin typeface="Bookman Old Style" pitchFamily="18" charset="0"/>
                <a:cs typeface="Times New Roman" pitchFamily="18" charset="0"/>
              </a:rPr>
              <a:t>Suryakant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Bookman Old Style" pitchFamily="18" charset="0"/>
                <a:cs typeface="Times New Roman" pitchFamily="18" charset="0"/>
              </a:rPr>
              <a:t>Mangnale</a:t>
            </a:r>
            <a:endParaRPr lang="en-US" sz="2400" dirty="0">
              <a:latin typeface="Bookman Old Style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PRN: 10303320181124510064</a:t>
            </a:r>
          </a:p>
          <a:p>
            <a:pPr algn="ctr"/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Year: Third Year</a:t>
            </a:r>
          </a:p>
          <a:p>
            <a:pPr algn="ctr"/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Branch: Department Of Computer Engineering</a:t>
            </a:r>
          </a:p>
          <a:p>
            <a:pPr algn="ctr"/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Dr. Babasaheb Ambedkar Technological University,Lonere-402103</a:t>
            </a:r>
          </a:p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57200"/>
            <a:ext cx="917386" cy="1371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9E984-F6A2-4068-923D-010962C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41C0-9C24-4B4D-8D6E-D4A53A5CDE6A}" type="datetime1">
              <a:rPr lang="en-US" smtClean="0"/>
              <a:t>6/6/2021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81A7-F3D9-4224-B8F9-97436F76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981164"/>
            <a:ext cx="8382000" cy="537243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BE66C-7DAD-46FE-90CA-85FDA817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0475-BAC6-45FB-9744-08D5D4F7948E}" type="datetime1">
              <a:rPr lang="en-US" smtClean="0"/>
              <a:t>6/6/2021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D9F93-27A6-4EF1-BD9C-45265756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7772400" cy="6223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5C03D-03EB-4095-B710-689896B8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22B6-F428-4C11-ADB1-493011BB6BEE}" type="datetime1">
              <a:rPr lang="en-US" smtClean="0"/>
              <a:t>6/6/2021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B2149-14C8-4B57-BD21-2D3983D3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Serverless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Computing (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FaaS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467600" cy="4873752"/>
          </a:xfrm>
        </p:spPr>
        <p:txBody>
          <a:bodyPr>
            <a:normAutofit fontScale="92500" lnSpcReduction="10000"/>
          </a:bodyPr>
          <a:lstStyle/>
          <a:p>
            <a:pPr marL="923571" lvl="1" indent="-457200" defTabSz="932742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Function as a Service (</a:t>
            </a: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Functions)</a:t>
            </a:r>
          </a:p>
          <a:p>
            <a:pPr marL="923571" lvl="1" indent="-457200" defTabSz="932742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Platform to develop, run, and manage application</a:t>
            </a:r>
          </a:p>
          <a:p>
            <a:pPr marL="923571" lvl="1" indent="-457200" defTabSz="932742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Without the complexity of building and maintaining the infrastructure </a:t>
            </a:r>
            <a:endParaRPr lang="en-US" sz="2800" dirty="0">
              <a:solidFill>
                <a:srgbClr val="505050"/>
              </a:solidFill>
              <a:latin typeface="Segoe UI Semilight" panose="020B0402040204020203" pitchFamily="34" charset="0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pPr marL="809271" lvl="1" indent="-342900" defTabSz="932742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500" dirty="0">
              <a:solidFill>
                <a:srgbClr val="505050"/>
              </a:solidFill>
              <a:latin typeface="Segoe UI Semilight"/>
              <a:sym typeface="Wingdings" panose="05000000000000000000" pitchFamily="2" charset="2"/>
            </a:endParaRPr>
          </a:p>
          <a:p>
            <a:pPr marL="466371" lvl="1" indent="0" defTabSz="932742">
              <a:spcBef>
                <a:spcPts val="0"/>
              </a:spcBef>
              <a:buClrTx/>
              <a:buSzTx/>
              <a:buNone/>
              <a:defRPr/>
            </a:pPr>
            <a:r>
              <a:rPr lang="en-US" sz="3200" b="1" dirty="0">
                <a:solidFill>
                  <a:srgbClr val="009BDF"/>
                </a:solidFill>
                <a:latin typeface="Segoe UI Semilight"/>
                <a:sym typeface="Wingdings" panose="05000000000000000000" pitchFamily="2" charset="2"/>
              </a:rPr>
              <a:t>Similar Technologies</a:t>
            </a:r>
          </a:p>
          <a:p>
            <a:pPr marL="466371" lvl="1" indent="0" defTabSz="932742">
              <a:spcBef>
                <a:spcPts val="0"/>
              </a:spcBef>
              <a:buClrTx/>
              <a:buSzTx/>
              <a:buNone/>
              <a:defRPr/>
            </a:pPr>
            <a:endParaRPr lang="en-US" sz="3200" b="1" dirty="0">
              <a:solidFill>
                <a:srgbClr val="505050"/>
              </a:solidFill>
              <a:latin typeface="Segoe UI Semilight"/>
              <a:sym typeface="Wingdings" panose="05000000000000000000" pitchFamily="2" charset="2"/>
            </a:endParaRPr>
          </a:p>
          <a:p>
            <a:pPr marL="923571" lvl="1" indent="-457200" defTabSz="932742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505050"/>
                </a:solidFill>
                <a:latin typeface="Segoe UI Semilight"/>
                <a:sym typeface="Wingdings" panose="05000000000000000000" pitchFamily="2" charset="2"/>
              </a:rPr>
              <a:t>AWS Lambda</a:t>
            </a:r>
          </a:p>
          <a:p>
            <a:pPr marL="923571" lvl="1" indent="-457200" defTabSz="932742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505050"/>
                </a:solidFill>
                <a:latin typeface="Segoe UI Semilight"/>
                <a:sym typeface="Wingdings" panose="05000000000000000000" pitchFamily="2" charset="2"/>
              </a:rPr>
              <a:t>Google Cloud Functions</a:t>
            </a:r>
          </a:p>
          <a:p>
            <a:pPr marL="923571" lvl="1" indent="-457200" defTabSz="932742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505050"/>
                </a:solidFill>
                <a:latin typeface="Segoe UI Semilight"/>
                <a:sym typeface="Wingdings" panose="05000000000000000000" pitchFamily="2" charset="2"/>
              </a:rPr>
              <a:t>Open Whisk (IBM)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BAA3-0792-4C52-A329-A2A19DE6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A549-4CDF-4D54-BF14-64A395139BA1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CF019-A21B-49E3-831C-833C4074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599"/>
            <a:ext cx="8458200" cy="434340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825F8-0621-4346-A1BC-A0BBF1F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7E8-EF00-4649-B39F-FEA972AF5824}" type="datetime1">
              <a:rPr lang="en-US" smtClean="0"/>
              <a:t>6/6/2021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E2CB0-6789-4DAD-9AB2-840D135C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0076"/>
            <a:ext cx="7848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itchFamily="18" charset="0"/>
              </a:rPr>
              <a:t>Big Companies giving </a:t>
            </a:r>
            <a:r>
              <a:rPr lang="en-US" sz="2400" dirty="0" err="1">
                <a:latin typeface="Bookman Old Style" pitchFamily="18" charset="0"/>
              </a:rPr>
              <a:t>serverless</a:t>
            </a:r>
            <a:r>
              <a:rPr lang="en-US" sz="2400" dirty="0">
                <a:latin typeface="Bookman Old Style" pitchFamily="18" charset="0"/>
              </a:rPr>
              <a:t> computing services </a:t>
            </a:r>
          </a:p>
          <a:p>
            <a:endParaRPr lang="en-US" sz="2400" dirty="0">
              <a:latin typeface="Bookman Old Style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latin typeface="Bookman Old Style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Bookman Old Style" pitchFamily="18" charset="0"/>
              </a:rPr>
              <a:t>Alphabet’s Google</a:t>
            </a:r>
          </a:p>
          <a:p>
            <a:r>
              <a:rPr lang="en-US" sz="2000" dirty="0">
                <a:latin typeface="Bookman Old Style" pitchFamily="18" charset="0"/>
              </a:rPr>
              <a:t>      cloud</a:t>
            </a:r>
          </a:p>
          <a:p>
            <a:endParaRPr lang="en-US" sz="2000" dirty="0">
              <a:latin typeface="Bookman Old Style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>
                <a:latin typeface="Bookman Old Style" pitchFamily="18" charset="0"/>
              </a:rPr>
              <a:t>Amazone’s</a:t>
            </a:r>
            <a:r>
              <a:rPr lang="en-US" sz="2000" dirty="0">
                <a:latin typeface="Bookman Old Style" pitchFamily="18" charset="0"/>
              </a:rPr>
              <a:t> </a:t>
            </a:r>
          </a:p>
          <a:p>
            <a:r>
              <a:rPr lang="en-US" sz="2000" dirty="0">
                <a:latin typeface="Bookman Old Style" pitchFamily="18" charset="0"/>
              </a:rPr>
              <a:t>     </a:t>
            </a:r>
            <a:r>
              <a:rPr lang="en-US" sz="2000" dirty="0" err="1">
                <a:latin typeface="Bookman Old Style" pitchFamily="18" charset="0"/>
              </a:rPr>
              <a:t>aws</a:t>
            </a:r>
            <a:r>
              <a:rPr lang="en-US" sz="2000" dirty="0">
                <a:latin typeface="Bookman Old Style" pitchFamily="18" charset="0"/>
              </a:rPr>
              <a:t> lambda</a:t>
            </a:r>
          </a:p>
          <a:p>
            <a:r>
              <a:rPr lang="en-US" sz="2000" dirty="0">
                <a:latin typeface="Bookman Old Style" pitchFamily="18" charset="0"/>
              </a:rPr>
              <a:t> </a:t>
            </a:r>
          </a:p>
          <a:p>
            <a:endParaRPr lang="en-US" sz="2000" dirty="0">
              <a:latin typeface="Bookman Old Style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Bookman Old Style" pitchFamily="18" charset="0"/>
              </a:rPr>
              <a:t> Microsoft Azure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latin typeface="Bookman Old Style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latin typeface="Bookman Old Style" pitchFamily="18" charset="0"/>
            </a:endParaRP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dirty="0">
                <a:latin typeface="Bookman Old Style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638800"/>
            <a:ext cx="1514474" cy="7572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678304"/>
            <a:ext cx="337185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57" y="5430024"/>
            <a:ext cx="21812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128713"/>
            <a:ext cx="3924300" cy="313848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997C9C-4B7D-4140-8B49-1CFD13E5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4EC3-AA2E-46C4-B147-F632A7F59293}" type="datetime1">
              <a:rPr lang="en-US" smtClean="0"/>
              <a:t>6/6/2021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DA9D03-001E-4E90-8F64-2925E301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1143000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Bookman Old Style" pitchFamily="18" charset="0"/>
                <a:ea typeface="+mn-ea"/>
                <a:cs typeface="+mn-cs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</a:t>
            </a:r>
            <a:r>
              <a:rPr lang="en-IN" dirty="0" err="1"/>
              <a:t>ppt</a:t>
            </a:r>
            <a:r>
              <a:rPr lang="en-IN" dirty="0"/>
              <a:t> we discuss  some </a:t>
            </a:r>
            <a:r>
              <a:rPr lang="en-IN" dirty="0" err="1"/>
              <a:t>besics</a:t>
            </a:r>
            <a:r>
              <a:rPr lang="en-IN" dirty="0"/>
              <a:t> about </a:t>
            </a:r>
            <a:r>
              <a:rPr lang="en-IN" dirty="0" err="1"/>
              <a:t>serverless</a:t>
            </a:r>
            <a:r>
              <a:rPr lang="en-IN" dirty="0"/>
              <a:t> computing.</a:t>
            </a:r>
          </a:p>
          <a:p>
            <a:r>
              <a:rPr lang="en-IN" dirty="0"/>
              <a:t>The deference between traditional and </a:t>
            </a:r>
            <a:r>
              <a:rPr lang="en-IN" dirty="0" err="1"/>
              <a:t>serverless</a:t>
            </a:r>
            <a:r>
              <a:rPr lang="en-IN" dirty="0"/>
              <a:t> computing</a:t>
            </a:r>
          </a:p>
          <a:p>
            <a:r>
              <a:rPr lang="en-IN" dirty="0"/>
              <a:t> new opportunities and potentials that </a:t>
            </a:r>
            <a:r>
              <a:rPr lang="en-IN" dirty="0" err="1"/>
              <a:t>serverless</a:t>
            </a:r>
            <a:r>
              <a:rPr lang="en-IN" dirty="0"/>
              <a:t> computing offers  to us </a:t>
            </a:r>
          </a:p>
          <a:p>
            <a:pPr marL="11430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F2FD-1FCC-438C-BC1A-CE9FC32B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0439-118A-4BA4-9160-A34204936145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155FE-2B36-4BB9-9E6B-7BB6DBB0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1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70100"/>
            <a:ext cx="76200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1500" dirty="0"/>
              <a:t> thank you 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3374A-99DC-4E27-8989-2DCD77AC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7076-2858-4BF8-9664-7A3131DD8792}" type="datetime1">
              <a:rPr lang="en-US" smtClean="0"/>
              <a:t>6/6/2021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807F-A9D5-4679-A8D9-E62627C3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09600"/>
            <a:ext cx="876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Bookman Old Style" pitchFamily="18" charset="0"/>
              </a:rPr>
              <a:t>Content -</a:t>
            </a:r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Bookman Old Style" pitchFamily="18" charset="0"/>
              </a:rPr>
              <a:t>Introduction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Bookman Old Style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Bookman Old Style" pitchFamily="18" charset="0"/>
              </a:rPr>
              <a:t>History Of </a:t>
            </a:r>
            <a:r>
              <a:rPr lang="en-US" sz="2000" dirty="0" err="1">
                <a:latin typeface="Bookman Old Style" pitchFamily="18" charset="0"/>
              </a:rPr>
              <a:t>Serverless</a:t>
            </a:r>
            <a:r>
              <a:rPr lang="en-US" sz="2000" dirty="0">
                <a:latin typeface="Bookman Old Style" pitchFamily="18" charset="0"/>
              </a:rPr>
              <a:t> Computing</a:t>
            </a:r>
          </a:p>
          <a:p>
            <a:endParaRPr lang="en-US" sz="2000" dirty="0">
              <a:latin typeface="Bookman Old Style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Bookman Old Style" pitchFamily="18" charset="0"/>
              </a:rPr>
              <a:t>What is </a:t>
            </a:r>
            <a:r>
              <a:rPr lang="en-US" sz="2000" dirty="0" err="1">
                <a:latin typeface="Bookman Old Style" pitchFamily="18" charset="0"/>
              </a:rPr>
              <a:t>Serverless</a:t>
            </a:r>
            <a:r>
              <a:rPr lang="en-US" sz="2000" dirty="0">
                <a:latin typeface="Bookman Old Style" pitchFamily="18" charset="0"/>
              </a:rPr>
              <a:t> Computing?</a:t>
            </a:r>
          </a:p>
          <a:p>
            <a:endParaRPr lang="en-US" sz="2000" dirty="0">
              <a:latin typeface="Bookman Old Style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Bookman Old Style" pitchFamily="18" charset="0"/>
              </a:rPr>
              <a:t>Relation Diagram</a:t>
            </a:r>
          </a:p>
          <a:p>
            <a:endParaRPr lang="en-US" sz="2000" dirty="0">
              <a:latin typeface="Bookman Old Style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err="1">
                <a:latin typeface="Bookman Old Style" pitchFamily="18" charset="0"/>
              </a:rPr>
              <a:t>Serverless</a:t>
            </a:r>
            <a:r>
              <a:rPr lang="en-US" sz="2000" dirty="0">
                <a:latin typeface="Bookman Old Style" pitchFamily="18" charset="0"/>
              </a:rPr>
              <a:t> computing with </a:t>
            </a:r>
            <a:r>
              <a:rPr lang="en-US" sz="2000" dirty="0" err="1">
                <a:latin typeface="Bookman Old Style" pitchFamily="18" charset="0"/>
              </a:rPr>
              <a:t>iot</a:t>
            </a:r>
            <a:r>
              <a:rPr lang="en-US" sz="2000" dirty="0">
                <a:latin typeface="Bookman Old Style" pitchFamily="18" charset="0"/>
              </a:rPr>
              <a:t>, Edge &amp; cloud computing</a:t>
            </a:r>
          </a:p>
          <a:p>
            <a:endParaRPr lang="en-US" sz="2000" dirty="0">
              <a:latin typeface="Bookman Old Style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Traditional  </a:t>
            </a:r>
            <a:r>
              <a:rPr lang="en-US" sz="2000" dirty="0" err="1"/>
              <a:t>Vs</a:t>
            </a:r>
            <a:r>
              <a:rPr lang="en-US" sz="2000" dirty="0"/>
              <a:t> </a:t>
            </a:r>
            <a:r>
              <a:rPr lang="en-US" sz="2000" dirty="0" err="1"/>
              <a:t>Serverless</a:t>
            </a: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Bookman Old Style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Bookman Old Style" pitchFamily="18" charset="0"/>
              </a:rPr>
              <a:t>Benefits of </a:t>
            </a:r>
            <a:r>
              <a:rPr lang="en-US" sz="2000" dirty="0" err="1">
                <a:latin typeface="Bookman Old Style" pitchFamily="18" charset="0"/>
              </a:rPr>
              <a:t>Serverless</a:t>
            </a:r>
            <a:r>
              <a:rPr lang="en-US" sz="2000" dirty="0">
                <a:latin typeface="Bookman Old Style" pitchFamily="18" charset="0"/>
              </a:rPr>
              <a:t> computing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Bookman Old Style" pitchFamily="18" charset="0"/>
            </a:endParaRPr>
          </a:p>
          <a:p>
            <a:endParaRPr lang="en-US" sz="2000" dirty="0">
              <a:latin typeface="Bookman Old Style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1134E-5FCB-45A9-B73A-F0BA4181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415D-5EAC-4141-B0E9-38EB80397E8B}" type="datetime1">
              <a:rPr lang="en-US" smtClean="0"/>
              <a:t>6/6/2021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9C2441-E8C3-4114-A34A-AF581EF3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0850"/>
            <a:ext cx="87630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latin typeface="Bookman Old Style" pitchFamily="18" charset="0"/>
              </a:rPr>
              <a:t>Introduction:</a:t>
            </a:r>
            <a:r>
              <a:rPr lang="en-US" dirty="0">
                <a:latin typeface="Bookman Old Style" pitchFamily="18" charset="0"/>
              </a:rPr>
              <a:t> </a:t>
            </a:r>
          </a:p>
          <a:p>
            <a:pPr marL="457200" indent="-457200">
              <a:buAutoNum type="arabicPeriod"/>
            </a:pPr>
            <a:endParaRPr lang="en-US" sz="2000" dirty="0">
              <a:latin typeface="Bookman Old Style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Bookman Old Style" pitchFamily="18" charset="0"/>
              </a:rPr>
              <a:t> the original author of </a:t>
            </a:r>
            <a:r>
              <a:rPr lang="en-US" sz="2000" dirty="0" err="1">
                <a:latin typeface="Bookman Old Style" pitchFamily="18" charset="0"/>
              </a:rPr>
              <a:t>serverless</a:t>
            </a:r>
            <a:r>
              <a:rPr lang="en-US" sz="2000" dirty="0">
                <a:latin typeface="Bookman Old Style" pitchFamily="18" charset="0"/>
              </a:rPr>
              <a:t> computing is </a:t>
            </a:r>
            <a:r>
              <a:rPr lang="en-US" sz="2000" dirty="0" err="1">
                <a:latin typeface="Bookman Old Style" pitchFamily="18" charset="0"/>
              </a:rPr>
              <a:t>austen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</a:rPr>
              <a:t>collins</a:t>
            </a:r>
            <a:r>
              <a:rPr lang="en-US" sz="2000" dirty="0">
                <a:latin typeface="Bookman Old Style" pitchFamily="18" charset="0"/>
              </a:rPr>
              <a:t> and it was </a:t>
            </a:r>
            <a:r>
              <a:rPr lang="en-US" sz="2000" dirty="0" err="1">
                <a:latin typeface="Bookman Old Style" pitchFamily="18" charset="0"/>
              </a:rPr>
              <a:t>fisrtly</a:t>
            </a:r>
            <a:r>
              <a:rPr lang="en-US" sz="2000" dirty="0">
                <a:latin typeface="Bookman Old Style" pitchFamily="18" charset="0"/>
              </a:rPr>
              <a:t> created on node.js </a:t>
            </a:r>
          </a:p>
          <a:p>
            <a:endParaRPr lang="en-US" sz="2000" dirty="0">
              <a:latin typeface="Bookman Old Style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Bookman Old Style" pitchFamily="18" charset="0"/>
              </a:rPr>
              <a:t>Large tech companies such as amazon, Google and Microsoft offer </a:t>
            </a:r>
            <a:r>
              <a:rPr lang="en-US" sz="2000" dirty="0" err="1">
                <a:latin typeface="Bookman Old Style" pitchFamily="18" charset="0"/>
              </a:rPr>
              <a:t>serverless</a:t>
            </a:r>
            <a:r>
              <a:rPr lang="en-US" sz="2000" dirty="0">
                <a:latin typeface="Bookman Old Style" pitchFamily="18" charset="0"/>
              </a:rPr>
              <a:t>  platform under various brand names. Although the specifics of the services may differ but the essential idea behind the offered services is almost same.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latin typeface="Bookman Old Style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err="1">
                <a:latin typeface="Bookman Old Style" pitchFamily="18" charset="0"/>
              </a:rPr>
              <a:t>Serverless</a:t>
            </a:r>
            <a:r>
              <a:rPr lang="en-US" sz="2000" dirty="0">
                <a:latin typeface="Bookman Old Style" pitchFamily="18" charset="0"/>
              </a:rPr>
              <a:t> computing enables developers to build applications faster by eliminating the need for them to manage infrastructure with </a:t>
            </a:r>
            <a:r>
              <a:rPr lang="en-US" sz="2000" dirty="0" err="1">
                <a:latin typeface="Bookman Old Style" pitchFamily="18" charset="0"/>
              </a:rPr>
              <a:t>serverless</a:t>
            </a:r>
            <a:r>
              <a:rPr lang="en-US" sz="2000" dirty="0">
                <a:latin typeface="Bookman Old Style" pitchFamily="18" charset="0"/>
              </a:rPr>
              <a:t> applications, the cloud service provider automatically provisions, scales and manages the infrastructure required to run the code.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latin typeface="Bookman Old Style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Bookman Old Style" pitchFamily="18" charset="0"/>
              </a:rPr>
              <a:t>Server less computing is a method of providing backend services on an as-used basis servers are still </a:t>
            </a:r>
            <a:r>
              <a:rPr lang="en-US" sz="2000" dirty="0" err="1">
                <a:latin typeface="Bookman Old Style" pitchFamily="18" charset="0"/>
              </a:rPr>
              <a:t>used,but</a:t>
            </a:r>
            <a:r>
              <a:rPr lang="en-US" sz="2000" dirty="0">
                <a:latin typeface="Bookman Old Style" pitchFamily="18" charset="0"/>
              </a:rPr>
              <a:t> a company that gets backend services from a </a:t>
            </a:r>
            <a:r>
              <a:rPr lang="en-US" sz="2000" dirty="0" err="1">
                <a:latin typeface="Bookman Old Style" pitchFamily="18" charset="0"/>
              </a:rPr>
              <a:t>serverless</a:t>
            </a:r>
            <a:r>
              <a:rPr lang="en-US" sz="2000" dirty="0">
                <a:latin typeface="Bookman Old Style" pitchFamily="18" charset="0"/>
              </a:rPr>
              <a:t> vendor is charged based on </a:t>
            </a:r>
            <a:r>
              <a:rPr lang="en-US" sz="2000" dirty="0" err="1">
                <a:latin typeface="Bookman Old Style" pitchFamily="18" charset="0"/>
              </a:rPr>
              <a:t>usage,not</a:t>
            </a:r>
            <a:r>
              <a:rPr lang="en-US" sz="2000" dirty="0">
                <a:latin typeface="Bookman Old Style" pitchFamily="18" charset="0"/>
              </a:rPr>
              <a:t> a fixed amount of bandwidth or number of servers.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latin typeface="Bookman Old Style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latin typeface="Bookman Old Style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540C1-C98B-45EE-BCF4-442E5D0D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1EF9-C0D0-4F2D-A2B5-256346D622D4}" type="datetime1">
              <a:rPr lang="en-US" smtClean="0"/>
              <a:t>6/6/2021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A8DAF-04B5-438C-B471-BF318953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9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0"/>
            <a:ext cx="87630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Bookman Old Style" pitchFamily="18" charset="0"/>
            </a:endParaRPr>
          </a:p>
          <a:p>
            <a:r>
              <a:rPr lang="en-US" sz="2400" b="1" dirty="0">
                <a:latin typeface="Bookman Old Style" pitchFamily="18" charset="0"/>
              </a:rPr>
              <a:t>   History of </a:t>
            </a:r>
            <a:r>
              <a:rPr lang="en-US" sz="2400" b="1" dirty="0" err="1">
                <a:latin typeface="Bookman Old Style" pitchFamily="18" charset="0"/>
              </a:rPr>
              <a:t>Serverless</a:t>
            </a:r>
            <a:r>
              <a:rPr lang="en-US" sz="2400" b="1" dirty="0">
                <a:latin typeface="Bookman Old Style" pitchFamily="18" charset="0"/>
              </a:rPr>
              <a:t> computing:</a:t>
            </a:r>
          </a:p>
          <a:p>
            <a:endParaRPr lang="en-US" sz="2400" b="1" dirty="0">
              <a:latin typeface="Bookman Old Style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IN" sz="2000" dirty="0"/>
              <a:t> </a:t>
            </a:r>
            <a:r>
              <a:rPr lang="en-US" sz="2000" dirty="0"/>
              <a:t>The modern age of </a:t>
            </a:r>
            <a:r>
              <a:rPr lang="en-US" sz="2000" b="1" dirty="0" err="1"/>
              <a:t>serverless</a:t>
            </a:r>
            <a:r>
              <a:rPr lang="en-US" sz="2000" b="1" dirty="0"/>
              <a:t> computing began</a:t>
            </a:r>
            <a:r>
              <a:rPr lang="en-US" sz="2000" dirty="0"/>
              <a:t> with the launch of AWS </a:t>
            </a:r>
            <a:r>
              <a:rPr lang="en-US" sz="2000" b="1" dirty="0"/>
              <a:t>Lambda</a:t>
            </a:r>
            <a:r>
              <a:rPr lang="en-US" sz="2000" dirty="0"/>
              <a:t>, a platform based on Amazon's </a:t>
            </a:r>
            <a:r>
              <a:rPr lang="en-US" sz="2000" b="1" dirty="0"/>
              <a:t>cloud</a:t>
            </a:r>
            <a:r>
              <a:rPr lang="en-US" sz="2000" dirty="0"/>
              <a:t> service, in 2014. Microsoft followed suit with Azure Functions in 2016. Google </a:t>
            </a:r>
            <a:r>
              <a:rPr lang="en-US" sz="2000" b="1" dirty="0"/>
              <a:t>Cloud</a:t>
            </a:r>
            <a:r>
              <a:rPr lang="en-US" sz="2000" dirty="0"/>
              <a:t> Functions, which had been in beta since 2017, finally reached production status in July 2018. </a:t>
            </a:r>
            <a:endParaRPr lang="en-IN" sz="2000" dirty="0"/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/>
              <a:t>Google released Google App Engine in 2008. For the first time, a developer was able to develop a program and launch it to run on Google’s cloud without having to be concerned with details like how the server was provisioned or if the operating system required patches.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/>
              <a:t>Amazon launched a similar service, Lambda in 2015. Now, developers could create software and not have to worry about hardware, operating system maintenance, scalability or locality.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/>
              <a:t>. Although these are two of the bigger providers, there are a great number of </a:t>
            </a:r>
            <a:r>
              <a:rPr lang="en-US" sz="2000" dirty="0" err="1"/>
              <a:t>serverless</a:t>
            </a:r>
            <a:r>
              <a:rPr lang="en-US" sz="2000" dirty="0"/>
              <a:t> providers today, all supporting various technologies at different price points. Additionally, software is available for on-premises deployment for companies that don’t want to go to the cloud but want some additional flexibility.</a:t>
            </a:r>
            <a:r>
              <a:rPr lang="en-US" sz="2000" b="1" dirty="0"/>
              <a:t> </a:t>
            </a:r>
            <a:endParaRPr lang="en-IN" sz="2000" dirty="0"/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>
              <a:latin typeface="Bookman Old Style" pitchFamily="18" charset="0"/>
            </a:endParaRPr>
          </a:p>
          <a:p>
            <a:pPr algn="just"/>
            <a:endParaRPr lang="en-US" sz="2000" dirty="0">
              <a:latin typeface="Bookman Old Style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sz="2000" b="1" dirty="0">
              <a:latin typeface="Bookman Old Style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C7691-D856-48CC-8B5E-67CB36F6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2597-CB34-4ED9-9761-CC8889394DAE}" type="datetime1">
              <a:rPr lang="en-US" smtClean="0"/>
              <a:t>6/6/2021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984EE2-6DC3-4628-B617-727183E0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99" y="607397"/>
            <a:ext cx="8610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man Old Style" pitchFamily="18" charset="0"/>
              </a:rPr>
              <a:t>2. What is </a:t>
            </a:r>
            <a:r>
              <a:rPr lang="en-US" sz="2800" b="1" dirty="0" err="1">
                <a:latin typeface="Bookman Old Style" pitchFamily="18" charset="0"/>
              </a:rPr>
              <a:t>serverless</a:t>
            </a:r>
            <a:r>
              <a:rPr lang="en-US" sz="2800" b="1" dirty="0">
                <a:latin typeface="Bookman Old Style" pitchFamily="18" charset="0"/>
              </a:rPr>
              <a:t> computing?</a:t>
            </a:r>
          </a:p>
          <a:p>
            <a:endParaRPr lang="en-US" sz="2800" b="1" dirty="0">
              <a:latin typeface="Bookman Old Style" pitchFamily="18" charset="0"/>
            </a:endParaRPr>
          </a:p>
          <a:p>
            <a:r>
              <a:rPr lang="en-US" sz="2000" dirty="0"/>
              <a:t>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000" b="1" dirty="0" err="1"/>
              <a:t>Serverless</a:t>
            </a:r>
            <a:r>
              <a:rPr lang="en-US" sz="2000" b="1" dirty="0"/>
              <a:t> computing is</a:t>
            </a:r>
            <a:r>
              <a:rPr lang="en-US" sz="2000" dirty="0"/>
              <a:t> an execution model for the cloud in which a cloud provider dynamically allocates—and then charges the user for—only the </a:t>
            </a:r>
            <a:r>
              <a:rPr lang="en-US" sz="2000" b="1" dirty="0"/>
              <a:t>compute</a:t>
            </a:r>
            <a:r>
              <a:rPr lang="en-US" sz="2000" dirty="0"/>
              <a:t> resources and storage needed to execute a particular piece of code. ... </a:t>
            </a:r>
            <a:r>
              <a:rPr lang="en-US" sz="2000" b="1" dirty="0" err="1"/>
              <a:t>Serverless</a:t>
            </a:r>
            <a:r>
              <a:rPr lang="en-US" sz="2000" dirty="0"/>
              <a:t> functions </a:t>
            </a:r>
            <a:r>
              <a:rPr lang="en-US" sz="2000" b="1" dirty="0"/>
              <a:t>are</a:t>
            </a:r>
            <a:r>
              <a:rPr lang="en-US" sz="2000" dirty="0"/>
              <a:t> event-driven, meaning the code </a:t>
            </a:r>
            <a:r>
              <a:rPr lang="en-US" sz="2000" b="1" dirty="0"/>
              <a:t>is</a:t>
            </a:r>
            <a:r>
              <a:rPr lang="en-US" sz="2000" dirty="0"/>
              <a:t> invoked only when triggered by a request.</a:t>
            </a:r>
            <a:endParaRPr lang="en-IN" sz="2000" dirty="0"/>
          </a:p>
          <a:p>
            <a:pPr marL="457200" indent="-457200">
              <a:buFont typeface="Wingdings" pitchFamily="2" charset="2"/>
              <a:buChar char="v"/>
            </a:pPr>
            <a:endParaRPr lang="en-US" sz="2000" dirty="0"/>
          </a:p>
          <a:p>
            <a:pPr marL="457200" indent="-457200">
              <a:buFont typeface="Wingdings" pitchFamily="2" charset="2"/>
              <a:buChar char="v"/>
            </a:pPr>
            <a:endParaRPr lang="en-US" sz="2000" b="1" dirty="0">
              <a:latin typeface="Bookman Old Style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000" b="1" dirty="0">
              <a:latin typeface="Bookman Old Style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000" b="1" dirty="0">
              <a:latin typeface="Bookman Old Style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000" b="1" dirty="0">
              <a:latin typeface="Bookman Old Style" pitchFamily="18" charset="0"/>
            </a:endParaRPr>
          </a:p>
          <a:p>
            <a:r>
              <a:rPr lang="en-US" sz="2000" b="1" dirty="0">
                <a:latin typeface="Bookman Old Style" pitchFamily="18" charset="0"/>
              </a:rPr>
              <a:t>		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3800"/>
            <a:ext cx="7391399" cy="2514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F95F5-8ABE-4325-8734-31BABA6B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39C4-1CC0-4163-B86C-436D3E78CAA9}" type="datetime1">
              <a:rPr lang="en-US" smtClean="0"/>
              <a:t>6/6/2021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EB52B-78A8-4910-A9CD-66A48C6A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3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8001000" cy="51816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B2478-8164-4CFB-921F-F03804A5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C03E-59CF-46E6-80C6-485869D0D798}" type="datetime1">
              <a:rPr lang="en-US" smtClean="0"/>
              <a:t>6/6/2021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5745F-36CC-4527-B770-A0A51C36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8458200" cy="545147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728D9-5F91-427E-A9DB-C0E039B6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15AB-568B-42D1-B6B7-8B21AF15C22D}" type="datetime1">
              <a:rPr lang="en-US" smtClean="0"/>
              <a:t>6/6/2021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D64C3E-CB0E-4B37-B53F-9E0DB0AE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3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8077200" cy="510539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27E13-979C-42F1-B48F-807A324B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D65A-0B52-4D9A-AED3-533EE7976833}" type="datetime1">
              <a:rPr lang="en-US" smtClean="0"/>
              <a:t>6/6/2021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91E8A4-1CEC-4216-B015-CEFB61EB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055" y="287435"/>
            <a:ext cx="8305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man Old Style" pitchFamily="18" charset="0"/>
              </a:rPr>
              <a:t>Relation Diagram: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b="1" dirty="0">
              <a:latin typeface="Bookman Old Style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consumer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Service provider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Back end operations done</a:t>
            </a:r>
          </a:p>
          <a:p>
            <a:r>
              <a:rPr lang="en-US" dirty="0"/>
              <a:t>     By service provider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Response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5127607"/>
            <a:ext cx="197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Fig 1.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21" y="1828800"/>
            <a:ext cx="4837834" cy="25908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E2EC8-7C95-4058-A24A-EAA31A4C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6E45-6777-4A0F-AEDC-179284321E0A}" type="datetime1">
              <a:rPr lang="en-US" smtClean="0"/>
              <a:t>6/6/2021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8EF4-D436-456D-9376-44A70B58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3CF2-CCDD-45ED-91A8-2CECCD6C2B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79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569</TotalTime>
  <Words>618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Cambria</vt:lpstr>
      <vt:lpstr>Segoe UI</vt:lpstr>
      <vt:lpstr>Segoe UI Semilight</vt:lpstr>
      <vt:lpstr>Wingdings</vt:lpstr>
      <vt:lpstr>Adjacency</vt:lpstr>
      <vt:lpstr>Serverless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Serverless Computing (FaaS) 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computing</dc:title>
  <cp:lastModifiedBy>Jyoti Khalkar</cp:lastModifiedBy>
  <cp:revision>1</cp:revision>
  <dcterms:created xsi:type="dcterms:W3CDTF">2020-12-23T21:13:07Z</dcterms:created>
  <dcterms:modified xsi:type="dcterms:W3CDTF">2021-06-06T13:10:38Z</dcterms:modified>
</cp:coreProperties>
</file>