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5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A4206-9A41-4278-A6EE-BA4DEB726FC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912A-8FEF-4F40-B792-7915E4D2D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6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6F78-BBFD-4C14-BADD-B30C7234B88F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1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9FAD-2B34-421F-8007-A086F8CC2CB0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9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612A-9CCD-46C2-87BC-28D38EBACCA2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2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7595-3092-41A4-90DE-9FA75B7F8730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9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C9C4-AD6F-4822-BE0D-4A392D8588AA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8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977A-A3A5-4EA2-9AE7-968A9054E9EE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1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0081-62E7-4EAB-B020-8A695BB84D1F}" type="datetime1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E07D-2C09-44C3-A1B2-F430CFAEC44C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5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325C-D893-439C-8F17-5F40DDCD9F5F}" type="datetime1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8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6CBB-2AE1-4943-98FD-FD02A1BCCC66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9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DF11-C205-454A-B4D6-E0BD0E3E244F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8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A9E3-19EC-4D86-A3A7-F0200EF3AF3A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9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2175"/>
            <a:ext cx="7772400" cy="1470025"/>
          </a:xfrm>
        </p:spPr>
        <p:txBody>
          <a:bodyPr/>
          <a:lstStyle/>
          <a:p>
            <a:r>
              <a:rPr lang="en-US" dirty="0"/>
              <a:t>Dr.Babasaheb Ambedkar Technological University, Lonere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63722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" pitchFamily="34" charset="0"/>
              </a:rPr>
              <a:t>Name:- Kshitij Ratnakar Jadhav</a:t>
            </a:r>
          </a:p>
          <a:p>
            <a:r>
              <a:rPr lang="en-US" dirty="0">
                <a:solidFill>
                  <a:schemeClr val="tx1"/>
                </a:solidFill>
                <a:latin typeface="Bahnschrift" pitchFamily="34" charset="0"/>
              </a:rPr>
              <a:t>PRN:- 10303320181124510071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Kiran\Desktop\Seminar\logo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3244" y="2362200"/>
            <a:ext cx="1817512" cy="2133601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423A-0072-4F61-BBAA-7060429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77C0-A826-40ED-AF2C-D83A07E1853A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3901-BFD2-4E18-94E6-FE492EBB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2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Basic components that are needed to construct an HVD system</a:t>
            </a:r>
          </a:p>
          <a:p>
            <a:r>
              <a:rPr lang="en-IN" dirty="0"/>
              <a:t>Blue-green argon laser</a:t>
            </a:r>
          </a:p>
          <a:p>
            <a:r>
              <a:rPr lang="en-IN" dirty="0"/>
              <a:t>Beam splitter to split the laser beam</a:t>
            </a:r>
          </a:p>
          <a:p>
            <a:r>
              <a:rPr lang="en-IN" dirty="0"/>
              <a:t>Mirrors to direct the laser beam</a:t>
            </a:r>
          </a:p>
          <a:p>
            <a:r>
              <a:rPr lang="en-IN" dirty="0"/>
              <a:t>Spatial light modulator (SLM) </a:t>
            </a:r>
          </a:p>
          <a:p>
            <a:r>
              <a:rPr lang="en-IN" dirty="0"/>
              <a:t>Lances to focus the laser beam</a:t>
            </a:r>
          </a:p>
          <a:p>
            <a:r>
              <a:rPr lang="en-IN" dirty="0"/>
              <a:t>Lithium-niobate crystal or photopolymer </a:t>
            </a:r>
          </a:p>
          <a:p>
            <a:r>
              <a:rPr lang="en-IN" dirty="0"/>
              <a:t>Charged coupled device camera (CCD)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1705-C556-4A1D-A4DD-AEEF274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0BB-9206-4FDF-A404-32B6487B38C4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0CFB0-58F6-4FA3-BD1E-B4ADDDBB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92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The HVD system: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When the blue-green argon laser is fired ,a beam splitter creates two beams, a signal beam and a reference beam.</a:t>
            </a:r>
          </a:p>
          <a:p>
            <a:r>
              <a:rPr lang="en-IN" dirty="0"/>
              <a:t>The signal beam passes through a </a:t>
            </a:r>
            <a:r>
              <a:rPr lang="en-IN" b="1" dirty="0"/>
              <a:t>SLM</a:t>
            </a:r>
            <a:r>
              <a:rPr lang="en-IN" dirty="0"/>
              <a:t> where digital information, organized in a page(2-D plane) like format of ones and zeroes, is modulated onto the signal beam as a two dimensional pattern of brightness and darkness.</a:t>
            </a:r>
          </a:p>
          <a:p>
            <a:r>
              <a:rPr lang="en-IN" dirty="0"/>
              <a:t>When the two beams intersect, the interference pattern is created which stores the data carried by the signal beam. The stored data is called </a:t>
            </a:r>
            <a:r>
              <a:rPr lang="en-IN" b="1" dirty="0"/>
              <a:t>hologram</a:t>
            </a:r>
            <a:r>
              <a:rPr lang="en-IN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FBAC-A829-4F0B-B039-CEDBE865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4C2-5AE8-4469-B5E0-9849B5003C3D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80276-1B1A-4C5C-AEF9-9D1E0D66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1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34878"/>
            <a:ext cx="7825997" cy="477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838E0-59D5-468C-8949-4CA0ED89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9CB8-4282-424D-ABA2-B70F13C45D33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329F6-D60B-411B-943F-75FDB275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75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The HVD system: 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096" y="1600201"/>
            <a:ext cx="3250704" cy="37010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To retrieve data, the reference beam is focused on the hologram at a particular angle ; this will retrieve the modulated data stored at the same angle of interference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752528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47D68-5036-4E21-87BC-35D4E3B0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802-A44E-424E-906A-64064E5B499E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56820-D61B-45F9-9CB7-684CB25F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75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Comparison</a:t>
            </a:r>
          </a:p>
        </p:txBody>
      </p:sp>
      <p:pic>
        <p:nvPicPr>
          <p:cNvPr id="5122" name="Picture 2" descr="A:\seminar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86807"/>
            <a:ext cx="1825743" cy="185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A:\seminar\download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12880"/>
            <a:ext cx="1862377" cy="189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:\seminar\download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35560"/>
            <a:ext cx="1845567" cy="18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A:\seminar\download (3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848001"/>
            <a:ext cx="1872207" cy="14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085184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CD</a:t>
            </a:r>
          </a:p>
          <a:p>
            <a:r>
              <a:rPr lang="en-IN" dirty="0"/>
              <a:t>Capacity:700mb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5776" y="51014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DVD</a:t>
            </a:r>
          </a:p>
          <a:p>
            <a:r>
              <a:rPr lang="en-IN" dirty="0"/>
              <a:t>Capacity:4.7Gb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1273" y="51014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Blu-ray</a:t>
            </a:r>
          </a:p>
          <a:p>
            <a:r>
              <a:rPr lang="en-IN" dirty="0"/>
              <a:t>Capacity:50Gb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9575" y="51014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HVD</a:t>
            </a:r>
          </a:p>
          <a:p>
            <a:r>
              <a:rPr lang="en-IN" dirty="0"/>
              <a:t>Capacity:1-4Tb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EFCD4-AAB2-4462-9785-47EBAA62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242-58E6-4EEF-868C-AF7ADF53A4D6}" type="datetime1">
              <a:rPr lang="en-IN" smtClean="0"/>
              <a:t>08-06-2021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8FA17F-7980-4C1D-81E5-984672F2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6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Why has it taken so long to develop an HDSS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Lack of components.</a:t>
            </a:r>
          </a:p>
          <a:p>
            <a:pPr lvl="0"/>
            <a:r>
              <a:rPr lang="en-IN" dirty="0"/>
              <a:t>Components that are supposed to be used were much larger and more expensive</a:t>
            </a:r>
          </a:p>
          <a:p>
            <a:pPr lvl="0"/>
            <a:r>
              <a:rPr lang="en-IN" dirty="0"/>
              <a:t>For example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Laser would have been 6 feet long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CCD was not available until last decade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LCDs were not developed until 1968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F2052-1C3C-42DD-9C83-EFFD2E11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73F-EC5A-443A-AAE3-7BC73ABAAD9F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BB240-9905-43FC-9DBC-33C2B094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4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Resistance to damage - If some parts of the medium are damaged, all information can still be obtained from other parts</a:t>
            </a:r>
          </a:p>
          <a:p>
            <a:pPr lvl="0"/>
            <a:r>
              <a:rPr lang="en-IN" dirty="0"/>
              <a:t>Efficient retrieval -All information can be retrieved from any part of the medium.</a:t>
            </a:r>
          </a:p>
          <a:p>
            <a:pPr lvl="0"/>
            <a:r>
              <a:rPr lang="en-IN" dirty="0"/>
              <a:t>Theoretical data storage of &gt;1TB/cubic centimeter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Current technology can store approximately 4TB on a DVD sized disc(HVDs)</a:t>
            </a:r>
          </a:p>
          <a:p>
            <a:pPr lvl="0"/>
            <a:r>
              <a:rPr lang="en-IN" dirty="0"/>
              <a:t>Data longevity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4C49-3D74-42B5-9E64-4626455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5DF5-1EAB-44F2-BE41-A8184AB5A0A6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242AF-4F5E-4A01-8827-47146962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6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Data 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WORM (Write-once read-many) prevents data from being overwritten </a:t>
            </a:r>
          </a:p>
          <a:p>
            <a:pPr lvl="0"/>
            <a:r>
              <a:rPr lang="en-IN" dirty="0"/>
              <a:t>Faster Read/Write speeds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Data can be read and written in parallel instead of Linearly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Higher speeds are necessary as storage amounts increase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682A-7803-42EB-9C84-6F16BF34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E61-4601-4D33-B485-165053D1D060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BCCD4-6838-4CF5-ABC3-28DC81DF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61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Not a guaranteed market leader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If another technology becomes the industry standard then read/write equipment will be hard to find</a:t>
            </a:r>
          </a:p>
          <a:p>
            <a:pPr lvl="0"/>
            <a:r>
              <a:rPr lang="en-IN" dirty="0"/>
              <a:t>Expensive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Existing technology is becoming better and cheaper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It is difficult to market a product that is more expensive per GB of storage.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D1E69-876D-4C41-A756-DB21DC21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366-9CB3-47A9-AC53-E1EB81DE2FEB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1E925-4A75-4F74-8F1D-9D461B46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0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A) Petaflop Computing</a:t>
            </a:r>
          </a:p>
          <a:p>
            <a:r>
              <a:rPr lang="en-IN" dirty="0"/>
              <a:t>B) Data Mining </a:t>
            </a:r>
          </a:p>
          <a:p>
            <a:r>
              <a:rPr lang="en-IN" dirty="0"/>
              <a:t>C) Future Computing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00C4-3ACA-4FB4-BD85-BBEB8A48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70D-ECC1-486E-A199-574CFC9E7B8A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D69D-2039-409E-9921-1705941A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73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Holographic Data Storage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612068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B87B2-223C-4BED-8533-021D2086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F034-FE28-4316-AD14-BD93E24606A9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EF764-2979-44EB-94CB-0C20007F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IN" dirty="0"/>
              <a:t>In conclusion, Holographic Storage has the advantage over other storage mediums as it relates 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Storage Capacity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Transfer 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Backup</a:t>
            </a:r>
          </a:p>
          <a:p>
            <a:pPr lvl="0"/>
            <a:r>
              <a:rPr lang="en-IN" dirty="0"/>
              <a:t>Its main disadvantage is its cost of ownership.</a:t>
            </a:r>
          </a:p>
          <a:p>
            <a:pPr lvl="0"/>
            <a:r>
              <a:rPr lang="en-IN" dirty="0"/>
              <a:t>Keep in mind, when Blu-ray was Introduced in 2006, a 25gigabyte disc cost nearly $1 a gigabyte. Its about half the cost now. Overtime, the overall cost of holographic data storage should decrease to an acceptable amount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A2B7F-E6AC-402B-B86A-29D68861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7C2-D674-43BF-9E5F-F52F09DB1BE0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8D56A-CF1A-467C-A475-94A4B1AE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3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92B08-CB2C-479F-B34D-6E4D82B7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8F8D-6695-4760-A91A-D4B7DDD0D4FC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619B2-DA40-4A05-A2BD-5195A858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8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What is Holographic Memory</a:t>
            </a:r>
          </a:p>
          <a:p>
            <a:r>
              <a:rPr lang="en-IN" dirty="0"/>
              <a:t>History</a:t>
            </a:r>
          </a:p>
          <a:p>
            <a:r>
              <a:rPr lang="en-IN" dirty="0"/>
              <a:t>Reasons for Developing Holographic Storage</a:t>
            </a:r>
          </a:p>
          <a:p>
            <a:r>
              <a:rPr lang="en-IN" dirty="0"/>
              <a:t>Holographic Versatile Disk(HVDs)</a:t>
            </a:r>
          </a:p>
          <a:p>
            <a:r>
              <a:rPr lang="en-IN" dirty="0"/>
              <a:t>Components</a:t>
            </a:r>
          </a:p>
          <a:p>
            <a:r>
              <a:rPr lang="en-IN" dirty="0"/>
              <a:t>The HVD system</a:t>
            </a:r>
          </a:p>
          <a:p>
            <a:r>
              <a:rPr lang="en-IN" dirty="0"/>
              <a:t>Why has it taken so long to develop an HDSS ?</a:t>
            </a:r>
          </a:p>
          <a:p>
            <a:r>
              <a:rPr lang="en-IN" dirty="0"/>
              <a:t>Advantages</a:t>
            </a:r>
          </a:p>
          <a:p>
            <a:r>
              <a:rPr lang="en-IN" dirty="0"/>
              <a:t>Limitations</a:t>
            </a:r>
          </a:p>
          <a:p>
            <a:r>
              <a:rPr lang="en-IN" dirty="0"/>
              <a:t>Applications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E346-E783-4E5E-A234-01EA2D7F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9BC3-110A-45E6-A4B7-67810A19A5E6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47E2-108E-4396-930A-0C81431A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4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Data storage has been a fundamental part of computing from the beginning</a:t>
            </a:r>
          </a:p>
          <a:p>
            <a:r>
              <a:rPr lang="en-IN" dirty="0"/>
              <a:t> currently dominated data storage methods are Optical data storage and Magnetic data storage</a:t>
            </a:r>
          </a:p>
          <a:p>
            <a:r>
              <a:rPr lang="en-IN" dirty="0"/>
              <a:t>In order to increase storage capabilities new Optical storage is introduced called Holographic Memory.</a:t>
            </a:r>
          </a:p>
          <a:p>
            <a:r>
              <a:rPr lang="en-IN" dirty="0"/>
              <a:t>Holographic storage is capable of recording and reading millions of bits in parallel, enabling data transfer rates greater than those attained by traditional optical storage.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AB1E-1E0D-40AD-AA78-E2BF6B97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2FE3-E099-4C4D-BC44-C72A9795173E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E40BE-DC6B-41BE-ADCD-C63406AC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0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What is Holographic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Holographic memory is a three-dimensional data storage system that can store information at high density inside the crystal or photopolymer.</a:t>
            </a:r>
          </a:p>
          <a:p>
            <a:r>
              <a:rPr lang="en-IN" dirty="0">
                <a:solidFill>
                  <a:srgbClr val="0070C0"/>
                </a:solidFill>
              </a:rPr>
              <a:t>It is a memory that can store information in the form of holographic image (hologram).</a:t>
            </a:r>
          </a:p>
          <a:p>
            <a:r>
              <a:rPr lang="en-IN" dirty="0">
                <a:solidFill>
                  <a:srgbClr val="002060"/>
                </a:solidFill>
              </a:rPr>
              <a:t>It can store up to 1-4 TB of information in a sugar cube sized crystal.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96D4-0601-4C29-977A-7F6E25AC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D687-2F65-4C63-A282-F55977B9A75E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ABF81-45CD-4AEC-AF46-B046227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86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Holography is invented in 1947 by the Hungarian-British physicist Dennis Gabor, who won a Nobel Prize for his invention in 1971.</a:t>
            </a:r>
          </a:p>
          <a:p>
            <a:r>
              <a:rPr lang="en-IN" dirty="0"/>
              <a:t>Scientist Pieter J. Van Heerden proposed the idea of holographic memory in 1960s.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EBDF-4B0D-4672-8A1E-D9505736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9EE-7780-4438-A462-4D340D44B5F1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7C9E8-AEBE-471C-8AB2-54B6DA0C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3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Reasons for Developing Holographic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Replacement as a backup media</a:t>
            </a:r>
          </a:p>
          <a:p>
            <a:r>
              <a:rPr lang="en-IN" dirty="0"/>
              <a:t>Higher data density than tape and current Hard Drives</a:t>
            </a:r>
          </a:p>
          <a:p>
            <a:r>
              <a:rPr lang="en-IN" dirty="0"/>
              <a:t>Data is stable for an estimated 50 years without degrading</a:t>
            </a:r>
          </a:p>
          <a:p>
            <a:r>
              <a:rPr lang="en-IN" dirty="0"/>
              <a:t>Faster read and write speeds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6E4F-8D84-4F6C-A5DF-F171F077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C531-6FEB-4991-A1FF-C5BC6EC8EB7C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0ED9D-5FEA-4DA9-A462-313B9934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Replacement for DVD</a:t>
            </a:r>
          </a:p>
          <a:p>
            <a:r>
              <a:rPr lang="en-IN" dirty="0"/>
              <a:t>Higher data density than Blu-Ray</a:t>
            </a:r>
          </a:p>
          <a:p>
            <a:r>
              <a:rPr lang="en-IN" dirty="0"/>
              <a:t>Faster read and write speeds</a:t>
            </a:r>
          </a:p>
          <a:p>
            <a:r>
              <a:rPr lang="en-IN" dirty="0"/>
              <a:t>Higher ceiling for max data storage capability</a:t>
            </a:r>
          </a:p>
          <a:p>
            <a:r>
              <a:rPr lang="en-IN" dirty="0"/>
              <a:t>Increasing resolutions for TVs will require more storage for movies and games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442E-ECBF-4322-BD52-7676EF3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91D-FF0C-49F3-AE9A-386B60B2BFFD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2494-6FB4-4338-80A8-6F336079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Holographic Versatile Disk(HVDs)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600200"/>
            <a:ext cx="4258816" cy="452596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Capacity: 3.9 terabyte (TB) of information, which is approximately 6,000 times the capacity of a CD-ROM, 830 times the capacity of a DVD, 160 times the capacity of single-layer Blu-ray-Discs.</a:t>
            </a:r>
          </a:p>
          <a:p>
            <a:r>
              <a:rPr lang="en-IN" dirty="0"/>
              <a:t>The HVD also has a transfer rate of 1 gigabyte/s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302014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A550-9B1F-40E7-B090-255D8253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2434-46C9-4242-9137-FE9219521A3D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E8C5B-7633-4949-970B-CD61B03F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2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877</Words>
  <Application>Microsoft Office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Bahnschrift</vt:lpstr>
      <vt:lpstr>Calibri</vt:lpstr>
      <vt:lpstr>Courier New</vt:lpstr>
      <vt:lpstr>Office Theme</vt:lpstr>
      <vt:lpstr>Dr.Babasaheb Ambedkar Technological University, Lonere </vt:lpstr>
      <vt:lpstr>Holographic Data Storage</vt:lpstr>
      <vt:lpstr>Index</vt:lpstr>
      <vt:lpstr>Introduction</vt:lpstr>
      <vt:lpstr>What is Holographic Memory</vt:lpstr>
      <vt:lpstr>History</vt:lpstr>
      <vt:lpstr>Reasons for Developing Holographic Storage</vt:lpstr>
      <vt:lpstr>PowerPoint Presentation</vt:lpstr>
      <vt:lpstr>Holographic Versatile Disk(HVDs)</vt:lpstr>
      <vt:lpstr>Components</vt:lpstr>
      <vt:lpstr>The HVD system: writing data</vt:lpstr>
      <vt:lpstr>Continue…</vt:lpstr>
      <vt:lpstr>The HVD system: reading data</vt:lpstr>
      <vt:lpstr>Comparison</vt:lpstr>
      <vt:lpstr>Why has it taken so long to develop an HDSS ?</vt:lpstr>
      <vt:lpstr>Advantages</vt:lpstr>
      <vt:lpstr>PowerPoint Presentation</vt:lpstr>
      <vt:lpstr>Limitations</vt:lpstr>
      <vt:lpstr>APPLICATIONS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Jadhav</dc:creator>
  <cp:lastModifiedBy>Jyoti Khalkar</cp:lastModifiedBy>
  <cp:revision>17</cp:revision>
  <dcterms:created xsi:type="dcterms:W3CDTF">2020-12-23T05:15:38Z</dcterms:created>
  <dcterms:modified xsi:type="dcterms:W3CDTF">2021-06-08T09:43:33Z</dcterms:modified>
</cp:coreProperties>
</file>