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56" r:id="rId2"/>
    <p:sldId id="27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B01C1-42F4-4C59-BFE8-4D586BD65542}" type="doc">
      <dgm:prSet loTypeId="urn:microsoft.com/office/officeart/2008/layout/VerticalCurv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4BA2C7-0A2D-4DF6-A52D-30E0B62A8C2C}">
      <dgm:prSet phldrT="[Text]"/>
      <dgm:spPr/>
      <dgm:t>
        <a:bodyPr/>
        <a:lstStyle/>
        <a:p>
          <a:r>
            <a:rPr lang="en-US" i="1" dirty="0"/>
            <a:t>RETROFITTING</a:t>
          </a:r>
        </a:p>
      </dgm:t>
    </dgm:pt>
    <dgm:pt modelId="{82721505-CAE1-4638-B85F-8B8B551CB796}" type="parTrans" cxnId="{17EFA256-CEB3-4A9E-8FB9-740958CD389E}">
      <dgm:prSet/>
      <dgm:spPr/>
      <dgm:t>
        <a:bodyPr/>
        <a:lstStyle/>
        <a:p>
          <a:endParaRPr lang="en-US"/>
        </a:p>
      </dgm:t>
    </dgm:pt>
    <dgm:pt modelId="{DFE69EF0-4852-48A9-BFB9-080A6705B916}" type="sibTrans" cxnId="{17EFA256-CEB3-4A9E-8FB9-740958CD389E}">
      <dgm:prSet/>
      <dgm:spPr/>
      <dgm:t>
        <a:bodyPr/>
        <a:lstStyle/>
        <a:p>
          <a:endParaRPr lang="en-US"/>
        </a:p>
      </dgm:t>
    </dgm:pt>
    <dgm:pt modelId="{19D98852-FFEC-4400-B209-C25F3D2A7FEB}">
      <dgm:prSet phldrT="[Text]"/>
      <dgm:spPr/>
      <dgm:t>
        <a:bodyPr/>
        <a:lstStyle/>
        <a:p>
          <a:r>
            <a:rPr lang="en-US" i="1" dirty="0"/>
            <a:t>GREENFIELD DEVELOPMENT</a:t>
          </a:r>
        </a:p>
      </dgm:t>
    </dgm:pt>
    <dgm:pt modelId="{8CB07A02-DAF5-4945-B92D-D103D481FE9D}" type="parTrans" cxnId="{F7615F05-761E-48AC-B97D-853CFF9BB0EA}">
      <dgm:prSet/>
      <dgm:spPr/>
      <dgm:t>
        <a:bodyPr/>
        <a:lstStyle/>
        <a:p>
          <a:endParaRPr lang="en-US"/>
        </a:p>
      </dgm:t>
    </dgm:pt>
    <dgm:pt modelId="{033723E1-6CA0-4F3E-B22E-8B10DFC5E465}" type="sibTrans" cxnId="{F7615F05-761E-48AC-B97D-853CFF9BB0EA}">
      <dgm:prSet/>
      <dgm:spPr/>
      <dgm:t>
        <a:bodyPr/>
        <a:lstStyle/>
        <a:p>
          <a:endParaRPr lang="en-US"/>
        </a:p>
      </dgm:t>
    </dgm:pt>
    <dgm:pt modelId="{9EFCBC46-22B3-42FA-9B3F-B225ACA35DB4}">
      <dgm:prSet phldrT="[Text]"/>
      <dgm:spPr/>
      <dgm:t>
        <a:bodyPr/>
        <a:lstStyle/>
        <a:p>
          <a:r>
            <a:rPr lang="en-US" i="1" dirty="0"/>
            <a:t>REDEVELOPMENT</a:t>
          </a:r>
        </a:p>
      </dgm:t>
    </dgm:pt>
    <dgm:pt modelId="{C7E23BAE-A2F4-435C-9B6C-D31F957D8F06}" type="parTrans" cxnId="{3CDD18F7-4847-4719-90B0-25DB511B2BF2}">
      <dgm:prSet/>
      <dgm:spPr/>
      <dgm:t>
        <a:bodyPr/>
        <a:lstStyle/>
        <a:p>
          <a:endParaRPr lang="en-US"/>
        </a:p>
      </dgm:t>
    </dgm:pt>
    <dgm:pt modelId="{1A72FE02-3D3B-49BE-86BC-BF555D50C72C}" type="sibTrans" cxnId="{3CDD18F7-4847-4719-90B0-25DB511B2BF2}">
      <dgm:prSet/>
      <dgm:spPr/>
      <dgm:t>
        <a:bodyPr/>
        <a:lstStyle/>
        <a:p>
          <a:endParaRPr lang="en-US"/>
        </a:p>
      </dgm:t>
    </dgm:pt>
    <dgm:pt modelId="{675670AC-8C2F-4A52-8BBF-637DC3DD76FB}">
      <dgm:prSet/>
      <dgm:spPr/>
      <dgm:t>
        <a:bodyPr/>
        <a:lstStyle/>
        <a:p>
          <a:r>
            <a:rPr lang="en-US" i="1" dirty="0"/>
            <a:t>PAN-CITY DEVELOPMENT</a:t>
          </a:r>
        </a:p>
      </dgm:t>
    </dgm:pt>
    <dgm:pt modelId="{FA33B5A2-D17D-49E6-BADC-FAFEDDB985C8}" type="parTrans" cxnId="{BCE854ED-DF6A-4219-A743-278356358FEE}">
      <dgm:prSet/>
      <dgm:spPr/>
      <dgm:t>
        <a:bodyPr/>
        <a:lstStyle/>
        <a:p>
          <a:endParaRPr lang="en-US"/>
        </a:p>
      </dgm:t>
    </dgm:pt>
    <dgm:pt modelId="{0C8C1AA9-99E9-4F2F-8E65-FCEA7BD58828}" type="sibTrans" cxnId="{BCE854ED-DF6A-4219-A743-278356358FEE}">
      <dgm:prSet/>
      <dgm:spPr/>
      <dgm:t>
        <a:bodyPr/>
        <a:lstStyle/>
        <a:p>
          <a:endParaRPr lang="en-US"/>
        </a:p>
      </dgm:t>
    </dgm:pt>
    <dgm:pt modelId="{5A5110B7-D605-41B2-91DA-3ACF35BA1DDB}" type="pres">
      <dgm:prSet presAssocID="{D70B01C1-42F4-4C59-BFE8-4D586BD65542}" presName="Name0" presStyleCnt="0">
        <dgm:presLayoutVars>
          <dgm:chMax val="7"/>
          <dgm:chPref val="7"/>
          <dgm:dir/>
        </dgm:presLayoutVars>
      </dgm:prSet>
      <dgm:spPr/>
    </dgm:pt>
    <dgm:pt modelId="{8A591760-F84E-456F-AFF8-F02008E96AFF}" type="pres">
      <dgm:prSet presAssocID="{D70B01C1-42F4-4C59-BFE8-4D586BD65542}" presName="Name1" presStyleCnt="0"/>
      <dgm:spPr/>
    </dgm:pt>
    <dgm:pt modelId="{EFF3EF49-1E81-4C2B-B0FE-AE64E8F4C362}" type="pres">
      <dgm:prSet presAssocID="{D70B01C1-42F4-4C59-BFE8-4D586BD65542}" presName="cycle" presStyleCnt="0"/>
      <dgm:spPr/>
    </dgm:pt>
    <dgm:pt modelId="{5F2B1D7F-7E33-4243-B26C-94AB615CE697}" type="pres">
      <dgm:prSet presAssocID="{D70B01C1-42F4-4C59-BFE8-4D586BD65542}" presName="srcNode" presStyleLbl="node1" presStyleIdx="0" presStyleCnt="4"/>
      <dgm:spPr/>
    </dgm:pt>
    <dgm:pt modelId="{1765FBEF-58FB-4208-BFB1-9DC81E7A152A}" type="pres">
      <dgm:prSet presAssocID="{D70B01C1-42F4-4C59-BFE8-4D586BD65542}" presName="conn" presStyleLbl="parChTrans1D2" presStyleIdx="0" presStyleCnt="1"/>
      <dgm:spPr/>
    </dgm:pt>
    <dgm:pt modelId="{70D40D93-6971-4924-8086-1D2DD170B2E2}" type="pres">
      <dgm:prSet presAssocID="{D70B01C1-42F4-4C59-BFE8-4D586BD65542}" presName="extraNode" presStyleLbl="node1" presStyleIdx="0" presStyleCnt="4"/>
      <dgm:spPr/>
    </dgm:pt>
    <dgm:pt modelId="{639CDDCE-9BCF-4830-815B-41BD13A8DD7B}" type="pres">
      <dgm:prSet presAssocID="{D70B01C1-42F4-4C59-BFE8-4D586BD65542}" presName="dstNode" presStyleLbl="node1" presStyleIdx="0" presStyleCnt="4"/>
      <dgm:spPr/>
    </dgm:pt>
    <dgm:pt modelId="{F00BCC3F-B7D6-481D-918E-DAC7A4E0C355}" type="pres">
      <dgm:prSet presAssocID="{4D4BA2C7-0A2D-4DF6-A52D-30E0B62A8C2C}" presName="text_1" presStyleLbl="node1" presStyleIdx="0" presStyleCnt="4">
        <dgm:presLayoutVars>
          <dgm:bulletEnabled val="1"/>
        </dgm:presLayoutVars>
      </dgm:prSet>
      <dgm:spPr/>
    </dgm:pt>
    <dgm:pt modelId="{A157BF98-F975-46D8-AA2F-EE8192908C7D}" type="pres">
      <dgm:prSet presAssocID="{4D4BA2C7-0A2D-4DF6-A52D-30E0B62A8C2C}" presName="accent_1" presStyleCnt="0"/>
      <dgm:spPr/>
    </dgm:pt>
    <dgm:pt modelId="{21D5044A-5AA4-4FA7-B18D-A9629BCD054B}" type="pres">
      <dgm:prSet presAssocID="{4D4BA2C7-0A2D-4DF6-A52D-30E0B62A8C2C}" presName="accentRepeatNode" presStyleLbl="solidFgAcc1" presStyleIdx="0" presStyleCnt="4"/>
      <dgm:spPr/>
    </dgm:pt>
    <dgm:pt modelId="{40597DF5-1522-47C9-A2DD-929ACD4BFCFC}" type="pres">
      <dgm:prSet presAssocID="{19D98852-FFEC-4400-B209-C25F3D2A7FEB}" presName="text_2" presStyleLbl="node1" presStyleIdx="1" presStyleCnt="4" custLinFactNeighborX="52" custLinFactNeighborY="-3009">
        <dgm:presLayoutVars>
          <dgm:bulletEnabled val="1"/>
        </dgm:presLayoutVars>
      </dgm:prSet>
      <dgm:spPr/>
    </dgm:pt>
    <dgm:pt modelId="{9890D28C-A238-4847-8F1D-2A5A371830C1}" type="pres">
      <dgm:prSet presAssocID="{19D98852-FFEC-4400-B209-C25F3D2A7FEB}" presName="accent_2" presStyleCnt="0"/>
      <dgm:spPr/>
    </dgm:pt>
    <dgm:pt modelId="{C9FD14E3-8DC5-4238-A5BB-42796904B17F}" type="pres">
      <dgm:prSet presAssocID="{19D98852-FFEC-4400-B209-C25F3D2A7FEB}" presName="accentRepeatNode" presStyleLbl="solidFgAcc1" presStyleIdx="1" presStyleCnt="4"/>
      <dgm:spPr/>
    </dgm:pt>
    <dgm:pt modelId="{4C62AE90-8BB1-4FC5-BA30-AB98A6F7D5AF}" type="pres">
      <dgm:prSet presAssocID="{675670AC-8C2F-4A52-8BBF-637DC3DD76FB}" presName="text_3" presStyleLbl="node1" presStyleIdx="2" presStyleCnt="4">
        <dgm:presLayoutVars>
          <dgm:bulletEnabled val="1"/>
        </dgm:presLayoutVars>
      </dgm:prSet>
      <dgm:spPr/>
    </dgm:pt>
    <dgm:pt modelId="{FD628C9E-1251-4860-AAC5-1EF87EACD6D6}" type="pres">
      <dgm:prSet presAssocID="{675670AC-8C2F-4A52-8BBF-637DC3DD76FB}" presName="accent_3" presStyleCnt="0"/>
      <dgm:spPr/>
    </dgm:pt>
    <dgm:pt modelId="{F49952FE-F7E6-4E05-A148-514236929EAF}" type="pres">
      <dgm:prSet presAssocID="{675670AC-8C2F-4A52-8BBF-637DC3DD76FB}" presName="accentRepeatNode" presStyleLbl="solidFgAcc1" presStyleIdx="2" presStyleCnt="4"/>
      <dgm:spPr/>
    </dgm:pt>
    <dgm:pt modelId="{1A30A2DA-1B6D-40A4-968E-A35482145BA3}" type="pres">
      <dgm:prSet presAssocID="{9EFCBC46-22B3-42FA-9B3F-B225ACA35DB4}" presName="text_4" presStyleLbl="node1" presStyleIdx="3" presStyleCnt="4" custLinFactNeighborX="590" custLinFactNeighborY="-4794">
        <dgm:presLayoutVars>
          <dgm:bulletEnabled val="1"/>
        </dgm:presLayoutVars>
      </dgm:prSet>
      <dgm:spPr/>
    </dgm:pt>
    <dgm:pt modelId="{F06FDE02-B9F4-4F68-BC8A-51BFF0959423}" type="pres">
      <dgm:prSet presAssocID="{9EFCBC46-22B3-42FA-9B3F-B225ACA35DB4}" presName="accent_4" presStyleCnt="0"/>
      <dgm:spPr/>
    </dgm:pt>
    <dgm:pt modelId="{49FC8CCA-DB92-4AC8-BD58-49F85C0B07DF}" type="pres">
      <dgm:prSet presAssocID="{9EFCBC46-22B3-42FA-9B3F-B225ACA35DB4}" presName="accentRepeatNode" presStyleLbl="solidFgAcc1" presStyleIdx="3" presStyleCnt="4"/>
      <dgm:spPr/>
    </dgm:pt>
  </dgm:ptLst>
  <dgm:cxnLst>
    <dgm:cxn modelId="{F7615F05-761E-48AC-B97D-853CFF9BB0EA}" srcId="{D70B01C1-42F4-4C59-BFE8-4D586BD65542}" destId="{19D98852-FFEC-4400-B209-C25F3D2A7FEB}" srcOrd="1" destOrd="0" parTransId="{8CB07A02-DAF5-4945-B92D-D103D481FE9D}" sibTransId="{033723E1-6CA0-4F3E-B22E-8B10DFC5E465}"/>
    <dgm:cxn modelId="{02ED0E0E-370C-47FA-BACA-645027737100}" type="presOf" srcId="{675670AC-8C2F-4A52-8BBF-637DC3DD76FB}" destId="{4C62AE90-8BB1-4FC5-BA30-AB98A6F7D5AF}" srcOrd="0" destOrd="0" presId="urn:microsoft.com/office/officeart/2008/layout/VerticalCurvedList"/>
    <dgm:cxn modelId="{B0A5F520-AC66-478E-AD73-AEA48E21441A}" type="presOf" srcId="{9EFCBC46-22B3-42FA-9B3F-B225ACA35DB4}" destId="{1A30A2DA-1B6D-40A4-968E-A35482145BA3}" srcOrd="0" destOrd="0" presId="urn:microsoft.com/office/officeart/2008/layout/VerticalCurvedList"/>
    <dgm:cxn modelId="{17EFA256-CEB3-4A9E-8FB9-740958CD389E}" srcId="{D70B01C1-42F4-4C59-BFE8-4D586BD65542}" destId="{4D4BA2C7-0A2D-4DF6-A52D-30E0B62A8C2C}" srcOrd="0" destOrd="0" parTransId="{82721505-CAE1-4638-B85F-8B8B551CB796}" sibTransId="{DFE69EF0-4852-48A9-BFB9-080A6705B916}"/>
    <dgm:cxn modelId="{1C8FD97D-F99C-494A-83FC-C45E95043E6B}" type="presOf" srcId="{4D4BA2C7-0A2D-4DF6-A52D-30E0B62A8C2C}" destId="{F00BCC3F-B7D6-481D-918E-DAC7A4E0C355}" srcOrd="0" destOrd="0" presId="urn:microsoft.com/office/officeart/2008/layout/VerticalCurvedList"/>
    <dgm:cxn modelId="{A63778A5-1185-456E-AE3B-BBA2B0B6FDC0}" type="presOf" srcId="{19D98852-FFEC-4400-B209-C25F3D2A7FEB}" destId="{40597DF5-1522-47C9-A2DD-929ACD4BFCFC}" srcOrd="0" destOrd="0" presId="urn:microsoft.com/office/officeart/2008/layout/VerticalCurvedList"/>
    <dgm:cxn modelId="{F338F7AE-775D-4D58-A995-061FFF46D20E}" type="presOf" srcId="{DFE69EF0-4852-48A9-BFB9-080A6705B916}" destId="{1765FBEF-58FB-4208-BFB1-9DC81E7A152A}" srcOrd="0" destOrd="0" presId="urn:microsoft.com/office/officeart/2008/layout/VerticalCurvedList"/>
    <dgm:cxn modelId="{03ADEBB3-981F-4F17-9D9A-ADB1E26DCD45}" type="presOf" srcId="{D70B01C1-42F4-4C59-BFE8-4D586BD65542}" destId="{5A5110B7-D605-41B2-91DA-3ACF35BA1DDB}" srcOrd="0" destOrd="0" presId="urn:microsoft.com/office/officeart/2008/layout/VerticalCurvedList"/>
    <dgm:cxn modelId="{BCE854ED-DF6A-4219-A743-278356358FEE}" srcId="{D70B01C1-42F4-4C59-BFE8-4D586BD65542}" destId="{675670AC-8C2F-4A52-8BBF-637DC3DD76FB}" srcOrd="2" destOrd="0" parTransId="{FA33B5A2-D17D-49E6-BADC-FAFEDDB985C8}" sibTransId="{0C8C1AA9-99E9-4F2F-8E65-FCEA7BD58828}"/>
    <dgm:cxn modelId="{3CDD18F7-4847-4719-90B0-25DB511B2BF2}" srcId="{D70B01C1-42F4-4C59-BFE8-4D586BD65542}" destId="{9EFCBC46-22B3-42FA-9B3F-B225ACA35DB4}" srcOrd="3" destOrd="0" parTransId="{C7E23BAE-A2F4-435C-9B6C-D31F957D8F06}" sibTransId="{1A72FE02-3D3B-49BE-86BC-BF555D50C72C}"/>
    <dgm:cxn modelId="{69D2FA7E-158B-447A-92B4-5BE579478736}" type="presParOf" srcId="{5A5110B7-D605-41B2-91DA-3ACF35BA1DDB}" destId="{8A591760-F84E-456F-AFF8-F02008E96AFF}" srcOrd="0" destOrd="0" presId="urn:microsoft.com/office/officeart/2008/layout/VerticalCurvedList"/>
    <dgm:cxn modelId="{C21FA070-AE15-42A0-83BD-984ED1A865F5}" type="presParOf" srcId="{8A591760-F84E-456F-AFF8-F02008E96AFF}" destId="{EFF3EF49-1E81-4C2B-B0FE-AE64E8F4C362}" srcOrd="0" destOrd="0" presId="urn:microsoft.com/office/officeart/2008/layout/VerticalCurvedList"/>
    <dgm:cxn modelId="{8CC0CFF1-729D-4358-BC56-4D15D1ECD374}" type="presParOf" srcId="{EFF3EF49-1E81-4C2B-B0FE-AE64E8F4C362}" destId="{5F2B1D7F-7E33-4243-B26C-94AB615CE697}" srcOrd="0" destOrd="0" presId="urn:microsoft.com/office/officeart/2008/layout/VerticalCurvedList"/>
    <dgm:cxn modelId="{038B37F1-9373-4F86-8B3D-EF66A8F26793}" type="presParOf" srcId="{EFF3EF49-1E81-4C2B-B0FE-AE64E8F4C362}" destId="{1765FBEF-58FB-4208-BFB1-9DC81E7A152A}" srcOrd="1" destOrd="0" presId="urn:microsoft.com/office/officeart/2008/layout/VerticalCurvedList"/>
    <dgm:cxn modelId="{475B17C6-322C-4699-9A0B-F623670C8072}" type="presParOf" srcId="{EFF3EF49-1E81-4C2B-B0FE-AE64E8F4C362}" destId="{70D40D93-6971-4924-8086-1D2DD170B2E2}" srcOrd="2" destOrd="0" presId="urn:microsoft.com/office/officeart/2008/layout/VerticalCurvedList"/>
    <dgm:cxn modelId="{5C0FE8DA-D931-48A4-B42F-0511DC9EAC3F}" type="presParOf" srcId="{EFF3EF49-1E81-4C2B-B0FE-AE64E8F4C362}" destId="{639CDDCE-9BCF-4830-815B-41BD13A8DD7B}" srcOrd="3" destOrd="0" presId="urn:microsoft.com/office/officeart/2008/layout/VerticalCurvedList"/>
    <dgm:cxn modelId="{21E59ECA-A63F-4FF3-B119-B99591A00E5E}" type="presParOf" srcId="{8A591760-F84E-456F-AFF8-F02008E96AFF}" destId="{F00BCC3F-B7D6-481D-918E-DAC7A4E0C355}" srcOrd="1" destOrd="0" presId="urn:microsoft.com/office/officeart/2008/layout/VerticalCurvedList"/>
    <dgm:cxn modelId="{616633AA-DEDC-4159-A9D5-246CC96F75C7}" type="presParOf" srcId="{8A591760-F84E-456F-AFF8-F02008E96AFF}" destId="{A157BF98-F975-46D8-AA2F-EE8192908C7D}" srcOrd="2" destOrd="0" presId="urn:microsoft.com/office/officeart/2008/layout/VerticalCurvedList"/>
    <dgm:cxn modelId="{822B1D46-7E8E-4549-90DA-75A6E1F1AF72}" type="presParOf" srcId="{A157BF98-F975-46D8-AA2F-EE8192908C7D}" destId="{21D5044A-5AA4-4FA7-B18D-A9629BCD054B}" srcOrd="0" destOrd="0" presId="urn:microsoft.com/office/officeart/2008/layout/VerticalCurvedList"/>
    <dgm:cxn modelId="{B07BFDB9-D499-4B19-A0A2-C38707B91413}" type="presParOf" srcId="{8A591760-F84E-456F-AFF8-F02008E96AFF}" destId="{40597DF5-1522-47C9-A2DD-929ACD4BFCFC}" srcOrd="3" destOrd="0" presId="urn:microsoft.com/office/officeart/2008/layout/VerticalCurvedList"/>
    <dgm:cxn modelId="{C2F811B0-4ABF-48A2-8E37-1543860D37A8}" type="presParOf" srcId="{8A591760-F84E-456F-AFF8-F02008E96AFF}" destId="{9890D28C-A238-4847-8F1D-2A5A371830C1}" srcOrd="4" destOrd="0" presId="urn:microsoft.com/office/officeart/2008/layout/VerticalCurvedList"/>
    <dgm:cxn modelId="{4B629351-EF85-4717-9FF0-48765C3515F0}" type="presParOf" srcId="{9890D28C-A238-4847-8F1D-2A5A371830C1}" destId="{C9FD14E3-8DC5-4238-A5BB-42796904B17F}" srcOrd="0" destOrd="0" presId="urn:microsoft.com/office/officeart/2008/layout/VerticalCurvedList"/>
    <dgm:cxn modelId="{7556A448-F163-4488-A9C2-62AEC859150D}" type="presParOf" srcId="{8A591760-F84E-456F-AFF8-F02008E96AFF}" destId="{4C62AE90-8BB1-4FC5-BA30-AB98A6F7D5AF}" srcOrd="5" destOrd="0" presId="urn:microsoft.com/office/officeart/2008/layout/VerticalCurvedList"/>
    <dgm:cxn modelId="{371BD2AF-4C61-423E-A4EE-7EBB33A4FBEA}" type="presParOf" srcId="{8A591760-F84E-456F-AFF8-F02008E96AFF}" destId="{FD628C9E-1251-4860-AAC5-1EF87EACD6D6}" srcOrd="6" destOrd="0" presId="urn:microsoft.com/office/officeart/2008/layout/VerticalCurvedList"/>
    <dgm:cxn modelId="{34FB75F7-0EEC-447B-A6D7-6BDDA9412E0A}" type="presParOf" srcId="{FD628C9E-1251-4860-AAC5-1EF87EACD6D6}" destId="{F49952FE-F7E6-4E05-A148-514236929EAF}" srcOrd="0" destOrd="0" presId="urn:microsoft.com/office/officeart/2008/layout/VerticalCurvedList"/>
    <dgm:cxn modelId="{3530B2ED-2223-4FB0-BD1E-81153E35C1E6}" type="presParOf" srcId="{8A591760-F84E-456F-AFF8-F02008E96AFF}" destId="{1A30A2DA-1B6D-40A4-968E-A35482145BA3}" srcOrd="7" destOrd="0" presId="urn:microsoft.com/office/officeart/2008/layout/VerticalCurvedList"/>
    <dgm:cxn modelId="{BF2A14A1-1FDA-42FD-894B-2326727572B5}" type="presParOf" srcId="{8A591760-F84E-456F-AFF8-F02008E96AFF}" destId="{F06FDE02-B9F4-4F68-BC8A-51BFF0959423}" srcOrd="8" destOrd="0" presId="urn:microsoft.com/office/officeart/2008/layout/VerticalCurvedList"/>
    <dgm:cxn modelId="{4B6E1E3B-B0A7-4800-A4F2-94F268E1749C}" type="presParOf" srcId="{F06FDE02-B9F4-4F68-BC8A-51BFF0959423}" destId="{49FC8CCA-DB92-4AC8-BD58-49F85C0B07D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7BE2B-79E2-469D-9778-AD9245F8EAC5}" type="doc">
      <dgm:prSet loTypeId="urn:microsoft.com/office/officeart/2005/8/layout/cycle6" loCatId="cycle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B9BECD9-4720-4E37-B8A7-FA5ECBC39D94}">
      <dgm:prSet phldrT="[Text]"/>
      <dgm:spPr/>
      <dgm:t>
        <a:bodyPr/>
        <a:lstStyle/>
        <a:p>
          <a:r>
            <a:rPr lang="en-US" dirty="0"/>
            <a:t>E-governance, citizen </a:t>
          </a:r>
          <a:r>
            <a:rPr lang="en-GB" dirty="0"/>
            <a:t>ser</a:t>
          </a:r>
          <a:r>
            <a:rPr lang="en-US" dirty="0"/>
            <a:t>vices</a:t>
          </a:r>
        </a:p>
      </dgm:t>
    </dgm:pt>
    <dgm:pt modelId="{28E02822-B91A-40B9-84FA-7B6DBAD27179}" type="parTrans" cxnId="{3CC51ED0-277D-4E8E-B127-3A160A0FA825}">
      <dgm:prSet/>
      <dgm:spPr/>
      <dgm:t>
        <a:bodyPr/>
        <a:lstStyle/>
        <a:p>
          <a:endParaRPr lang="en-US"/>
        </a:p>
      </dgm:t>
    </dgm:pt>
    <dgm:pt modelId="{08D1C76F-2EFC-44CA-B2BA-28944E9596FD}" type="sibTrans" cxnId="{3CC51ED0-277D-4E8E-B127-3A160A0FA825}">
      <dgm:prSet/>
      <dgm:spPr/>
      <dgm:t>
        <a:bodyPr/>
        <a:lstStyle/>
        <a:p>
          <a:endParaRPr lang="en-US"/>
        </a:p>
      </dgm:t>
    </dgm:pt>
    <dgm:pt modelId="{BD1A32EF-2CBC-412B-81AB-FF72F318F37A}">
      <dgm:prSet phldrT="[Text]" custT="1"/>
      <dgm:spPr/>
      <dgm:t>
        <a:bodyPr/>
        <a:lstStyle/>
        <a:p>
          <a:r>
            <a:rPr lang="en-US" sz="1800" dirty="0"/>
            <a:t>Waste management</a:t>
          </a:r>
        </a:p>
      </dgm:t>
    </dgm:pt>
    <dgm:pt modelId="{B5892DFC-5259-40B3-AD0D-62DD8DE59AD4}" type="parTrans" cxnId="{F303D966-28B5-49E7-839E-845F84D7FE4D}">
      <dgm:prSet/>
      <dgm:spPr/>
      <dgm:t>
        <a:bodyPr/>
        <a:lstStyle/>
        <a:p>
          <a:endParaRPr lang="en-US"/>
        </a:p>
      </dgm:t>
    </dgm:pt>
    <dgm:pt modelId="{3B1939A5-CB58-41B0-827A-B6365C81E941}" type="sibTrans" cxnId="{F303D966-28B5-49E7-839E-845F84D7FE4D}">
      <dgm:prSet/>
      <dgm:spPr/>
      <dgm:t>
        <a:bodyPr/>
        <a:lstStyle/>
        <a:p>
          <a:endParaRPr lang="en-US"/>
        </a:p>
      </dgm:t>
    </dgm:pt>
    <dgm:pt modelId="{75227D6F-98D2-4918-B17D-A337FE57C79B}">
      <dgm:prSet phldrT="[Text]" custT="1"/>
      <dgm:spPr/>
      <dgm:t>
        <a:bodyPr/>
        <a:lstStyle/>
        <a:p>
          <a:r>
            <a:rPr lang="en-US" sz="1800" dirty="0"/>
            <a:t>Water management</a:t>
          </a:r>
        </a:p>
      </dgm:t>
    </dgm:pt>
    <dgm:pt modelId="{363D3382-9108-4532-93A4-643FA5901033}" type="parTrans" cxnId="{CC608C21-FDDD-4471-87F7-DCB65A0FB30D}">
      <dgm:prSet/>
      <dgm:spPr/>
      <dgm:t>
        <a:bodyPr/>
        <a:lstStyle/>
        <a:p>
          <a:endParaRPr lang="en-US"/>
        </a:p>
      </dgm:t>
    </dgm:pt>
    <dgm:pt modelId="{B0E82DA9-769F-4497-8C2F-32B6C20BF16B}" type="sibTrans" cxnId="{CC608C21-FDDD-4471-87F7-DCB65A0FB30D}">
      <dgm:prSet/>
      <dgm:spPr/>
      <dgm:t>
        <a:bodyPr/>
        <a:lstStyle/>
        <a:p>
          <a:endParaRPr lang="en-US"/>
        </a:p>
      </dgm:t>
    </dgm:pt>
    <dgm:pt modelId="{1874C834-5A69-4A35-BB14-032DD17D55E5}">
      <dgm:prSet phldrT="[Text]" custT="1"/>
      <dgm:spPr/>
      <dgm:t>
        <a:bodyPr/>
        <a:lstStyle/>
        <a:p>
          <a:r>
            <a:rPr lang="en-US" sz="1800" dirty="0"/>
            <a:t>Energy management</a:t>
          </a:r>
        </a:p>
      </dgm:t>
    </dgm:pt>
    <dgm:pt modelId="{C9E1599E-2EDB-4C7F-85F0-3D9068B146F8}" type="parTrans" cxnId="{C42CB24E-955B-4582-A85D-7F0FE6E8AEB5}">
      <dgm:prSet/>
      <dgm:spPr/>
      <dgm:t>
        <a:bodyPr/>
        <a:lstStyle/>
        <a:p>
          <a:endParaRPr lang="en-US"/>
        </a:p>
      </dgm:t>
    </dgm:pt>
    <dgm:pt modelId="{9F23D49A-D29A-4A4F-A793-8C465F2AA8E9}" type="sibTrans" cxnId="{C42CB24E-955B-4582-A85D-7F0FE6E8AEB5}">
      <dgm:prSet/>
      <dgm:spPr/>
      <dgm:t>
        <a:bodyPr/>
        <a:lstStyle/>
        <a:p>
          <a:endParaRPr lang="en-US"/>
        </a:p>
      </dgm:t>
    </dgm:pt>
    <dgm:pt modelId="{89D12044-B19A-49B2-AFC1-D751F2D6C3AB}">
      <dgm:prSet phldrT="[Text]" custT="1"/>
      <dgm:spPr/>
      <dgm:t>
        <a:bodyPr/>
        <a:lstStyle/>
        <a:p>
          <a:r>
            <a:rPr lang="en-US" sz="2000" dirty="0"/>
            <a:t>Urban mobility</a:t>
          </a:r>
        </a:p>
      </dgm:t>
    </dgm:pt>
    <dgm:pt modelId="{A98E16F3-6F42-4739-972E-F0F1F4B28517}" type="parTrans" cxnId="{6EF0D05E-945A-4BBA-9948-5E59255D96FF}">
      <dgm:prSet/>
      <dgm:spPr/>
      <dgm:t>
        <a:bodyPr/>
        <a:lstStyle/>
        <a:p>
          <a:endParaRPr lang="en-US"/>
        </a:p>
      </dgm:t>
    </dgm:pt>
    <dgm:pt modelId="{B633ECBA-CCAB-4E5B-B7F1-5E5320E34315}" type="sibTrans" cxnId="{6EF0D05E-945A-4BBA-9948-5E59255D96FF}">
      <dgm:prSet/>
      <dgm:spPr/>
      <dgm:t>
        <a:bodyPr/>
        <a:lstStyle/>
        <a:p>
          <a:endParaRPr lang="en-US"/>
        </a:p>
      </dgm:t>
    </dgm:pt>
    <dgm:pt modelId="{71FB0102-82F3-4CDC-8248-EDFAE3F02422}" type="pres">
      <dgm:prSet presAssocID="{46D7BE2B-79E2-469D-9778-AD9245F8EAC5}" presName="cycle" presStyleCnt="0">
        <dgm:presLayoutVars>
          <dgm:dir/>
          <dgm:resizeHandles val="exact"/>
        </dgm:presLayoutVars>
      </dgm:prSet>
      <dgm:spPr/>
    </dgm:pt>
    <dgm:pt modelId="{5E47E687-D808-4233-A7DF-3245A6970FB8}" type="pres">
      <dgm:prSet presAssocID="{5B9BECD9-4720-4E37-B8A7-FA5ECBC39D94}" presName="node" presStyleLbl="node1" presStyleIdx="0" presStyleCnt="5">
        <dgm:presLayoutVars>
          <dgm:bulletEnabled val="1"/>
        </dgm:presLayoutVars>
      </dgm:prSet>
      <dgm:spPr/>
    </dgm:pt>
    <dgm:pt modelId="{8CE313FE-355F-475C-A743-EFB6A92B0C93}" type="pres">
      <dgm:prSet presAssocID="{5B9BECD9-4720-4E37-B8A7-FA5ECBC39D94}" presName="spNode" presStyleCnt="0"/>
      <dgm:spPr/>
    </dgm:pt>
    <dgm:pt modelId="{04D8900E-44C4-4652-8176-BB2810D332FD}" type="pres">
      <dgm:prSet presAssocID="{08D1C76F-2EFC-44CA-B2BA-28944E9596FD}" presName="sibTrans" presStyleLbl="sibTrans1D1" presStyleIdx="0" presStyleCnt="5"/>
      <dgm:spPr/>
    </dgm:pt>
    <dgm:pt modelId="{7E4AF22F-5D5B-4B14-B7C5-250099ECBD34}" type="pres">
      <dgm:prSet presAssocID="{BD1A32EF-2CBC-412B-81AB-FF72F318F37A}" presName="node" presStyleLbl="node1" presStyleIdx="1" presStyleCnt="5">
        <dgm:presLayoutVars>
          <dgm:bulletEnabled val="1"/>
        </dgm:presLayoutVars>
      </dgm:prSet>
      <dgm:spPr/>
    </dgm:pt>
    <dgm:pt modelId="{3185F341-02D2-4FC7-8C3E-570D04B4B2F4}" type="pres">
      <dgm:prSet presAssocID="{BD1A32EF-2CBC-412B-81AB-FF72F318F37A}" presName="spNode" presStyleCnt="0"/>
      <dgm:spPr/>
    </dgm:pt>
    <dgm:pt modelId="{9F58E811-072E-47BD-A62D-983AFB68260E}" type="pres">
      <dgm:prSet presAssocID="{3B1939A5-CB58-41B0-827A-B6365C81E941}" presName="sibTrans" presStyleLbl="sibTrans1D1" presStyleIdx="1" presStyleCnt="5"/>
      <dgm:spPr/>
    </dgm:pt>
    <dgm:pt modelId="{FB85B1DF-2E4B-4F57-BA5C-3574B7158D34}" type="pres">
      <dgm:prSet presAssocID="{75227D6F-98D2-4918-B17D-A337FE57C79B}" presName="node" presStyleLbl="node1" presStyleIdx="2" presStyleCnt="5">
        <dgm:presLayoutVars>
          <dgm:bulletEnabled val="1"/>
        </dgm:presLayoutVars>
      </dgm:prSet>
      <dgm:spPr/>
    </dgm:pt>
    <dgm:pt modelId="{1A2184A8-F931-4984-80F1-E8BF723A6833}" type="pres">
      <dgm:prSet presAssocID="{75227D6F-98D2-4918-B17D-A337FE57C79B}" presName="spNode" presStyleCnt="0"/>
      <dgm:spPr/>
    </dgm:pt>
    <dgm:pt modelId="{E62BEE31-74C8-4834-8EA5-B260F8567292}" type="pres">
      <dgm:prSet presAssocID="{B0E82DA9-769F-4497-8C2F-32B6C20BF16B}" presName="sibTrans" presStyleLbl="sibTrans1D1" presStyleIdx="2" presStyleCnt="5"/>
      <dgm:spPr/>
    </dgm:pt>
    <dgm:pt modelId="{54EB91A1-A201-4BB1-9A53-B7D674415DBE}" type="pres">
      <dgm:prSet presAssocID="{1874C834-5A69-4A35-BB14-032DD17D55E5}" presName="node" presStyleLbl="node1" presStyleIdx="3" presStyleCnt="5">
        <dgm:presLayoutVars>
          <dgm:bulletEnabled val="1"/>
        </dgm:presLayoutVars>
      </dgm:prSet>
      <dgm:spPr/>
    </dgm:pt>
    <dgm:pt modelId="{C94F571D-68F2-435B-9145-E36E25B4B48B}" type="pres">
      <dgm:prSet presAssocID="{1874C834-5A69-4A35-BB14-032DD17D55E5}" presName="spNode" presStyleCnt="0"/>
      <dgm:spPr/>
    </dgm:pt>
    <dgm:pt modelId="{C7FAC599-6DDB-4EBB-8695-2CF515350341}" type="pres">
      <dgm:prSet presAssocID="{9F23D49A-D29A-4A4F-A793-8C465F2AA8E9}" presName="sibTrans" presStyleLbl="sibTrans1D1" presStyleIdx="3" presStyleCnt="5"/>
      <dgm:spPr/>
    </dgm:pt>
    <dgm:pt modelId="{3921369D-4252-49AA-8391-7FE20330F81C}" type="pres">
      <dgm:prSet presAssocID="{89D12044-B19A-49B2-AFC1-D751F2D6C3AB}" presName="node" presStyleLbl="node1" presStyleIdx="4" presStyleCnt="5">
        <dgm:presLayoutVars>
          <dgm:bulletEnabled val="1"/>
        </dgm:presLayoutVars>
      </dgm:prSet>
      <dgm:spPr/>
    </dgm:pt>
    <dgm:pt modelId="{5771B833-DC7D-48DC-A598-17B608D8A2F8}" type="pres">
      <dgm:prSet presAssocID="{89D12044-B19A-49B2-AFC1-D751F2D6C3AB}" presName="spNode" presStyleCnt="0"/>
      <dgm:spPr/>
    </dgm:pt>
    <dgm:pt modelId="{50E189C1-AE3C-4A66-803E-B3403032DDDF}" type="pres">
      <dgm:prSet presAssocID="{B633ECBA-CCAB-4E5B-B7F1-5E5320E34315}" presName="sibTrans" presStyleLbl="sibTrans1D1" presStyleIdx="4" presStyleCnt="5"/>
      <dgm:spPr/>
    </dgm:pt>
  </dgm:ptLst>
  <dgm:cxnLst>
    <dgm:cxn modelId="{9D6D411F-6331-4E07-AAAB-86D5FB2429F9}" type="presOf" srcId="{5B9BECD9-4720-4E37-B8A7-FA5ECBC39D94}" destId="{5E47E687-D808-4233-A7DF-3245A6970FB8}" srcOrd="0" destOrd="0" presId="urn:microsoft.com/office/officeart/2005/8/layout/cycle6"/>
    <dgm:cxn modelId="{A2D00621-703F-416F-9A28-EEF8A680A9FC}" type="presOf" srcId="{3B1939A5-CB58-41B0-827A-B6365C81E941}" destId="{9F58E811-072E-47BD-A62D-983AFB68260E}" srcOrd="0" destOrd="0" presId="urn:microsoft.com/office/officeart/2005/8/layout/cycle6"/>
    <dgm:cxn modelId="{CC608C21-FDDD-4471-87F7-DCB65A0FB30D}" srcId="{46D7BE2B-79E2-469D-9778-AD9245F8EAC5}" destId="{75227D6F-98D2-4918-B17D-A337FE57C79B}" srcOrd="2" destOrd="0" parTransId="{363D3382-9108-4532-93A4-643FA5901033}" sibTransId="{B0E82DA9-769F-4497-8C2F-32B6C20BF16B}"/>
    <dgm:cxn modelId="{38F9E23E-B6E5-4FC9-B921-8D447656F0CB}" type="presOf" srcId="{75227D6F-98D2-4918-B17D-A337FE57C79B}" destId="{FB85B1DF-2E4B-4F57-BA5C-3574B7158D34}" srcOrd="0" destOrd="0" presId="urn:microsoft.com/office/officeart/2005/8/layout/cycle6"/>
    <dgm:cxn modelId="{6EF0D05E-945A-4BBA-9948-5E59255D96FF}" srcId="{46D7BE2B-79E2-469D-9778-AD9245F8EAC5}" destId="{89D12044-B19A-49B2-AFC1-D751F2D6C3AB}" srcOrd="4" destOrd="0" parTransId="{A98E16F3-6F42-4739-972E-F0F1F4B28517}" sibTransId="{B633ECBA-CCAB-4E5B-B7F1-5E5320E34315}"/>
    <dgm:cxn modelId="{F303D966-28B5-49E7-839E-845F84D7FE4D}" srcId="{46D7BE2B-79E2-469D-9778-AD9245F8EAC5}" destId="{BD1A32EF-2CBC-412B-81AB-FF72F318F37A}" srcOrd="1" destOrd="0" parTransId="{B5892DFC-5259-40B3-AD0D-62DD8DE59AD4}" sibTransId="{3B1939A5-CB58-41B0-827A-B6365C81E941}"/>
    <dgm:cxn modelId="{AEEF624C-22A3-422B-B548-A46D5ADD209C}" type="presOf" srcId="{BD1A32EF-2CBC-412B-81AB-FF72F318F37A}" destId="{7E4AF22F-5D5B-4B14-B7C5-250099ECBD34}" srcOrd="0" destOrd="0" presId="urn:microsoft.com/office/officeart/2005/8/layout/cycle6"/>
    <dgm:cxn modelId="{C42CB24E-955B-4582-A85D-7F0FE6E8AEB5}" srcId="{46D7BE2B-79E2-469D-9778-AD9245F8EAC5}" destId="{1874C834-5A69-4A35-BB14-032DD17D55E5}" srcOrd="3" destOrd="0" parTransId="{C9E1599E-2EDB-4C7F-85F0-3D9068B146F8}" sibTransId="{9F23D49A-D29A-4A4F-A793-8C465F2AA8E9}"/>
    <dgm:cxn modelId="{C3BCA373-7195-4986-A61D-52A46CFC9423}" type="presOf" srcId="{B633ECBA-CCAB-4E5B-B7F1-5E5320E34315}" destId="{50E189C1-AE3C-4A66-803E-B3403032DDDF}" srcOrd="0" destOrd="0" presId="urn:microsoft.com/office/officeart/2005/8/layout/cycle6"/>
    <dgm:cxn modelId="{5D881B78-66F8-4599-9C67-674BCCF86670}" type="presOf" srcId="{46D7BE2B-79E2-469D-9778-AD9245F8EAC5}" destId="{71FB0102-82F3-4CDC-8248-EDFAE3F02422}" srcOrd="0" destOrd="0" presId="urn:microsoft.com/office/officeart/2005/8/layout/cycle6"/>
    <dgm:cxn modelId="{145A2D8B-A3DE-4070-BD90-883587633DB8}" type="presOf" srcId="{9F23D49A-D29A-4A4F-A793-8C465F2AA8E9}" destId="{C7FAC599-6DDB-4EBB-8695-2CF515350341}" srcOrd="0" destOrd="0" presId="urn:microsoft.com/office/officeart/2005/8/layout/cycle6"/>
    <dgm:cxn modelId="{D70A30C8-01D0-4FC0-BC35-0DB48ED829C1}" type="presOf" srcId="{89D12044-B19A-49B2-AFC1-D751F2D6C3AB}" destId="{3921369D-4252-49AA-8391-7FE20330F81C}" srcOrd="0" destOrd="0" presId="urn:microsoft.com/office/officeart/2005/8/layout/cycle6"/>
    <dgm:cxn modelId="{3CC51ED0-277D-4E8E-B127-3A160A0FA825}" srcId="{46D7BE2B-79E2-469D-9778-AD9245F8EAC5}" destId="{5B9BECD9-4720-4E37-B8A7-FA5ECBC39D94}" srcOrd="0" destOrd="0" parTransId="{28E02822-B91A-40B9-84FA-7B6DBAD27179}" sibTransId="{08D1C76F-2EFC-44CA-B2BA-28944E9596FD}"/>
    <dgm:cxn modelId="{572BD9D8-C041-4A54-84AF-D618A23A9661}" type="presOf" srcId="{1874C834-5A69-4A35-BB14-032DD17D55E5}" destId="{54EB91A1-A201-4BB1-9A53-B7D674415DBE}" srcOrd="0" destOrd="0" presId="urn:microsoft.com/office/officeart/2005/8/layout/cycle6"/>
    <dgm:cxn modelId="{C5C3BADD-F331-4ECB-A5C3-69C58DAA558B}" type="presOf" srcId="{B0E82DA9-769F-4497-8C2F-32B6C20BF16B}" destId="{E62BEE31-74C8-4834-8EA5-B260F8567292}" srcOrd="0" destOrd="0" presId="urn:microsoft.com/office/officeart/2005/8/layout/cycle6"/>
    <dgm:cxn modelId="{FEA101FE-1C17-4C03-86F7-4932A25846C9}" type="presOf" srcId="{08D1C76F-2EFC-44CA-B2BA-28944E9596FD}" destId="{04D8900E-44C4-4652-8176-BB2810D332FD}" srcOrd="0" destOrd="0" presId="urn:microsoft.com/office/officeart/2005/8/layout/cycle6"/>
    <dgm:cxn modelId="{7A127797-555E-492D-ACEF-602C55E400FE}" type="presParOf" srcId="{71FB0102-82F3-4CDC-8248-EDFAE3F02422}" destId="{5E47E687-D808-4233-A7DF-3245A6970FB8}" srcOrd="0" destOrd="0" presId="urn:microsoft.com/office/officeart/2005/8/layout/cycle6"/>
    <dgm:cxn modelId="{33B84E01-3379-4A84-9855-8537B812EBB1}" type="presParOf" srcId="{71FB0102-82F3-4CDC-8248-EDFAE3F02422}" destId="{8CE313FE-355F-475C-A743-EFB6A92B0C93}" srcOrd="1" destOrd="0" presId="urn:microsoft.com/office/officeart/2005/8/layout/cycle6"/>
    <dgm:cxn modelId="{31DE3888-5F91-461B-B88B-271962D6691B}" type="presParOf" srcId="{71FB0102-82F3-4CDC-8248-EDFAE3F02422}" destId="{04D8900E-44C4-4652-8176-BB2810D332FD}" srcOrd="2" destOrd="0" presId="urn:microsoft.com/office/officeart/2005/8/layout/cycle6"/>
    <dgm:cxn modelId="{DE69B5BE-5A41-43F3-B6EC-B9D4E736D11B}" type="presParOf" srcId="{71FB0102-82F3-4CDC-8248-EDFAE3F02422}" destId="{7E4AF22F-5D5B-4B14-B7C5-250099ECBD34}" srcOrd="3" destOrd="0" presId="urn:microsoft.com/office/officeart/2005/8/layout/cycle6"/>
    <dgm:cxn modelId="{AE368612-250B-4B38-A270-E76BE92AF90F}" type="presParOf" srcId="{71FB0102-82F3-4CDC-8248-EDFAE3F02422}" destId="{3185F341-02D2-4FC7-8C3E-570D04B4B2F4}" srcOrd="4" destOrd="0" presId="urn:microsoft.com/office/officeart/2005/8/layout/cycle6"/>
    <dgm:cxn modelId="{7569E4CC-2462-43F3-90BB-7D8017108F88}" type="presParOf" srcId="{71FB0102-82F3-4CDC-8248-EDFAE3F02422}" destId="{9F58E811-072E-47BD-A62D-983AFB68260E}" srcOrd="5" destOrd="0" presId="urn:microsoft.com/office/officeart/2005/8/layout/cycle6"/>
    <dgm:cxn modelId="{40EE7CB6-6857-4012-90FA-22E6226DEAF8}" type="presParOf" srcId="{71FB0102-82F3-4CDC-8248-EDFAE3F02422}" destId="{FB85B1DF-2E4B-4F57-BA5C-3574B7158D34}" srcOrd="6" destOrd="0" presId="urn:microsoft.com/office/officeart/2005/8/layout/cycle6"/>
    <dgm:cxn modelId="{DFFD79A9-F8E9-4930-9CC5-D85C8926825A}" type="presParOf" srcId="{71FB0102-82F3-4CDC-8248-EDFAE3F02422}" destId="{1A2184A8-F931-4984-80F1-E8BF723A6833}" srcOrd="7" destOrd="0" presId="urn:microsoft.com/office/officeart/2005/8/layout/cycle6"/>
    <dgm:cxn modelId="{FC5D6F2E-06F3-490A-A52D-1F45F0042186}" type="presParOf" srcId="{71FB0102-82F3-4CDC-8248-EDFAE3F02422}" destId="{E62BEE31-74C8-4834-8EA5-B260F8567292}" srcOrd="8" destOrd="0" presId="urn:microsoft.com/office/officeart/2005/8/layout/cycle6"/>
    <dgm:cxn modelId="{75E79F9A-D575-4F7A-8A7D-231A045E45B4}" type="presParOf" srcId="{71FB0102-82F3-4CDC-8248-EDFAE3F02422}" destId="{54EB91A1-A201-4BB1-9A53-B7D674415DBE}" srcOrd="9" destOrd="0" presId="urn:microsoft.com/office/officeart/2005/8/layout/cycle6"/>
    <dgm:cxn modelId="{E585474D-D0F1-4575-AA4E-C13B46DAE05C}" type="presParOf" srcId="{71FB0102-82F3-4CDC-8248-EDFAE3F02422}" destId="{C94F571D-68F2-435B-9145-E36E25B4B48B}" srcOrd="10" destOrd="0" presId="urn:microsoft.com/office/officeart/2005/8/layout/cycle6"/>
    <dgm:cxn modelId="{5EC77523-0247-4D61-A4C0-C1A92131BD58}" type="presParOf" srcId="{71FB0102-82F3-4CDC-8248-EDFAE3F02422}" destId="{C7FAC599-6DDB-4EBB-8695-2CF515350341}" srcOrd="11" destOrd="0" presId="urn:microsoft.com/office/officeart/2005/8/layout/cycle6"/>
    <dgm:cxn modelId="{599585FE-5624-46C5-8F2D-C63EDF28BCA2}" type="presParOf" srcId="{71FB0102-82F3-4CDC-8248-EDFAE3F02422}" destId="{3921369D-4252-49AA-8391-7FE20330F81C}" srcOrd="12" destOrd="0" presId="urn:microsoft.com/office/officeart/2005/8/layout/cycle6"/>
    <dgm:cxn modelId="{A238747D-7EDB-43DA-9284-CE02DDAC42B8}" type="presParOf" srcId="{71FB0102-82F3-4CDC-8248-EDFAE3F02422}" destId="{5771B833-DC7D-48DC-A598-17B608D8A2F8}" srcOrd="13" destOrd="0" presId="urn:microsoft.com/office/officeart/2005/8/layout/cycle6"/>
    <dgm:cxn modelId="{7825EE37-4C5C-4FC9-AA10-3FE60B8EEDB4}" type="presParOf" srcId="{71FB0102-82F3-4CDC-8248-EDFAE3F02422}" destId="{50E189C1-AE3C-4A66-803E-B3403032DDD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5FBEF-58FB-4208-BFB1-9DC81E7A152A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BCC3F-B7D6-481D-918E-DAC7A4E0C355}">
      <dsp:nvSpPr>
        <dsp:cNvPr id="0" name=""/>
        <dsp:cNvSpPr/>
      </dsp:nvSpPr>
      <dsp:spPr>
        <a:xfrm>
          <a:off x="541895" y="369070"/>
          <a:ext cx="6890633" cy="73852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dk2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6204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i="1" kern="1200" dirty="0"/>
            <a:t>RETROFITTING</a:t>
          </a:r>
        </a:p>
      </dsp:txBody>
      <dsp:txXfrm>
        <a:off x="541895" y="369070"/>
        <a:ext cx="6890633" cy="738524"/>
      </dsp:txXfrm>
    </dsp:sp>
    <dsp:sp modelId="{21D5044A-5AA4-4FA7-B18D-A9629BCD054B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97DF5-1522-47C9-A2DD-929ACD4BFCFC}">
      <dsp:nvSpPr>
        <dsp:cNvPr id="0" name=""/>
        <dsp:cNvSpPr/>
      </dsp:nvSpPr>
      <dsp:spPr>
        <a:xfrm>
          <a:off x="968671" y="1454826"/>
          <a:ext cx="6467220" cy="73852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dk2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6204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i="1" kern="1200" dirty="0"/>
            <a:t>GREENFIELD DEVELOPMENT</a:t>
          </a:r>
        </a:p>
      </dsp:txBody>
      <dsp:txXfrm>
        <a:off x="968671" y="1454826"/>
        <a:ext cx="6467220" cy="738524"/>
      </dsp:txXfrm>
    </dsp:sp>
    <dsp:sp modelId="{C9FD14E3-8DC5-4238-A5BB-42796904B17F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2AE90-8BB1-4FC5-BA30-AB98A6F7D5AF}">
      <dsp:nvSpPr>
        <dsp:cNvPr id="0" name=""/>
        <dsp:cNvSpPr/>
      </dsp:nvSpPr>
      <dsp:spPr>
        <a:xfrm>
          <a:off x="965308" y="2585027"/>
          <a:ext cx="6467220" cy="73852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dk2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6204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i="1" kern="1200" dirty="0"/>
            <a:t>PAN-CITY DEVELOPMENT</a:t>
          </a:r>
        </a:p>
      </dsp:txBody>
      <dsp:txXfrm>
        <a:off x="965308" y="2585027"/>
        <a:ext cx="6467220" cy="738524"/>
      </dsp:txXfrm>
    </dsp:sp>
    <dsp:sp modelId="{F49952FE-F7E6-4E05-A148-514236929EA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0A2DA-1B6D-40A4-968E-A35482145BA3}">
      <dsp:nvSpPr>
        <dsp:cNvPr id="0" name=""/>
        <dsp:cNvSpPr/>
      </dsp:nvSpPr>
      <dsp:spPr>
        <a:xfrm>
          <a:off x="582550" y="3657600"/>
          <a:ext cx="6890633" cy="73852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dk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dk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dk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dk2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6204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i="1" kern="1200" dirty="0"/>
            <a:t>REDEVELOPMENT</a:t>
          </a:r>
        </a:p>
      </dsp:txBody>
      <dsp:txXfrm>
        <a:off x="582550" y="3657600"/>
        <a:ext cx="6890633" cy="738524"/>
      </dsp:txXfrm>
    </dsp:sp>
    <dsp:sp modelId="{49FC8CCA-DB92-4AC8-BD58-49F85C0B07DF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7E687-D808-4233-A7DF-3245A6970FB8}">
      <dsp:nvSpPr>
        <dsp:cNvPr id="0" name=""/>
        <dsp:cNvSpPr/>
      </dsp:nvSpPr>
      <dsp:spPr>
        <a:xfrm>
          <a:off x="3032373" y="2276"/>
          <a:ext cx="1555253" cy="10109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E-governance, citizen </a:t>
          </a:r>
          <a:r>
            <a:rPr lang="en-GB" sz="1800" kern="1200" dirty="0"/>
            <a:t>ser</a:t>
          </a:r>
          <a:r>
            <a:rPr lang="en-US" sz="1800" kern="1200" dirty="0"/>
            <a:t>vices</a:t>
          </a:r>
        </a:p>
      </dsp:txBody>
      <dsp:txXfrm>
        <a:off x="3081722" y="51625"/>
        <a:ext cx="1456555" cy="912217"/>
      </dsp:txXfrm>
    </dsp:sp>
    <dsp:sp modelId="{04D8900E-44C4-4652-8176-BB2810D332FD}">
      <dsp:nvSpPr>
        <dsp:cNvPr id="0" name=""/>
        <dsp:cNvSpPr/>
      </dsp:nvSpPr>
      <dsp:spPr>
        <a:xfrm>
          <a:off x="1788061" y="507734"/>
          <a:ext cx="4043877" cy="4043877"/>
        </a:xfrm>
        <a:custGeom>
          <a:avLst/>
          <a:gdLst/>
          <a:ahLst/>
          <a:cxnLst/>
          <a:rect l="0" t="0" r="0" b="0"/>
          <a:pathLst>
            <a:path>
              <a:moveTo>
                <a:pt x="2810277" y="160015"/>
              </a:moveTo>
              <a:arcTo wR="2021938" hR="2021938" stAng="17576869" swAng="1964161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AF22F-5D5B-4B14-B7C5-250099ECBD34}">
      <dsp:nvSpPr>
        <dsp:cNvPr id="0" name=""/>
        <dsp:cNvSpPr/>
      </dsp:nvSpPr>
      <dsp:spPr>
        <a:xfrm>
          <a:off x="4955350" y="1399402"/>
          <a:ext cx="1555253" cy="10109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Waste management</a:t>
          </a:r>
        </a:p>
      </dsp:txBody>
      <dsp:txXfrm>
        <a:off x="5004699" y="1448751"/>
        <a:ext cx="1456555" cy="912217"/>
      </dsp:txXfrm>
    </dsp:sp>
    <dsp:sp modelId="{9F58E811-072E-47BD-A62D-983AFB68260E}">
      <dsp:nvSpPr>
        <dsp:cNvPr id="0" name=""/>
        <dsp:cNvSpPr/>
      </dsp:nvSpPr>
      <dsp:spPr>
        <a:xfrm>
          <a:off x="1788061" y="507734"/>
          <a:ext cx="4043877" cy="4043877"/>
        </a:xfrm>
        <a:custGeom>
          <a:avLst/>
          <a:gdLst/>
          <a:ahLst/>
          <a:cxnLst/>
          <a:rect l="0" t="0" r="0" b="0"/>
          <a:pathLst>
            <a:path>
              <a:moveTo>
                <a:pt x="4041074" y="1915518"/>
              </a:moveTo>
              <a:arcTo wR="2021938" hR="2021938" stAng="21418979" swAng="2198319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5B1DF-2E4B-4F57-BA5C-3574B7158D34}">
      <dsp:nvSpPr>
        <dsp:cNvPr id="0" name=""/>
        <dsp:cNvSpPr/>
      </dsp:nvSpPr>
      <dsp:spPr>
        <a:xfrm>
          <a:off x="4220838" y="3659998"/>
          <a:ext cx="1555253" cy="10109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Water management</a:t>
          </a:r>
        </a:p>
      </dsp:txBody>
      <dsp:txXfrm>
        <a:off x="4270187" y="3709347"/>
        <a:ext cx="1456555" cy="912217"/>
      </dsp:txXfrm>
    </dsp:sp>
    <dsp:sp modelId="{E62BEE31-74C8-4834-8EA5-B260F8567292}">
      <dsp:nvSpPr>
        <dsp:cNvPr id="0" name=""/>
        <dsp:cNvSpPr/>
      </dsp:nvSpPr>
      <dsp:spPr>
        <a:xfrm>
          <a:off x="1788061" y="507734"/>
          <a:ext cx="4043877" cy="4043877"/>
        </a:xfrm>
        <a:custGeom>
          <a:avLst/>
          <a:gdLst/>
          <a:ahLst/>
          <a:cxnLst/>
          <a:rect l="0" t="0" r="0" b="0"/>
          <a:pathLst>
            <a:path>
              <a:moveTo>
                <a:pt x="2424728" y="4003351"/>
              </a:moveTo>
              <a:arcTo wR="2021938" hR="2021938" stAng="4710555" swAng="137889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B91A1-A201-4BB1-9A53-B7D674415DBE}">
      <dsp:nvSpPr>
        <dsp:cNvPr id="0" name=""/>
        <dsp:cNvSpPr/>
      </dsp:nvSpPr>
      <dsp:spPr>
        <a:xfrm>
          <a:off x="1843907" y="3659998"/>
          <a:ext cx="1555253" cy="10109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Energy management</a:t>
          </a:r>
        </a:p>
      </dsp:txBody>
      <dsp:txXfrm>
        <a:off x="1893256" y="3709347"/>
        <a:ext cx="1456555" cy="912217"/>
      </dsp:txXfrm>
    </dsp:sp>
    <dsp:sp modelId="{C7FAC599-6DDB-4EBB-8695-2CF515350341}">
      <dsp:nvSpPr>
        <dsp:cNvPr id="0" name=""/>
        <dsp:cNvSpPr/>
      </dsp:nvSpPr>
      <dsp:spPr>
        <a:xfrm>
          <a:off x="1788061" y="507734"/>
          <a:ext cx="4043877" cy="4043877"/>
        </a:xfrm>
        <a:custGeom>
          <a:avLst/>
          <a:gdLst/>
          <a:ahLst/>
          <a:cxnLst/>
          <a:rect l="0" t="0" r="0" b="0"/>
          <a:pathLst>
            <a:path>
              <a:moveTo>
                <a:pt x="338245" y="3141497"/>
              </a:moveTo>
              <a:arcTo wR="2021938" hR="2021938" stAng="8782702" swAng="2198319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1369D-4252-49AA-8391-7FE20330F81C}">
      <dsp:nvSpPr>
        <dsp:cNvPr id="0" name=""/>
        <dsp:cNvSpPr/>
      </dsp:nvSpPr>
      <dsp:spPr>
        <a:xfrm>
          <a:off x="1109395" y="1399402"/>
          <a:ext cx="1555253" cy="10109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Urban mobility</a:t>
          </a:r>
        </a:p>
      </dsp:txBody>
      <dsp:txXfrm>
        <a:off x="1158744" y="1448751"/>
        <a:ext cx="1456555" cy="912217"/>
      </dsp:txXfrm>
    </dsp:sp>
    <dsp:sp modelId="{50E189C1-AE3C-4A66-803E-B3403032DDDF}">
      <dsp:nvSpPr>
        <dsp:cNvPr id="0" name=""/>
        <dsp:cNvSpPr/>
      </dsp:nvSpPr>
      <dsp:spPr>
        <a:xfrm>
          <a:off x="1788061" y="507734"/>
          <a:ext cx="4043877" cy="4043877"/>
        </a:xfrm>
        <a:custGeom>
          <a:avLst/>
          <a:gdLst/>
          <a:ahLst/>
          <a:cxnLst/>
          <a:rect l="0" t="0" r="0" b="0"/>
          <a:pathLst>
            <a:path>
              <a:moveTo>
                <a:pt x="351939" y="882052"/>
              </a:moveTo>
              <a:arcTo wR="2021938" hR="2021938" stAng="12858969" swAng="1964161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825B-668E-45A6-82CD-0A261951E6EB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F6B37-6F91-4E89-8191-E8F600EE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79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8D0B-1FDB-4315-A655-18F4D244187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0360-01F6-4156-BADF-107AA9FF9B8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0D5F-DE75-4023-BB5A-83E4E99CCA4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593-77BB-4019-9997-111C67775D0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0B81-54A4-4655-91E1-3A18EEB44EC2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8633-CE20-45B7-A4BD-FBB7DF95E05A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9EFB-EA3B-46C0-B827-6DFC7B20A95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4026-852A-446B-84D4-8BC9D89C6EB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1D61-B28C-4138-B9C9-9F4BE8930588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EC13-0B0D-4515-9801-836C456A7A0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46A6-A870-4B11-A639-64130A287C0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08156B-670A-4D0E-9DF6-82F2B5153E3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9A9FF86-7E3A-481A-81FD-E6D37DA161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slow">
    <p:wipe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martcitydehradun.uk.gov.i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602411" cy="71281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1542143" y="685800"/>
            <a:ext cx="6400800" cy="762000"/>
          </a:xfrm>
          <a:prstGeom prst="rect">
            <a:avLst/>
          </a:prstGeom>
          <a:ln>
            <a:noFill/>
          </a:ln>
          <a:effectLst>
            <a:softEdge rad="6350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INTERNET OF THINGS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42143" y="4191000"/>
            <a:ext cx="6400800" cy="762000"/>
          </a:xfrm>
          <a:prstGeom prst="rect">
            <a:avLst/>
          </a:prstGeom>
          <a:ln>
            <a:noFill/>
          </a:ln>
          <a:effectLst>
            <a:softEdge rad="6350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opperplate Gothic Bold" pitchFamily="34" charset="0"/>
              </a:rPr>
              <a:t>SMART CITY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5798457"/>
            <a:ext cx="6400800" cy="762000"/>
          </a:xfrm>
          <a:prstGeom prst="rect">
            <a:avLst/>
          </a:prstGeom>
          <a:ln>
            <a:noFill/>
          </a:ln>
          <a:effectLst>
            <a:softEdge rad="6350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Presented by-</a:t>
            </a:r>
          </a:p>
          <a:p>
            <a:r>
              <a:rPr lang="en-US" sz="2800" dirty="0">
                <a:solidFill>
                  <a:schemeClr val="bg1"/>
                </a:solidFill>
              </a:rPr>
              <a:t>Rohini R.Salvi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62400" y="5823176"/>
            <a:ext cx="6400800" cy="762000"/>
          </a:xfrm>
          <a:prstGeom prst="rect">
            <a:avLst/>
          </a:prstGeom>
          <a:ln>
            <a:noFill/>
          </a:ln>
          <a:effectLst>
            <a:softEdge rad="6350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Guided by-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Mr. Vinayak Mukkawar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A7F1C-BEFC-4106-B06B-25E32CA8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3DB9-2490-4FDF-BFE3-B37F1D8FED77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CF37E1-2C4E-48FB-B97B-CB93135C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6175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itchFamily="34" charset="0"/>
              </a:rPr>
              <a:t>Waste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Waste to energy and fuel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Waste to compost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Waste water to be treated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Recycling and reduction of C&amp;D waste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083F-A2A5-4765-B686-0AC9659E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8A29-811F-4AD8-8BE2-6C2AF5F9552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543B0-49D6-4C94-83A5-2E9F17D9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6006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itchFamily="34" charset="0"/>
              </a:rPr>
              <a:t>Water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Smart meter and managements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Leakage identification and preventive maintenance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Water quality monitoring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E714-978C-439B-8E98-141A725B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445F-E639-4867-8FFA-185057D6EA7A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86D4E-EADE-4377-AD61-FF51CCA1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995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itchFamily="34" charset="0"/>
              </a:rPr>
              <a:t>Energy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Smart meter and managements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Renewable sources of energy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Energy efficient and green buildings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53C93-E6E0-4EC4-A077-5033FC87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A7BA-761B-4E67-A246-91BE19FF451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8250A-0BDC-4AA2-9F72-24595B18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7078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itchFamily="34" charset="0"/>
              </a:rPr>
              <a:t>Urban Mobility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Smart parking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Intelligent traffic managements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Integrated multi-modal transport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6808-7E28-4B47-BF2F-A9082986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7A28-80C3-4039-B23D-AF8E549B45A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BEF7D-6139-40CE-99DD-7FCA7B0C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674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6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152400"/>
            <a:ext cx="83820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pperplate Gothic Bold" pitchFamily="34" charset="0"/>
              </a:rPr>
              <a:t>THE MOST ADVANCED CITIES OVER THE WORLD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200" y="4780643"/>
            <a:ext cx="1905000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LONDON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6400-44C0-48A4-A969-5B65FCFD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7CD5-726D-4926-9487-619DD908D89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9DB8-7A72-42F8-8C89-5A6E4CA0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3100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itchFamily="34" charset="0"/>
              </a:rPr>
              <a:t>SOME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concerns for its citizens </a:t>
            </a:r>
          </a:p>
          <a:p>
            <a:r>
              <a:rPr lang="en-US" dirty="0"/>
              <a:t>Security and safety concerns</a:t>
            </a:r>
          </a:p>
          <a:p>
            <a:r>
              <a:rPr lang="en-US" dirty="0"/>
              <a:t>Cost of living</a:t>
            </a:r>
          </a:p>
          <a:p>
            <a:r>
              <a:rPr lang="en-US" dirty="0"/>
              <a:t>Awareness of citizens</a:t>
            </a:r>
          </a:p>
          <a:p>
            <a:r>
              <a:rPr lang="en-US" dirty="0"/>
              <a:t>Battery replacement and charging issues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0136C-F3BE-4421-919B-127A2DB6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BDB4-ACEA-429E-8996-D37E7E010D3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58162-481C-4D03-9145-D06534FF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3172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pperplate Gothic Bold" pitchFamily="34" charset="0"/>
              </a:rPr>
              <a:t>India as an emerging</a:t>
            </a:r>
            <a:br>
              <a:rPr lang="en-US" dirty="0">
                <a:latin typeface="Copperplate Gothic Bold" pitchFamily="34" charset="0"/>
              </a:rPr>
            </a:br>
            <a:r>
              <a:rPr lang="en-US" dirty="0">
                <a:latin typeface="Copperplate Gothic Bold" pitchFamily="34" charset="0"/>
              </a:rPr>
              <a:t> smart nation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2286000"/>
            <a:ext cx="7498080" cy="3505200"/>
          </a:xfrm>
        </p:spPr>
        <p:txBody>
          <a:bodyPr/>
          <a:lstStyle/>
          <a:p>
            <a:pPr marL="285750" indent="-285750"/>
            <a:r>
              <a:rPr lang="en-IN" sz="2000" dirty="0">
                <a:latin typeface="Copperplate Gothic Bold" pitchFamily="34" charset="0"/>
                <a:cs typeface="Aharoni" panose="02010803020104030203" pitchFamily="2" charset="-79"/>
              </a:rPr>
              <a:t>THE ‘100 SMART CITIES’ MISSION</a:t>
            </a:r>
          </a:p>
          <a:p>
            <a:pPr marL="285750" indent="-285750"/>
            <a:r>
              <a:rPr lang="en-IN" sz="2000" dirty="0">
                <a:latin typeface="Copperplate Gothic Bold" pitchFamily="34" charset="0"/>
                <a:cs typeface="Aharoni" panose="02010803020104030203" pitchFamily="2" charset="-79"/>
              </a:rPr>
              <a:t>LAUNCHED BY PRIME MINISTER MR. NARENDRA MODI ON  25 JUNE 2015</a:t>
            </a:r>
          </a:p>
          <a:p>
            <a:pPr marL="285750" indent="-285750"/>
            <a:r>
              <a:rPr lang="en-IN" sz="2000" dirty="0">
                <a:latin typeface="Copperplate Gothic Bold" pitchFamily="34" charset="0"/>
                <a:cs typeface="Aharoni" panose="02010803020104030203" pitchFamily="2" charset="-79"/>
              </a:rPr>
              <a:t> mission like AMRUT(</a:t>
            </a:r>
            <a:r>
              <a:rPr lang="en-IN" sz="2000" dirty="0" err="1">
                <a:latin typeface="Copperplate Gothic Bold" pitchFamily="34" charset="0"/>
                <a:cs typeface="Aharoni" panose="02010803020104030203" pitchFamily="2" charset="-79"/>
              </a:rPr>
              <a:t>atal</a:t>
            </a:r>
            <a:r>
              <a:rPr lang="en-IN" sz="2000" dirty="0">
                <a:latin typeface="Copperplate Gothic Bold" pitchFamily="34" charset="0"/>
                <a:cs typeface="Aharoni" panose="02010803020104030203" pitchFamily="2" charset="-79"/>
              </a:rPr>
              <a:t> mission for </a:t>
            </a:r>
            <a:r>
              <a:rPr lang="en-IN" sz="2000" dirty="0" err="1">
                <a:latin typeface="Copperplate Gothic Bold" pitchFamily="34" charset="0"/>
                <a:cs typeface="Aharoni" panose="02010803020104030203" pitchFamily="2" charset="-79"/>
              </a:rPr>
              <a:t>rejuvention</a:t>
            </a:r>
            <a:r>
              <a:rPr lang="en-IN" sz="2000" dirty="0">
                <a:latin typeface="Copperplate Gothic Bold" pitchFamily="34" charset="0"/>
                <a:cs typeface="Aharoni" panose="02010803020104030203" pitchFamily="2" charset="-79"/>
              </a:rPr>
              <a:t> and urban transformation) AND SWACHH  BHARAT MISSION</a:t>
            </a:r>
          </a:p>
          <a:p>
            <a:pPr marL="285750" indent="-285750"/>
            <a:r>
              <a:rPr lang="en-IN" sz="2000" dirty="0">
                <a:latin typeface="Copperplate Gothic Bold" pitchFamily="34" charset="0"/>
                <a:cs typeface="Aharoni" panose="02010803020104030203" pitchFamily="2" charset="-79"/>
              </a:rPr>
              <a:t>FUNDS OF ABOUT </a:t>
            </a:r>
            <a:r>
              <a:rPr lang="en-GB" sz="2000" dirty="0">
                <a:latin typeface="Copperplate Gothic Bold" pitchFamily="34" charset="0"/>
                <a:cs typeface="Aharoni" panose="02010803020104030203" pitchFamily="2" charset="-79"/>
              </a:rPr>
              <a:t> 50</a:t>
            </a:r>
            <a:r>
              <a:rPr lang="en-IN" sz="2000" dirty="0">
                <a:latin typeface="Copperplate Gothic Bold" pitchFamily="34" charset="0"/>
                <a:cs typeface="Aharoni" panose="02010803020104030203" pitchFamily="2" charset="-79"/>
              </a:rPr>
              <a:t>,000 CRORE</a:t>
            </a:r>
            <a:r>
              <a:rPr lang="en-I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RORE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C0255-2846-4CD6-915E-766E39EC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7B48-2F92-4683-BCBC-FF93129EA17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880FB-9F74-4A9A-9BA0-EA8467E1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202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sz="4900" dirty="0">
                <a:latin typeface="Copperplate Gothic Bold" pitchFamily="34" charset="0"/>
              </a:rPr>
            </a:br>
            <a:br>
              <a:rPr lang="en-US" sz="4900" dirty="0">
                <a:latin typeface="Copperplate Gothic Bold" pitchFamily="34" charset="0"/>
              </a:rPr>
            </a:br>
            <a:br>
              <a:rPr lang="en-US" sz="4900" dirty="0">
                <a:latin typeface="Copperplate Gothic Bold" pitchFamily="34" charset="0"/>
              </a:rPr>
            </a:br>
            <a:br>
              <a:rPr lang="en-US" sz="4900" dirty="0">
                <a:latin typeface="Copperplate Gothic Bold" pitchFamily="34" charset="0"/>
              </a:rPr>
            </a:br>
            <a:br>
              <a:rPr lang="en-US" sz="4900" dirty="0">
                <a:latin typeface="Copperplate Gothic Bold" pitchFamily="34" charset="0"/>
              </a:rPr>
            </a:br>
            <a:br>
              <a:rPr lang="en-US" sz="4900" dirty="0">
                <a:latin typeface="Copperplate Gothic Bold" pitchFamily="34" charset="0"/>
              </a:rPr>
            </a:br>
            <a:br>
              <a:rPr lang="en-US" sz="4900" dirty="0">
                <a:latin typeface="Copperplate Gothic Bold" pitchFamily="34" charset="0"/>
              </a:rPr>
            </a:br>
            <a:br>
              <a:rPr lang="en-US" sz="4900" dirty="0">
                <a:latin typeface="Copperplate Gothic Bold" pitchFamily="34" charset="0"/>
              </a:rPr>
            </a:br>
            <a:br>
              <a:rPr lang="en-US" sz="4900" dirty="0">
                <a:latin typeface="Copperplate Gothic Bold" pitchFamily="34" charset="0"/>
              </a:rPr>
            </a:br>
            <a:r>
              <a:rPr lang="en-US" sz="4900" dirty="0">
                <a:latin typeface="Copperplate Gothic Bold" pitchFamily="34" charset="0"/>
              </a:rPr>
              <a:t>THANKS YOU</a:t>
            </a:r>
          </a:p>
        </p:txBody>
      </p:sp>
      <p:pic>
        <p:nvPicPr>
          <p:cNvPr id="3075" name="Picture 3" descr="G:\image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82" y="243840"/>
            <a:ext cx="4434436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600200" y="3895344"/>
            <a:ext cx="6477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2EB15-D990-4FD7-BA6E-691CFEE9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511C-F7D4-4B05-990B-E755C95015B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6E55-4E0B-4B70-817F-42C5FE2A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5364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75" y="3035808"/>
            <a:ext cx="2438400" cy="1624584"/>
          </a:xfrm>
        </p:spPr>
      </p:pic>
      <p:pic>
        <p:nvPicPr>
          <p:cNvPr id="4" name="Content Placeholder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9" y="-76199"/>
            <a:ext cx="10439400" cy="7086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96A1A-33A1-44FA-BB4B-ACECD7F9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95F-EB0B-43BB-8142-665DBA9AD8FA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4B552-0E2B-44A8-B3A5-482DB022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989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>
                <a:latin typeface="Copperplate Gothic Bold" pitchFamily="34" charset="0"/>
              </a:rPr>
              <a:t>Iot</a:t>
            </a:r>
            <a:r>
              <a:rPr lang="en-US" sz="4800" dirty="0">
                <a:latin typeface="Copperplate Gothic Bold" pitchFamily="34" charset="0"/>
              </a:rPr>
              <a:t> applications and </a:t>
            </a:r>
            <a:r>
              <a:rPr lang="en-US" sz="4800" dirty="0" err="1">
                <a:latin typeface="Copperplate Gothic Bold" pitchFamily="34" charset="0"/>
              </a:rPr>
              <a:t>usecases</a:t>
            </a:r>
            <a:endParaRPr lang="en-US" sz="4800" dirty="0">
              <a:latin typeface="Copperplate Gothic Bol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Copperplate Gothic Bold" pitchFamily="34" charset="0"/>
              </a:rPr>
              <a:t>Smart home			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Copperplate Gothic Bold" pitchFamily="34" charset="0"/>
              </a:rPr>
              <a:t>Wearable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Copperplate Gothic Bold" pitchFamily="34" charset="0"/>
              </a:rPr>
              <a:t>Smart city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Copperplate Gothic Bold" pitchFamily="34" charset="0"/>
              </a:rPr>
              <a:t>Smart grids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Copperplate Gothic Bold" pitchFamily="34" charset="0"/>
              </a:rPr>
              <a:t>Industrial internet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Copperplate Gothic Bold" pitchFamily="34" charset="0"/>
              </a:rPr>
              <a:t>Connected cars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Copperplate Gothic Bold" pitchFamily="34" charset="0"/>
              </a:rPr>
              <a:t>Connected health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Copperplate Gothic Bold" pitchFamily="34" charset="0"/>
              </a:rPr>
              <a:t>Smart retail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Copperplate Gothic Bold" pitchFamily="34" charset="0"/>
              </a:rPr>
              <a:t>Smart supply chain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Copperplate Gothic Bold" pitchFamily="34" charset="0"/>
              </a:rPr>
              <a:t>Smart farming</a:t>
            </a:r>
          </a:p>
          <a:p>
            <a:pPr lvl="0" algn="just"/>
            <a:endParaRPr lang="en-US" dirty="0">
              <a:latin typeface="Copperplate Gothic Bold" pitchFamily="34" charset="0"/>
            </a:endParaRPr>
          </a:p>
          <a:p>
            <a:pPr lvl="1" algn="just"/>
            <a:endParaRPr lang="en-US" dirty="0">
              <a:latin typeface="Copperplate Gothic Bold" pitchFamily="34" charset="0"/>
            </a:endParaRPr>
          </a:p>
          <a:p>
            <a:pPr lvl="1" algn="just"/>
            <a:endParaRPr lang="en-US" dirty="0">
              <a:latin typeface="Copperplate Gothic Bold" pitchFamily="34" charset="0"/>
            </a:endParaRPr>
          </a:p>
          <a:p>
            <a:pPr lvl="0" algn="just"/>
            <a:endParaRPr lang="en-US" dirty="0">
              <a:latin typeface="Copperplate Gothic Bold" pitchFamily="34" charset="0"/>
            </a:endParaRP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36767-C64D-4519-A1F4-0EE03A2F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32ED-8794-4628-8334-787C36073C3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F8DFA-1DBE-44F0-A19C-38BD7AB6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578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Copperplate Gothic Bold" pitchFamily="34" charset="0"/>
              </a:rPr>
            </a:br>
            <a:r>
              <a:rPr lang="en-US" sz="5300" dirty="0">
                <a:latin typeface="Copperplate Gothic Bold" pitchFamily="34" charset="0"/>
              </a:rPr>
              <a:t>Smart city</a:t>
            </a:r>
            <a:br>
              <a:rPr lang="en-US" sz="5300" dirty="0"/>
            </a:br>
            <a:r>
              <a:rPr lang="en-US" sz="4000" dirty="0">
                <a:latin typeface="Copperplate Gothic Bold" pitchFamily="34" charset="0"/>
              </a:rPr>
              <a:t>The concept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G:\download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48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47800" y="426720"/>
            <a:ext cx="6096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pperplate Gothic Bold" pitchFamily="34" charset="0"/>
              </a:rPr>
              <a:t>SMART CITY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1371600"/>
            <a:ext cx="2743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pperplate Gothic Bold" pitchFamily="34" charset="0"/>
              </a:rPr>
              <a:t>THE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8D2AE-3BBC-4CD7-85D9-4C17354D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BB0E-D223-4DAD-B7C8-3260AA46532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C8576-8AB8-404C-B4D8-C4BF1D83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770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itchFamily="34" charset="0"/>
              </a:rPr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Technology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Human framework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8B8A3-1E71-4244-AD74-08BB3A11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AD08-8939-42D6-B013-74A0A57154E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C4489-6046-46E8-BBEB-BACC63BB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9784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pperplate Gothic Bold" pitchFamily="34" charset="0"/>
              </a:rPr>
              <a:t>THE STRATEGY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725726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C8EC7-A117-498A-B64A-0AFE20F4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FD09-BDDB-44AC-82D1-D4C220DA33D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277B5-6DA2-4423-AEDF-93D8AEB4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3400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pperplate Gothic Bold" pitchFamily="34" charset="0"/>
              </a:rPr>
              <a:t>BASIC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324088" cy="48006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opperplate Gothic Bold" pitchFamily="34" charset="0"/>
              </a:rPr>
              <a:t>ASSURED ELECTRICITY SUPPLY.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opperplate Gothic Bold" pitchFamily="34" charset="0"/>
              </a:rPr>
              <a:t>SANITATION , INCLUDING SOLID WASTE MANAGEMENT.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opperplate Gothic Bold" pitchFamily="34" charset="0"/>
              </a:rPr>
              <a:t>EFFICIENT URBAN MOBILITY AND PUBLIC TRANSPORT.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opperplate Gothic Bold" pitchFamily="34" charset="0"/>
              </a:rPr>
              <a:t>AFFORDABLE  HOUSING ESPECIALLY FOR POOR.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opperplate Gothic Bold" pitchFamily="34" charset="0"/>
              </a:rPr>
              <a:t>ROBUST IT CONNECTIVITY AND DIGITALIZATION.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opperplate Gothic Bold" pitchFamily="34" charset="0"/>
              </a:rPr>
              <a:t>GOOD GOVERNANCE ,ESPECIALLY E-GOVERNANCE AND CITIZEN PARTICIPATION.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opperplate Gothic Bold" pitchFamily="34" charset="0"/>
              </a:rPr>
              <a:t>SUSTAINABLE ENVIRONMENT.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opperplate Gothic Bold" pitchFamily="34" charset="0"/>
              </a:rPr>
              <a:t>SAFETY AND SECURITY OF CITIZEN , PARTICULARLY  WOMEN ,CHILDREN AND ELDERLY.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opperplate Gothic Bold" pitchFamily="34" charset="0"/>
              </a:rPr>
              <a:t>HEALTH AND EDUCATION. ADEQUATE WATER SUPPLY.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2"/>
              </a:rPr>
              <a:t>http://smartcitydehradun.uk.gov.in</a:t>
            </a:r>
            <a:endParaRPr lang="en-IN" sz="2000" b="0" i="0" u="sng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endParaRPr lang="en-IN" sz="2000" dirty="0">
              <a:latin typeface="Copperplate Gothic Bold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Copperplate Gothic Bold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Copperplate Gothic Bold" pitchFamily="34" charset="0"/>
            </a:endParaRPr>
          </a:p>
          <a:p>
            <a:endParaRPr lang="en-US" sz="2000" dirty="0">
              <a:latin typeface="Copperplate Gothic Bold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3025-F122-4C7B-9F5B-E0D969DA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91F8-0BE9-44EB-84D5-FA5D42E5AE8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9EBD8-9104-446D-9745-6DF558AF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6823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Bold" pitchFamily="34" charset="0"/>
              </a:rPr>
              <a:t>CITY WIDE SMART SOLUTIONS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643791"/>
              </p:ext>
            </p:extLst>
          </p:nvPr>
        </p:nvGraphicFramePr>
        <p:xfrm>
          <a:off x="858298" y="1684145"/>
          <a:ext cx="7620000" cy="474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29922-E427-4902-BD30-C58F427D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8626-250A-49D6-BD66-EB76AB937B0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9211E-DD76-4B05-AE8A-3A714B71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9594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br>
              <a:rPr lang="en-US" dirty="0">
                <a:latin typeface="Copperplate Gothic Bold" pitchFamily="34" charset="0"/>
              </a:rPr>
            </a:br>
            <a:br>
              <a:rPr lang="en-US" dirty="0">
                <a:latin typeface="Copperplate Gothic Bold" pitchFamily="34" charset="0"/>
              </a:rPr>
            </a:br>
            <a:r>
              <a:rPr lang="en-US" dirty="0">
                <a:latin typeface="Copperplate Gothic Bold" pitchFamily="34" charset="0"/>
              </a:rPr>
              <a:t>E-governance And Citizen Services</a:t>
            </a:r>
            <a:br>
              <a:rPr lang="en-US" dirty="0">
                <a:latin typeface="Copperplate Gothic Bold" pitchFamily="34" charset="0"/>
              </a:rPr>
            </a:br>
            <a:endParaRPr lang="en-US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Public information, grievance redressal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Electronic service delivery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Citizen engagement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Citizens-city’s eyes and ears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Video crime monitoring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193E-2006-482B-9FBD-DC4A6756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0D3C-176E-4C0F-ACD8-05D87637443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4D438-3A20-4123-ACB1-E727E789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86-7E3A-481A-81FD-E6D37DA161A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465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752</TotalTime>
  <Words>372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Aharoni</vt:lpstr>
      <vt:lpstr>arial</vt:lpstr>
      <vt:lpstr>Calibri</vt:lpstr>
      <vt:lpstr>Copperplate Gothic Bold</vt:lpstr>
      <vt:lpstr>Gill Sans MT</vt:lpstr>
      <vt:lpstr>Verdana</vt:lpstr>
      <vt:lpstr>Wingdings</vt:lpstr>
      <vt:lpstr>Wingdings 2</vt:lpstr>
      <vt:lpstr>Solstice</vt:lpstr>
      <vt:lpstr>PowerPoint Presentation</vt:lpstr>
      <vt:lpstr>PowerPoint Presentation</vt:lpstr>
      <vt:lpstr>Iot applications and usecases</vt:lpstr>
      <vt:lpstr> Smart city The concept </vt:lpstr>
      <vt:lpstr>FRAMEWORK</vt:lpstr>
      <vt:lpstr>THE STRATEGY</vt:lpstr>
      <vt:lpstr>BASIC INFRASTRUCTURE</vt:lpstr>
      <vt:lpstr>CITY WIDE SMART SOLUTIONS</vt:lpstr>
      <vt:lpstr>  E-governance And Citizen Services </vt:lpstr>
      <vt:lpstr>Waste Management</vt:lpstr>
      <vt:lpstr>Water Management</vt:lpstr>
      <vt:lpstr>Energy Management</vt:lpstr>
      <vt:lpstr>Urban Mobility</vt:lpstr>
      <vt:lpstr>PowerPoint Presentation</vt:lpstr>
      <vt:lpstr>SOME DISADVANTAGES</vt:lpstr>
      <vt:lpstr>India as an emerging  smart nation</vt:lpstr>
      <vt:lpstr>           THANKS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guddi</dc:creator>
  <cp:lastModifiedBy>Jyoti Khalkar</cp:lastModifiedBy>
  <cp:revision>50</cp:revision>
  <dcterms:created xsi:type="dcterms:W3CDTF">2020-10-14T13:36:18Z</dcterms:created>
  <dcterms:modified xsi:type="dcterms:W3CDTF">2021-06-08T10:03:48Z</dcterms:modified>
</cp:coreProperties>
</file>