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61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  <p:sp>
        <p:nvSpPr>
          <p:cNvPr id="1048620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1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2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3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4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5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6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27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8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9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0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Freeform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49" name="Freeform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0" name="Freeform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1" name="Freeform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2" name="Freeform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3" name="Freeform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4" name="Freeform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5" name="Freeform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6" name="Freeform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7" name="Freeform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8" name="Freeform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9" name="Freeform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0" name="Freeform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1" name="Freeform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2" name="Freeform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  <p:sp>
        <p:nvSpPr>
          <p:cNvPr id="104866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9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0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1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72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3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>
            <a:normAutofit fontScale="95833" lnSpcReduction="20000"/>
          </a:bodyPr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>
            <a:normAutofit fontScale="95833" lnSpcReduction="20000"/>
          </a:bodyPr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84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  <p:sp>
        <p:nvSpPr>
          <p:cNvPr id="1048689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0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1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2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3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4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5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6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7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60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9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700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3145729" name="Straight Connector 14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5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6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37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51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3145732" name="Straight Connector 10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1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3145735" name="Straight Connector 18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19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20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7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8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9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0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1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2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3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4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5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7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4A9C5E82-06D4-47C3-9D60-8FB607CC68F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772400" cy="2743200"/>
          </a:xfrm>
        </p:spPr>
        <p:txBody>
          <a:bodyPr/>
          <a:lstStyle/>
          <a:p>
            <a:r>
              <a:rPr lang="en-US" sz="6600" dirty="0" smtClean="0">
                <a:latin typeface="Algerian" pitchFamily="82" charset="0"/>
                <a:cs typeface="Andalus" pitchFamily="18" charset="-78"/>
              </a:rPr>
              <a:t>GHARDA INSTITUTE OF TECHNOLOGY, LAVEL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" descr="ex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45" y="228600"/>
            <a:ext cx="5428655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36" y="0"/>
            <a:ext cx="5472631" cy="62166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5" y="654686"/>
            <a:ext cx="5519984" cy="55486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     The residue theorem has applications in functional analysis, linear algebra, analytic number theory, quantum field theory, algebraic geometry, </a:t>
            </a:r>
            <a:r>
              <a:rPr lang="en-US" sz="2800" dirty="0" err="1" smtClean="0"/>
              <a:t>Abelian</a:t>
            </a:r>
            <a:r>
              <a:rPr lang="en-US" sz="2800" dirty="0" smtClean="0"/>
              <a:t> integrals or dynamical systems. In this section we want to see how the residue theorem can be used to computing definite real integrals.</a:t>
            </a:r>
            <a:endParaRPr lang="en-US" sz="2800" dirty="0" smtClean="0">
              <a:latin typeface="Agency FB" pitchFamily="34" charset="0"/>
            </a:endParaRPr>
          </a:p>
        </p:txBody>
      </p:sp>
      <p:sp>
        <p:nvSpPr>
          <p:cNvPr id="1048613" name="Rectangle 3"/>
          <p:cNvSpPr/>
          <p:nvPr/>
        </p:nvSpPr>
        <p:spPr>
          <a:xfrm>
            <a:off x="914400" y="1752601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667" lnSpcReduction="20000"/>
          </a:bodyPr>
          <a:lstStyle/>
          <a:p>
            <a:pPr>
              <a:buNone/>
            </a:pPr>
            <a:r>
              <a:rPr lang="en-US" dirty="0" smtClean="0"/>
              <a:t> In this study, we had concluded that the residue </a:t>
            </a:r>
            <a:r>
              <a:rPr lang="en-US" dirty="0" err="1" smtClean="0"/>
              <a:t>therom</a:t>
            </a:r>
            <a:r>
              <a:rPr lang="en-US" dirty="0" smtClean="0"/>
              <a:t> had definite and infinite poles of higher order with constant numerator. A general form of residues of these functions of high orders were also investigated.</a:t>
            </a:r>
          </a:p>
          <a:p>
            <a:pPr>
              <a:buNone/>
            </a:pPr>
            <a:r>
              <a:rPr lang="en-US" dirty="0" smtClean="0"/>
              <a:t>     Our numerical results in computing the residues for improper integrals of definite and infinite poles on the x-axis were well defined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772400" cy="3733800"/>
          </a:xfrm>
        </p:spPr>
        <p:txBody>
          <a:bodyPr/>
          <a:lstStyle/>
          <a:p>
            <a:pPr algn="ctr"/>
            <a:r>
              <a:rPr lang="en-US" sz="8000" dirty="0" smtClean="0"/>
              <a:t>T</a:t>
            </a:r>
            <a:r>
              <a:rPr lang="en-US" sz="8000" smtClean="0"/>
              <a:t>hank </a:t>
            </a:r>
            <a:r>
              <a:rPr lang="en-US" sz="8000" dirty="0" smtClean="0"/>
              <a:t>you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5943600" cy="243840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lgerian" pitchFamily="82" charset="0"/>
              </a:rPr>
              <a:t>MINIPROJECT ENGINEERING MATHEMATICS-Iv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46913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lgerian" pitchFamily="82" charset="0"/>
              </a:rPr>
              <a:t>Application of Residue Theorem to evaluate real integrations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600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US" sz="3600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Name of students            Roll no</a:t>
            </a:r>
          </a:p>
          <a:p>
            <a:pPr marL="624078" indent="-514350">
              <a:buNone/>
            </a:pP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Punam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Subhash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Pawar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                     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45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90000" lnSpcReduction="20000"/>
          </a:bodyPr>
          <a:lstStyle/>
          <a:p>
            <a:pPr>
              <a:buNone/>
            </a:pPr>
            <a:r>
              <a:rPr lang="en-US" dirty="0" smtClean="0"/>
              <a:t>    In complex analysis, a discipline within mathematics, the residue theorem, sometimes called </a:t>
            </a:r>
            <a:r>
              <a:rPr lang="en-US" dirty="0" err="1" smtClean="0"/>
              <a:t>cauchy's</a:t>
            </a:r>
            <a:r>
              <a:rPr lang="en-US" dirty="0" smtClean="0"/>
              <a:t> residue theorem, is a powerful tool to evaluate line integrals of analytic functions over closed curves; it can often be used to compute real integrals and infinite series as well. It generalizes the </a:t>
            </a:r>
            <a:r>
              <a:rPr lang="en-US" dirty="0" err="1" smtClean="0"/>
              <a:t>cauchy</a:t>
            </a:r>
            <a:r>
              <a:rPr lang="en-US" dirty="0" smtClean="0"/>
              <a:t> integral theorem and </a:t>
            </a:r>
            <a:r>
              <a:rPr lang="en-US" dirty="0" err="1" smtClean="0"/>
              <a:t>cauchy's</a:t>
            </a:r>
            <a:r>
              <a:rPr lang="en-US" dirty="0" smtClean="0"/>
              <a:t> integral formula. From a geometrical perspective, it can be seen as a special case of the generalized stokes' theorem.</a:t>
            </a:r>
          </a:p>
          <a:p>
            <a:pPr>
              <a:buNone/>
            </a:pPr>
            <a:r>
              <a:rPr lang="en-US" dirty="0" smtClean="0"/>
              <a:t>     In this project we want to see how the residue theorem can be used to computing definite real integrals.</a:t>
            </a:r>
            <a:endParaRPr lang="en-US" dirty="0" smtClean="0">
              <a:latin typeface="Agency FB" pitchFamily="34" charset="0"/>
            </a:endParaRPr>
          </a:p>
          <a:p>
            <a:pPr>
              <a:buNone/>
            </a:pP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formulas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772400" cy="457200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ndalus" pitchFamily="18" charset="-78"/>
              <a:ea typeface="Batang" pitchFamily="18" charset="-127"/>
              <a:cs typeface="Andalus" pitchFamily="18" charset="-78"/>
            </a:endParaRPr>
          </a:p>
          <a:p>
            <a:pPr>
              <a:buNone/>
            </a:pPr>
            <a:endParaRPr lang="en-US" sz="2400" dirty="0" smtClean="0">
              <a:latin typeface="Andalus" pitchFamily="18" charset="-78"/>
              <a:ea typeface="Batang" pitchFamily="18" charset="-127"/>
              <a:cs typeface="Andalus" pitchFamily="18" charset="-78"/>
            </a:endParaRPr>
          </a:p>
        </p:txBody>
      </p:sp>
      <p:pic>
        <p:nvPicPr>
          <p:cNvPr id="2097152" name="Picture 3" descr="formu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1219200"/>
            <a:ext cx="54864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97153" name="Content Placeholder 5" descr="ex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295400"/>
            <a:ext cx="5029200" cy="5257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 descr="exampl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4800"/>
            <a:ext cx="5472289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 descr="exampl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200"/>
            <a:ext cx="60960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ex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"/>
            <a:ext cx="7010400" cy="6172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GHARDA INSTITUTE OF TECHNOLOGY, LAVEL</vt:lpstr>
      <vt:lpstr>MINIPROJECT ENGINEERING MATHEMATICS-Iv</vt:lpstr>
      <vt:lpstr>Application of Residue Theorem to evaluate real integrations</vt:lpstr>
      <vt:lpstr>Introduction</vt:lpstr>
      <vt:lpstr>Important formulas</vt:lpstr>
      <vt:lpstr>Examples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</vt:lpstr>
      <vt:lpstr>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ENGINEERING MATHEMATICS-III</dc:title>
  <dc:creator>admin</dc:creator>
  <cp:lastModifiedBy>Windows User</cp:lastModifiedBy>
  <cp:revision>2</cp:revision>
  <dcterms:created xsi:type="dcterms:W3CDTF">2020-12-04T10:29:41Z</dcterms:created>
  <dcterms:modified xsi:type="dcterms:W3CDTF">2023-09-04T07:12:54Z</dcterms:modified>
</cp:coreProperties>
</file>