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65" r:id="rId3"/>
    <p:sldId id="266" r:id="rId4"/>
    <p:sldId id="267" r:id="rId5"/>
    <p:sldId id="268" r:id="rId6"/>
    <p:sldId id="269"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948"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5552518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lstStyle/>
          <a:p>
            <a:fld id="{16E72F9A-45DF-4B9A-93D5-F6D82F4DEE72}" type="datetimeFigureOut">
              <a:rPr lang="en-US" smtClean="0"/>
              <a:t>9/4/2023</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1FE67CD3-844B-4485-99CD-0B12C5D00D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kumimoji="0" lang="en-US" smtClean="0"/>
              <a:t>Click to edit Master title style</a:t>
            </a:r>
            <a:endParaRPr kumimoji="0" lang="en-US"/>
          </a:p>
        </p:txBody>
      </p:sp>
      <p:sp>
        <p:nvSpPr>
          <p:cNvPr id="1048627"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8" name="Date Placeholder 3"/>
          <p:cNvSpPr>
            <a:spLocks noGrp="1"/>
          </p:cNvSpPr>
          <p:nvPr>
            <p:ph type="dt" sz="half" idx="10"/>
          </p:nvPr>
        </p:nvSpPr>
        <p:spPr/>
        <p:txBody>
          <a:bodyPr/>
          <a:lstStyle/>
          <a:p>
            <a:fld id="{16E72F9A-45DF-4B9A-93D5-F6D82F4DEE72}" type="datetimeFigureOut">
              <a:rPr lang="en-US" smtClean="0"/>
              <a:t>9/4/2023</a:t>
            </a:fld>
            <a:endParaRPr lang="en-US"/>
          </a:p>
        </p:txBody>
      </p:sp>
      <p:sp>
        <p:nvSpPr>
          <p:cNvPr id="1048629" name="Footer Placeholder 4"/>
          <p:cNvSpPr>
            <a:spLocks noGrp="1"/>
          </p:cNvSpPr>
          <p:nvPr>
            <p:ph type="ftr" sz="quarter" idx="11"/>
          </p:nvPr>
        </p:nvSpPr>
        <p:spPr/>
        <p:txBody>
          <a:bodyPr/>
          <a:lstStyle/>
          <a:p>
            <a:endParaRPr lang="en-US"/>
          </a:p>
        </p:txBody>
      </p:sp>
      <p:sp>
        <p:nvSpPr>
          <p:cNvPr id="1048630" name="Slide Number Placeholder 5"/>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1"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12"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3" name="Date Placeholder 3"/>
          <p:cNvSpPr>
            <a:spLocks noGrp="1"/>
          </p:cNvSpPr>
          <p:nvPr>
            <p:ph type="dt" sz="half" idx="10"/>
          </p:nvPr>
        </p:nvSpPr>
        <p:spPr/>
        <p:txBody>
          <a:bodyPr/>
          <a:lstStyle/>
          <a:p>
            <a:fld id="{16E72F9A-45DF-4B9A-93D5-F6D82F4DEE72}" type="datetimeFigureOut">
              <a:rPr lang="en-US" smtClean="0"/>
              <a:t>9/4/2023</a:t>
            </a:fld>
            <a:endParaRPr lang="en-US"/>
          </a:p>
        </p:txBody>
      </p:sp>
      <p:sp>
        <p:nvSpPr>
          <p:cNvPr id="1048614" name="Footer Placeholder 4"/>
          <p:cNvSpPr>
            <a:spLocks noGrp="1"/>
          </p:cNvSpPr>
          <p:nvPr>
            <p:ph type="ftr" sz="quarter" idx="11"/>
          </p:nvPr>
        </p:nvSpPr>
        <p:spPr/>
        <p:txBody>
          <a:bodyPr/>
          <a:lstStyle/>
          <a:p>
            <a:endParaRPr lang="en-US"/>
          </a:p>
        </p:txBody>
      </p:sp>
      <p:sp>
        <p:nvSpPr>
          <p:cNvPr id="1048615" name="Slide Number Placeholder 5"/>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kumimoji="0" lang="en-US" smtClean="0"/>
              <a:t>Click to edit Master title style</a:t>
            </a:r>
            <a:endParaRPr kumimoji="0" lang="en-US"/>
          </a:p>
        </p:txBody>
      </p:sp>
      <p:sp>
        <p:nvSpPr>
          <p:cNvPr id="104859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4" name="Date Placeholder 3"/>
          <p:cNvSpPr>
            <a:spLocks noGrp="1"/>
          </p:cNvSpPr>
          <p:nvPr>
            <p:ph type="dt" sz="half" idx="10"/>
          </p:nvPr>
        </p:nvSpPr>
        <p:spPr/>
        <p:txBody>
          <a:bodyPr/>
          <a:lstStyle/>
          <a:p>
            <a:fld id="{16E72F9A-45DF-4B9A-93D5-F6D82F4DEE72}" type="datetimeFigureOut">
              <a:rPr lang="en-US" smtClean="0"/>
              <a:t>9/4/2023</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31"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32"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33" name="Date Placeholder 3"/>
          <p:cNvSpPr>
            <a:spLocks noGrp="1"/>
          </p:cNvSpPr>
          <p:nvPr>
            <p:ph type="dt" sz="half" idx="10"/>
          </p:nvPr>
        </p:nvSpPr>
        <p:spPr/>
        <p:txBody>
          <a:bodyPr/>
          <a:lstStyle/>
          <a:p>
            <a:fld id="{16E72F9A-45DF-4B9A-93D5-F6D82F4DEE72}" type="datetimeFigureOut">
              <a:rPr lang="en-US" smtClean="0"/>
              <a:t>9/4/2023</a:t>
            </a:fld>
            <a:endParaRPr lang="en-US"/>
          </a:p>
        </p:txBody>
      </p:sp>
      <p:sp>
        <p:nvSpPr>
          <p:cNvPr id="1048634" name="Footer Placeholder 4"/>
          <p:cNvSpPr>
            <a:spLocks noGrp="1"/>
          </p:cNvSpPr>
          <p:nvPr>
            <p:ph type="ftr" sz="quarter" idx="11"/>
          </p:nvPr>
        </p:nvSpPr>
        <p:spPr/>
        <p:txBody>
          <a:bodyPr/>
          <a:lstStyle/>
          <a:p>
            <a:endParaRPr lang="en-US"/>
          </a:p>
        </p:txBody>
      </p:sp>
      <p:sp>
        <p:nvSpPr>
          <p:cNvPr id="1048635" name="Slide Number Placeholder 5"/>
          <p:cNvSpPr>
            <a:spLocks noGrp="1"/>
          </p:cNvSpPr>
          <p:nvPr>
            <p:ph type="sldNum" sz="quarter" idx="12"/>
          </p:nvPr>
        </p:nvSpPr>
        <p:spPr/>
        <p:txBody>
          <a:bodyPr/>
          <a:lstStyle/>
          <a:p>
            <a:fld id="{1FE67CD3-844B-4485-99CD-0B12C5D00D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6"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37"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8"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9" name="Date Placeholder 4"/>
          <p:cNvSpPr>
            <a:spLocks noGrp="1"/>
          </p:cNvSpPr>
          <p:nvPr>
            <p:ph type="dt" sz="half" idx="10"/>
          </p:nvPr>
        </p:nvSpPr>
        <p:spPr/>
        <p:txBody>
          <a:bodyPr/>
          <a:lstStyle/>
          <a:p>
            <a:fld id="{16E72F9A-45DF-4B9A-93D5-F6D82F4DEE72}" type="datetimeFigureOut">
              <a:rPr lang="en-US" smtClean="0"/>
              <a:t>9/4/2023</a:t>
            </a:fld>
            <a:endParaRPr lang="en-US"/>
          </a:p>
        </p:txBody>
      </p:sp>
      <p:sp>
        <p:nvSpPr>
          <p:cNvPr id="1048640" name="Footer Placeholder 5"/>
          <p:cNvSpPr>
            <a:spLocks noGrp="1"/>
          </p:cNvSpPr>
          <p:nvPr>
            <p:ph type="ftr" sz="quarter" idx="11"/>
          </p:nvPr>
        </p:nvSpPr>
        <p:spPr/>
        <p:txBody>
          <a:bodyPr/>
          <a:lstStyle/>
          <a:p>
            <a:endParaRPr lang="en-US"/>
          </a:p>
        </p:txBody>
      </p:sp>
      <p:sp>
        <p:nvSpPr>
          <p:cNvPr id="1048641" name="Slide Number Placeholder 6"/>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4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6"/>
          <p:cNvSpPr>
            <a:spLocks noGrp="1"/>
          </p:cNvSpPr>
          <p:nvPr>
            <p:ph type="dt" sz="half" idx="10"/>
          </p:nvPr>
        </p:nvSpPr>
        <p:spPr/>
        <p:txBody>
          <a:bodyPr/>
          <a:lstStyle/>
          <a:p>
            <a:fld id="{16E72F9A-45DF-4B9A-93D5-F6D82F4DEE72}" type="datetimeFigureOut">
              <a:rPr lang="en-US" smtClean="0"/>
              <a:t>9/4/2023</a:t>
            </a:fld>
            <a:endParaRPr lang="en-US"/>
          </a:p>
        </p:txBody>
      </p:sp>
      <p:sp>
        <p:nvSpPr>
          <p:cNvPr id="1048648" name="Footer Placeholder 7"/>
          <p:cNvSpPr>
            <a:spLocks noGrp="1"/>
          </p:cNvSpPr>
          <p:nvPr>
            <p:ph type="ftr" sz="quarter" idx="11"/>
          </p:nvPr>
        </p:nvSpPr>
        <p:spPr/>
        <p:txBody>
          <a:bodyPr/>
          <a:lstStyle/>
          <a:p>
            <a:endParaRPr lang="en-US"/>
          </a:p>
        </p:txBody>
      </p:sp>
      <p:sp>
        <p:nvSpPr>
          <p:cNvPr id="1048649" name="Slide Number Placeholder 8"/>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9"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00" name="Date Placeholder 2"/>
          <p:cNvSpPr>
            <a:spLocks noGrp="1"/>
          </p:cNvSpPr>
          <p:nvPr>
            <p:ph type="dt" sz="half" idx="10"/>
          </p:nvPr>
        </p:nvSpPr>
        <p:spPr/>
        <p:txBody>
          <a:bodyPr/>
          <a:lstStyle/>
          <a:p>
            <a:fld id="{16E72F9A-45DF-4B9A-93D5-F6D82F4DEE72}" type="datetimeFigureOut">
              <a:rPr lang="en-US" smtClean="0"/>
              <a:t>9/4/2023</a:t>
            </a:fld>
            <a:endParaRPr lang="en-US"/>
          </a:p>
        </p:txBody>
      </p:sp>
      <p:sp>
        <p:nvSpPr>
          <p:cNvPr id="1048601" name="Footer Placeholder 3"/>
          <p:cNvSpPr>
            <a:spLocks noGrp="1"/>
          </p:cNvSpPr>
          <p:nvPr>
            <p:ph type="ftr" sz="quarter" idx="11"/>
          </p:nvPr>
        </p:nvSpPr>
        <p:spPr/>
        <p:txBody>
          <a:bodyPr/>
          <a:lstStyle/>
          <a:p>
            <a:endParaRPr lang="en-US"/>
          </a:p>
        </p:txBody>
      </p:sp>
      <p:sp>
        <p:nvSpPr>
          <p:cNvPr id="1048602" name="Slide Number Placeholder 4"/>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0" name="Date Placeholder 1"/>
          <p:cNvSpPr>
            <a:spLocks noGrp="1"/>
          </p:cNvSpPr>
          <p:nvPr>
            <p:ph type="dt" sz="half" idx="10"/>
          </p:nvPr>
        </p:nvSpPr>
        <p:spPr/>
        <p:txBody>
          <a:bodyPr/>
          <a:lstStyle/>
          <a:p>
            <a:fld id="{16E72F9A-45DF-4B9A-93D5-F6D82F4DEE72}" type="datetimeFigureOut">
              <a:rPr lang="en-US" smtClean="0"/>
              <a:t>9/4/2023</a:t>
            </a:fld>
            <a:endParaRPr lang="en-US"/>
          </a:p>
        </p:txBody>
      </p:sp>
      <p:sp>
        <p:nvSpPr>
          <p:cNvPr id="1048651" name="Footer Placeholder 2"/>
          <p:cNvSpPr>
            <a:spLocks noGrp="1"/>
          </p:cNvSpPr>
          <p:nvPr>
            <p:ph type="ftr" sz="quarter" idx="11"/>
          </p:nvPr>
        </p:nvSpPr>
        <p:spPr/>
        <p:txBody>
          <a:bodyPr/>
          <a:lstStyle/>
          <a:p>
            <a:endParaRPr lang="en-US"/>
          </a:p>
        </p:txBody>
      </p:sp>
      <p:sp>
        <p:nvSpPr>
          <p:cNvPr id="1048652" name="Slide Number Placeholder 3"/>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54"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55"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6" name="Date Placeholder 4"/>
          <p:cNvSpPr>
            <a:spLocks noGrp="1"/>
          </p:cNvSpPr>
          <p:nvPr>
            <p:ph type="dt" sz="half" idx="10"/>
          </p:nvPr>
        </p:nvSpPr>
        <p:spPr/>
        <p:txBody>
          <a:bodyPr/>
          <a:lstStyle/>
          <a:p>
            <a:fld id="{16E72F9A-45DF-4B9A-93D5-F6D82F4DEE72}" type="datetimeFigureOut">
              <a:rPr lang="en-US" smtClean="0"/>
              <a:t>9/4/2023</a:t>
            </a:fld>
            <a:endParaRPr lang="en-US"/>
          </a:p>
        </p:txBody>
      </p:sp>
      <p:sp>
        <p:nvSpPr>
          <p:cNvPr id="1048657" name="Footer Placeholder 5"/>
          <p:cNvSpPr>
            <a:spLocks noGrp="1"/>
          </p:cNvSpPr>
          <p:nvPr>
            <p:ph type="ftr" sz="quarter" idx="11"/>
          </p:nvPr>
        </p:nvSpPr>
        <p:spPr/>
        <p:txBody>
          <a:bodyPr/>
          <a:lstStyle/>
          <a:p>
            <a:endParaRPr lang="en-US"/>
          </a:p>
        </p:txBody>
      </p:sp>
      <p:sp>
        <p:nvSpPr>
          <p:cNvPr id="1048658" name="Slide Number Placeholder 6"/>
          <p:cNvSpPr>
            <a:spLocks noGrp="1"/>
          </p:cNvSpPr>
          <p:nvPr>
            <p:ph type="sldNum" sz="quarter" idx="12"/>
          </p:nvPr>
        </p:nvSpPr>
        <p:spPr/>
        <p:txBody>
          <a:bodyPr/>
          <a:lstStyle/>
          <a:p>
            <a:fld id="{1FE67CD3-844B-4485-99CD-0B12C5D00D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16"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17"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18"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19"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20" name="Date Placeholder 4"/>
          <p:cNvSpPr>
            <a:spLocks noGrp="1"/>
          </p:cNvSpPr>
          <p:nvPr>
            <p:ph type="dt" sz="half" idx="10"/>
          </p:nvPr>
        </p:nvSpPr>
        <p:spPr/>
        <p:txBody>
          <a:bodyPr/>
          <a:lstStyle/>
          <a:p>
            <a:fld id="{16E72F9A-45DF-4B9A-93D5-F6D82F4DEE72}" type="datetimeFigureOut">
              <a:rPr lang="en-US" smtClean="0"/>
              <a:t>9/4/2023</a:t>
            </a:fld>
            <a:endParaRPr lang="en-US"/>
          </a:p>
        </p:txBody>
      </p:sp>
      <p:sp>
        <p:nvSpPr>
          <p:cNvPr id="1048621" name="Footer Placeholder 5"/>
          <p:cNvSpPr>
            <a:spLocks noGrp="1"/>
          </p:cNvSpPr>
          <p:nvPr>
            <p:ph type="ftr" sz="quarter" idx="11"/>
          </p:nvPr>
        </p:nvSpPr>
        <p:spPr/>
        <p:txBody>
          <a:bodyPr/>
          <a:lstStyle/>
          <a:p>
            <a:endParaRPr lang="en-US"/>
          </a:p>
        </p:txBody>
      </p:sp>
      <p:sp>
        <p:nvSpPr>
          <p:cNvPr id="1048622" name="Slide Number Placeholder 6"/>
          <p:cNvSpPr>
            <a:spLocks noGrp="1"/>
          </p:cNvSpPr>
          <p:nvPr>
            <p:ph type="sldNum" sz="quarter" idx="12"/>
          </p:nvPr>
        </p:nvSpPr>
        <p:spPr>
          <a:xfrm>
            <a:off x="8077200" y="6356350"/>
            <a:ext cx="609600" cy="365125"/>
          </a:xfrm>
        </p:spPr>
        <p:txBody>
          <a:bodyPr/>
          <a:lstStyle/>
          <a:p>
            <a:fld id="{1FE67CD3-844B-4485-99CD-0B12C5D00D5B}" type="slidenum">
              <a:rPr lang="en-US" smtClean="0"/>
              <a:t>‹#›</a:t>
            </a:fld>
            <a:endParaRPr lang="en-US"/>
          </a:p>
        </p:txBody>
      </p:sp>
      <p:sp>
        <p:nvSpPr>
          <p:cNvPr id="104862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24"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25"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E72F9A-45DF-4B9A-93D5-F6D82F4DEE72}" type="datetimeFigureOut">
              <a:rPr lang="en-US" smtClean="0"/>
              <a:t>9/4/2023</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E67CD3-844B-4485-99CD-0B12C5D00D5B}" type="slidenum">
              <a:rPr lang="en-US" smtClean="0"/>
              <a:t>‹#›</a:t>
            </a:fld>
            <a:endParaRPr lang="en-US"/>
          </a:p>
        </p:txBody>
      </p:sp>
      <p:grpSp>
        <p:nvGrpSpPr>
          <p:cNvPr id="9"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457200" y="609600"/>
            <a:ext cx="8229600" cy="3733800"/>
          </a:xfrm>
        </p:spPr>
        <p:txBody>
          <a:bodyPr>
            <a:normAutofit/>
          </a:bodyPr>
          <a:lstStyle/>
          <a:p>
            <a:r>
              <a:rPr lang="en-US" dirty="0" smtClean="0">
                <a:latin typeface="Andalus" pitchFamily="18" charset="-78"/>
                <a:cs typeface="Andalus" pitchFamily="18" charset="-78"/>
              </a:rPr>
              <a:t>GHARDA INSTITUTE OF TECHNOLOGY, LAVEL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457200" y="609600"/>
            <a:ext cx="8229600" cy="4800600"/>
          </a:xfrm>
        </p:spPr>
        <p:txBody>
          <a:bodyPr>
            <a:normAutofit/>
          </a:bodyPr>
          <a:lstStyle/>
          <a:p>
            <a:r>
              <a:rPr lang="en-US" dirty="0" smtClean="0">
                <a:latin typeface="Andalus" pitchFamily="18" charset="-78"/>
                <a:cs typeface="Andalus" pitchFamily="18" charset="-78"/>
              </a:rPr>
              <a:t>Mini Project</a:t>
            </a:r>
            <a:br>
              <a:rPr lang="en-US" dirty="0" smtClean="0">
                <a:latin typeface="Andalus" pitchFamily="18" charset="-78"/>
                <a:cs typeface="Andalus" pitchFamily="18" charset="-78"/>
              </a:rPr>
            </a:br>
            <a:r>
              <a:rPr lang="en-US" dirty="0" smtClean="0">
                <a:latin typeface="Andalus" pitchFamily="18" charset="-78"/>
                <a:cs typeface="Andalus" pitchFamily="18" charset="-78"/>
              </a:rPr>
              <a:t>Second Year</a:t>
            </a:r>
            <a:br>
              <a:rPr lang="en-US" dirty="0" smtClean="0">
                <a:latin typeface="Andalus" pitchFamily="18" charset="-78"/>
                <a:cs typeface="Andalus" pitchFamily="18" charset="-78"/>
              </a:rPr>
            </a:br>
            <a:r>
              <a:rPr lang="en-US" dirty="0" smtClean="0">
                <a:latin typeface="Andalus" pitchFamily="18" charset="-78"/>
                <a:cs typeface="Andalus" pitchFamily="18" charset="-78"/>
              </a:rPr>
              <a:t>Computer Engineering</a:t>
            </a:r>
            <a:br>
              <a:rPr lang="en-US" dirty="0" smtClean="0">
                <a:latin typeface="Andalus" pitchFamily="18" charset="-78"/>
                <a:cs typeface="Andalus" pitchFamily="18" charset="-78"/>
              </a:rPr>
            </a:br>
            <a:r>
              <a:rPr lang="en-US" dirty="0" smtClean="0">
                <a:latin typeface="Andalus" pitchFamily="18" charset="-78"/>
                <a:cs typeface="Andalus" pitchFamily="18" charset="-78"/>
              </a:rPr>
              <a:t>Academic Year</a:t>
            </a:r>
            <a:br>
              <a:rPr lang="en-US" dirty="0" smtClean="0">
                <a:latin typeface="Andalus" pitchFamily="18" charset="-78"/>
                <a:cs typeface="Andalus" pitchFamily="18" charset="-78"/>
              </a:rPr>
            </a:br>
            <a:r>
              <a:rPr lang="en-US" dirty="0" smtClean="0">
                <a:latin typeface="Andalus" pitchFamily="18" charset="-78"/>
                <a:cs typeface="Andalus" pitchFamily="18" charset="-78"/>
              </a:rPr>
              <a:t>2020-21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p:txBody>
          <a:bodyPr>
            <a:noAutofit/>
          </a:bodyPr>
          <a:lstStyle/>
          <a:p>
            <a:r>
              <a:rPr lang="en-US" sz="6600" dirty="0" smtClean="0">
                <a:latin typeface="Algerian" pitchFamily="82" charset="0"/>
              </a:rPr>
              <a:t>ONLINE NOTICE BOARD SYSTEM</a:t>
            </a:r>
            <a:endParaRPr lang="en-US" sz="6600" dirty="0">
              <a:latin typeface="Algerian" pitchFamily="82" charset="0"/>
            </a:endParaRPr>
          </a:p>
        </p:txBody>
      </p:sp>
      <p:sp>
        <p:nvSpPr>
          <p:cNvPr id="1048591" name="Subtitle 2"/>
          <p:cNvSpPr>
            <a:spLocks noGrp="1"/>
          </p:cNvSpPr>
          <p:nvPr>
            <p:ph type="subTitle" idx="1"/>
          </p:nvPr>
        </p:nvSpPr>
        <p:spPr>
          <a:xfrm>
            <a:off x="762000" y="5791200"/>
            <a:ext cx="6934200" cy="838200"/>
          </a:xfrm>
        </p:spPr>
        <p:txBody>
          <a:bodyPr>
            <a:normAutofit/>
          </a:bodyPr>
          <a:lstStyle/>
          <a:p>
            <a:pPr algn="l"/>
            <a:r>
              <a:rPr lang="en-US" sz="2000" dirty="0">
                <a:solidFill>
                  <a:schemeClr val="tx1"/>
                </a:solidFill>
              </a:rPr>
              <a:t>Project Mentor : Prof. </a:t>
            </a:r>
            <a:r>
              <a:rPr lang="en-US" sz="2000" dirty="0" err="1">
                <a:solidFill>
                  <a:schemeClr val="tx1"/>
                </a:solidFill>
              </a:rPr>
              <a:t>khalkar</a:t>
            </a:r>
            <a:r>
              <a:rPr lang="en-US" sz="2000" dirty="0">
                <a:solidFill>
                  <a:schemeClr val="tx1"/>
                </a:solidFill>
              </a:rPr>
              <a:t> Madam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r>
              <a:rPr lang="en-US" sz="3600" dirty="0" smtClean="0"/>
              <a:t>Group members                           Roll no</a:t>
            </a:r>
            <a:endParaRPr lang="en-US" sz="3600" dirty="0"/>
          </a:p>
        </p:txBody>
      </p:sp>
      <p:sp>
        <p:nvSpPr>
          <p:cNvPr id="1048598" name="Content Placeholder 2"/>
          <p:cNvSpPr>
            <a:spLocks noGrp="1"/>
          </p:cNvSpPr>
          <p:nvPr>
            <p:ph idx="1"/>
          </p:nvPr>
        </p:nvSpPr>
        <p:spPr/>
        <p:txBody>
          <a:bodyPr/>
          <a:lstStyle/>
          <a:p>
            <a:pPr marL="0" indent="0">
              <a:buNone/>
            </a:pPr>
            <a:r>
              <a:rPr lang="en-US" smtClean="0"/>
              <a:t>Punam</a:t>
            </a:r>
            <a:r>
              <a:rPr lang="en-US" dirty="0" smtClean="0"/>
              <a:t> </a:t>
            </a:r>
            <a:r>
              <a:rPr lang="en-US" dirty="0" err="1"/>
              <a:t>Subhash</a:t>
            </a:r>
            <a:r>
              <a:rPr lang="en-US" dirty="0"/>
              <a:t> </a:t>
            </a:r>
            <a:r>
              <a:rPr lang="en-US" dirty="0" err="1"/>
              <a:t>Pawar</a:t>
            </a:r>
            <a:r>
              <a:rPr lang="en-US" dirty="0"/>
              <a:t>                                    45</a:t>
            </a:r>
          </a:p>
          <a:p>
            <a:pPr marL="514350" indent="-514350">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dirty="0" smtClean="0">
                <a:latin typeface="Algerian" pitchFamily="82" charset="0"/>
              </a:rPr>
              <a:t>Introduction</a:t>
            </a:r>
            <a:endParaRPr lang="en-US" dirty="0">
              <a:latin typeface="Algerian" pitchFamily="82" charset="0"/>
            </a:endParaRPr>
          </a:p>
        </p:txBody>
      </p:sp>
      <p:sp>
        <p:nvSpPr>
          <p:cNvPr id="1048605" name="Content Placeholder 2"/>
          <p:cNvSpPr>
            <a:spLocks noGrp="1"/>
          </p:cNvSpPr>
          <p:nvPr>
            <p:ph idx="1"/>
          </p:nvPr>
        </p:nvSpPr>
        <p:spPr>
          <a:xfrm>
            <a:off x="457200" y="1935480"/>
            <a:ext cx="8229600" cy="5760720"/>
          </a:xfrm>
        </p:spPr>
        <p:txBody>
          <a:bodyPr>
            <a:noAutofit/>
          </a:bodyPr>
          <a:lstStyle/>
          <a:p>
            <a:pPr>
              <a:buNone/>
            </a:pPr>
            <a:r>
              <a:rPr lang="en-US" sz="2000" dirty="0" smtClean="0">
                <a:latin typeface="+mj-lt"/>
              </a:rPr>
              <a:t>   Online Notice Board System is intended for colleges and institutions where information and file sharing on regular basis plays vital role in the performance. The proposed system will act as an online notice board which will make use of the modern communication methodologies and techniques for information flow. </a:t>
            </a:r>
          </a:p>
          <a:p>
            <a:pPr>
              <a:buNone/>
            </a:pPr>
            <a:r>
              <a:rPr lang="en-US" sz="2000" dirty="0" smtClean="0">
                <a:latin typeface="+mj-lt"/>
              </a:rPr>
              <a:t>     The proposed system aims to create a platform for issuing notice, sharing information and files between the members of the institution. Different users shall have different level of access to the content. The administrator shall be able to issue notice, upload files, and view students activities on the software. The teacher shall be able to issue notice, upload files (on a general basis or to a particular classroom), and view result and students activities. The student shall be able to upload/download files, submit to faculty/teacher and view result. A guest will simply be able to view public notices.</a:t>
            </a: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US" sz="4800" dirty="0" smtClean="0">
                <a:latin typeface="Algerian" pitchFamily="82" charset="0"/>
              </a:rPr>
              <a:t>OBJECTIVES</a:t>
            </a:r>
            <a:endParaRPr lang="en-US" sz="4800" dirty="0">
              <a:latin typeface="Algerian" pitchFamily="82" charset="0"/>
            </a:endParaRPr>
          </a:p>
        </p:txBody>
      </p:sp>
      <p:sp>
        <p:nvSpPr>
          <p:cNvPr id="1048608" name="Content Placeholder 2"/>
          <p:cNvSpPr>
            <a:spLocks noGrp="1"/>
          </p:cNvSpPr>
          <p:nvPr>
            <p:ph idx="1"/>
          </p:nvPr>
        </p:nvSpPr>
        <p:spPr/>
        <p:txBody>
          <a:bodyPr>
            <a:normAutofit/>
          </a:bodyPr>
          <a:lstStyle/>
          <a:p>
            <a:r>
              <a:rPr lang="en-US" sz="2400" dirty="0"/>
              <a:t>Make the system a distributed system accessible to many </a:t>
            </a:r>
            <a:r>
              <a:rPr lang="en-US" sz="2400" dirty="0" smtClean="0"/>
              <a:t>devices.</a:t>
            </a:r>
          </a:p>
          <a:p>
            <a:r>
              <a:rPr lang="en-US" sz="2400" dirty="0" smtClean="0"/>
              <a:t>Use </a:t>
            </a:r>
            <a:r>
              <a:rPr lang="en-US" sz="2400" dirty="0"/>
              <a:t>web development to implement the </a:t>
            </a:r>
            <a:r>
              <a:rPr lang="en-US" sz="2400" dirty="0" smtClean="0"/>
              <a:t>system.</a:t>
            </a:r>
          </a:p>
          <a:p>
            <a:r>
              <a:rPr lang="en-US" sz="2400" dirty="0" smtClean="0"/>
              <a:t>Create </a:t>
            </a:r>
            <a:r>
              <a:rPr lang="en-US" sz="2400" dirty="0"/>
              <a:t>a user friendly </a:t>
            </a:r>
            <a:r>
              <a:rPr lang="en-US" sz="2400" dirty="0" smtClean="0"/>
              <a:t>system.</a:t>
            </a:r>
          </a:p>
          <a:p>
            <a:r>
              <a:rPr lang="en-US" sz="2400" dirty="0" smtClean="0"/>
              <a:t>Add </a:t>
            </a:r>
            <a:r>
              <a:rPr lang="en-US" sz="2400" dirty="0"/>
              <a:t>SMS capabilities to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smtClean="0">
                <a:latin typeface="Algerian" pitchFamily="82" charset="0"/>
              </a:rPr>
              <a:t>CONCLUSION AND SCOPE</a:t>
            </a:r>
            <a:endParaRPr lang="en-US" dirty="0">
              <a:latin typeface="Algerian" pitchFamily="82" charset="0"/>
            </a:endParaRPr>
          </a:p>
        </p:txBody>
      </p:sp>
      <p:sp>
        <p:nvSpPr>
          <p:cNvPr id="1048610" name="Content Placeholder 2"/>
          <p:cNvSpPr>
            <a:spLocks noGrp="1"/>
          </p:cNvSpPr>
          <p:nvPr>
            <p:ph idx="1"/>
          </p:nvPr>
        </p:nvSpPr>
        <p:spPr/>
        <p:txBody>
          <a:bodyPr>
            <a:normAutofit fontScale="92500"/>
          </a:bodyPr>
          <a:lstStyle/>
          <a:p>
            <a:pPr fontAlgn="base"/>
            <a:r>
              <a:rPr lang="en-US" dirty="0" smtClean="0"/>
              <a:t>The system will reduce energy and time spent checking the notice board.</a:t>
            </a:r>
          </a:p>
          <a:p>
            <a:pPr fontAlgn="base"/>
            <a:r>
              <a:rPr lang="en-US" dirty="0" smtClean="0"/>
              <a:t>It will create a great interface for users to interact with notice.</a:t>
            </a:r>
          </a:p>
          <a:p>
            <a:pPr fontAlgn="base"/>
            <a:r>
              <a:rPr lang="en-US" dirty="0" smtClean="0"/>
              <a:t>It will give insight on how people are responding to notice.</a:t>
            </a:r>
          </a:p>
          <a:p>
            <a:pPr fontAlgn="base"/>
            <a:r>
              <a:rPr lang="en-US" dirty="0" smtClean="0"/>
              <a:t>It will give users messaging capabilities within the system.</a:t>
            </a:r>
          </a:p>
          <a:p>
            <a:pPr fontAlgn="base"/>
            <a:r>
              <a:rPr lang="en-US" dirty="0" smtClean="0"/>
              <a:t>It will minimize cost used to print papers and other supplies used for posting to a normal notice board.</a:t>
            </a:r>
          </a:p>
          <a:p>
            <a:pPr>
              <a:buNone/>
            </a:pP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294</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GHARDA INSTITUTE OF TECHNOLOGY, LAVEL</vt:lpstr>
      <vt:lpstr>Mini Project Second Year Computer Engineering Academic Year 2020-21</vt:lpstr>
      <vt:lpstr>ONLINE NOTICE BOARD SYSTEM</vt:lpstr>
      <vt:lpstr>Group members                           Roll no</vt:lpstr>
      <vt:lpstr>Introduction</vt:lpstr>
      <vt:lpstr>OBJECTIVES</vt:lpstr>
      <vt:lpstr>CONCLUSION AND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GHARDA INSTITUTE OF TECHNOLOGY, LAVEL</dc:title>
  <dc:creator>admin</dc:creator>
  <cp:lastModifiedBy>Windows User</cp:lastModifiedBy>
  <cp:revision>2</cp:revision>
  <dcterms:created xsi:type="dcterms:W3CDTF">2021-05-06T04:42:13Z</dcterms:created>
  <dcterms:modified xsi:type="dcterms:W3CDTF">2023-09-04T07:14:46Z</dcterms:modified>
</cp:coreProperties>
</file>