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71" r:id="rId2"/>
    <p:sldId id="258" r:id="rId3"/>
    <p:sldId id="267" r:id="rId4"/>
    <p:sldId id="259" r:id="rId5"/>
    <p:sldId id="261" r:id="rId6"/>
    <p:sldId id="262" r:id="rId7"/>
    <p:sldId id="268" r:id="rId8"/>
    <p:sldId id="269" r:id="rId9"/>
    <p:sldId id="27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EF197-8EC4-4C16-8350-2501C35F6703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A74B2-DE67-42FD-9F19-A01FABC4A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3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E62834-FB09-498F-8BF0-F79612EB1764}" type="datetime1">
              <a:rPr lang="en-US" smtClean="0"/>
              <a:t>9/4/2023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2B92-4C5B-4151-A9EA-93BFEB74FBD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DC2D-51BE-4412-BC9D-A21F099D777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A2BFF6-50E7-45ED-B042-D1FBBD91A34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2EE9E5E-B7C9-4F4C-BF60-BB07996D3BB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6FD89D-AB00-4EC9-8FBF-50371E3B6C4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72EF024-A89D-4A61-B74F-DCA2FE95CB8F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805C-0CD0-4BDD-8CAE-16396D5B6AE1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A612E9-64BF-4DAE-BFD8-6E49CDAB79FB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74CEA88-FA16-47A9-9154-DEE5B61D5ED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892AAF-F5DB-44FB-9499-E3603FC9A2D7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FE0634-C994-4C03-BAFC-819363F6314A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BC48A91-C11A-4884-86A9-73C58D0FE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74320"/>
            <a:ext cx="7433522" cy="4797754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FFFF00"/>
                </a:solidFill>
              </a:rPr>
              <a:t/>
            </a:r>
            <a:br>
              <a:rPr lang="en-IN" sz="8800" dirty="0">
                <a:solidFill>
                  <a:srgbClr val="FFFF00"/>
                </a:solidFill>
              </a:rPr>
            </a:br>
            <a:r>
              <a:rPr lang="en-IN" sz="8800" dirty="0">
                <a:solidFill>
                  <a:srgbClr val="FFFF00"/>
                </a:solidFill>
              </a:rPr>
              <a:t>Humanoid</a:t>
            </a:r>
            <a:endParaRPr lang="en-US" sz="88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12858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 PRESENTATION  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4348" y="4572008"/>
            <a:ext cx="8001056" cy="7143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2976" y="500063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 </a:t>
            </a:r>
            <a:r>
              <a:rPr lang="en-IN" dirty="0" err="1" smtClean="0"/>
              <a:t>Khalfe</a:t>
            </a:r>
            <a:r>
              <a:rPr lang="en-IN" dirty="0" smtClean="0"/>
              <a:t> </a:t>
            </a:r>
            <a:r>
              <a:rPr lang="en-IN" smtClean="0"/>
              <a:t>Azim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901C67-0AED-4565-A08A-B5777D29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F207-1E6A-4492-AE6C-A9CD60B935BA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601F9A-B920-4B8F-915E-C265A83B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571480"/>
            <a:ext cx="692948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anose="04020705040A02060702" pitchFamily="82" charset="0"/>
              </a:rPr>
              <a:t>Advantages and disadvantages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00B0F0"/>
                </a:solidFill>
              </a:rPr>
              <a:t>Advantages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 Safe load carrying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 Good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 High 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 Less time consuming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Disadvantages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 High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	Requires specialized people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	for maintenance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531436-03B3-4E26-82A1-94E4ADA5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AC7E-0C0B-4CAA-A6A4-E2F40F2050A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27C79-5773-4022-86C2-3E7C7C57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571480"/>
            <a:ext cx="400052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</a:t>
            </a:r>
            <a:r>
              <a:rPr lang="en-US" sz="2800" dirty="0">
                <a:solidFill>
                  <a:srgbClr val="00B050"/>
                </a:solidFill>
                <a:latin typeface="Algerian" panose="04020705040A02060702" pitchFamily="82" charset="0"/>
              </a:rPr>
              <a:t>Conclusion </a:t>
            </a:r>
          </a:p>
          <a:p>
            <a:endParaRPr lang="en-US" sz="28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 Safely move the objects co-operatively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Corrects position and speed of two robots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Smooth co-ordination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Carry objects safely on various surfaces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sz="2400" dirty="0">
                <a:solidFill>
                  <a:srgbClr val="00B0F0"/>
                </a:solidFill>
              </a:rPr>
              <a:t>  Scope for improvement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Design user friendly humanoids for Layman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Cost effectiveness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07EC2F-6597-4F89-8CDF-D7957247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A40D-1E83-4418-B7A0-B923FB8EA0A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C2DD56-24D6-4192-854D-B4C45B4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2857496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Arial" pitchFamily="34" charset="0"/>
                <a:cs typeface="Arial" pitchFamily="34" charset="0"/>
              </a:rPr>
              <a:t>Thank  You .</a:t>
            </a:r>
            <a:endParaRPr lang="en-US" sz="8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506A5B-13C6-415F-8A44-78C6C549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DC03-A914-41FF-9FDE-623A52EE4054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314779-10F9-4AF4-B73F-783C83D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928670"/>
            <a:ext cx="557216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  Introduction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Robotics deals with robots.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Recent enhancement in robotics - Humanoid robots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Humanoid robots - having human characteristics or                               form 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Resemble human both in appearance and behavior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“</a:t>
            </a:r>
            <a:r>
              <a:rPr lang="en-US" dirty="0" err="1"/>
              <a:t>Elektro</a:t>
            </a:r>
            <a:r>
              <a:rPr lang="en-US" dirty="0"/>
              <a:t>” is the first Humanoid Robot.</a:t>
            </a:r>
          </a:p>
        </p:txBody>
      </p:sp>
      <p:pic>
        <p:nvPicPr>
          <p:cNvPr id="3" name="Picture 2" descr="images.jpeg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826" y="3786166"/>
            <a:ext cx="2343150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23B33-083F-4F88-B3DE-C2D449F2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B60B-1609-428B-AC54-F437D33CCCB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156C6F-C88C-42F4-B821-18E4961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071546"/>
            <a:ext cx="621510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Need for Humanoid Robots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 • Human-like motion and kinetics help robots work in an environment suited for humans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• Humanoid construction helps interaction with humans and learn new tasks from these interactions.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 Human appearance makes robots more acceptable and allows generation of speech and gestures.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Because it is a dream of generations .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2F1D40-9FFF-480E-9A8E-B4E89756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9249-776E-431A-8FD5-FD99BD713D44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7AFB70-A2A4-428E-AD57-559F6178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00042"/>
            <a:ext cx="5572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History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 Integration of scientific and engineering fields, has a social dimension  </a:t>
            </a:r>
          </a:p>
          <a:p>
            <a:endParaRPr lang="en-US" dirty="0"/>
          </a:p>
          <a:p>
            <a:r>
              <a:rPr lang="en-US" dirty="0"/>
              <a:t> WASEDA University- leading research sites  First usable robot by HONDA in 1996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  HONDA Humanoid robots-brief history </a:t>
            </a:r>
          </a:p>
          <a:p>
            <a:endParaRPr lang="en-US" dirty="0"/>
          </a:p>
          <a:p>
            <a:r>
              <a:rPr lang="en-US" dirty="0"/>
              <a:t> First high profile humanoid robot-Honda’s ASIMO-</a:t>
            </a:r>
            <a:r>
              <a:rPr lang="en-IN" u="sng" dirty="0"/>
              <a:t>    2000</a:t>
            </a:r>
            <a:endParaRPr lang="en-US" dirty="0"/>
          </a:p>
        </p:txBody>
      </p:sp>
      <p:pic>
        <p:nvPicPr>
          <p:cNvPr id="4" name="Picture 3" descr="C:\Users\USHAKIRAN BUDDE\Desktop\AAAA\programmin\1608711718614.jpg"/>
          <p:cNvPicPr/>
          <p:nvPr/>
        </p:nvPicPr>
        <p:blipFill>
          <a:blip r:embed="rId2" cstate="print">
            <a:lum contrast="40000"/>
          </a:blip>
          <a:srcRect r="45345"/>
          <a:stretch>
            <a:fillRect/>
          </a:stretch>
        </p:blipFill>
        <p:spPr bwMode="auto">
          <a:xfrm flipH="1">
            <a:off x="6286512" y="4000504"/>
            <a:ext cx="2106289" cy="2598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ADE16-8FBA-4FA5-B8E1-492BA5C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F6B1-C8A7-4D2A-B6B3-9BB5C75E1FBF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3603DD-9A19-497E-8B3C-C11111B2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428604"/>
            <a:ext cx="43577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lgerian" pitchFamily="82" charset="0"/>
              </a:rPr>
              <a:t>Composition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 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Actuators – motion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Sensors – measure some attribute(sensing)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proprioceptive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exteroceptive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Others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Manipulators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source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USHAKIRAN BUDDE\Desktop\AAAA\introduction-to-robotics-11-638-1.jpg"/>
          <p:cNvPicPr/>
          <p:nvPr/>
        </p:nvPicPr>
        <p:blipFill>
          <a:blip r:embed="rId2"/>
          <a:srcRect l="10416" t="52778" r="47812" b="6410"/>
          <a:stretch>
            <a:fillRect/>
          </a:stretch>
        </p:blipFill>
        <p:spPr bwMode="auto">
          <a:xfrm>
            <a:off x="5857884" y="857232"/>
            <a:ext cx="248285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C:\Users\USHAKIRAN BUDDE\Desktop\AAAA\ultrasonic-sensor-hc-sr04-india-400x40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286124"/>
            <a:ext cx="255937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29454" y="2857496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proprioceptive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5643578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exteroceptive</a:t>
            </a:r>
            <a:r>
              <a:rPr lang="en-US" sz="1400" i="1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DE190FF-CAB0-4F74-9B3D-FC8EB9C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0A72-591B-4419-97D8-01B8B351FE3A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71DFB7-03A9-45A5-88C6-65EC8EE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142984"/>
            <a:ext cx="2540000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929058" y="607220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KANGARO  (Y Asano)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60992"/>
            <a:ext cx="714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Algerian" panose="04020705040A02060702" pitchFamily="82" charset="0"/>
              </a:rPr>
              <a:t>Examples of Humanoid Robots</a:t>
            </a:r>
            <a:endParaRPr lang="en-US" sz="2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699D8F-7AC1-4030-9F07-41491F31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87FA-400D-440E-B9E8-F42857AA35B1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CF7DFD5-6748-4294-BD16-DD96173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276350"/>
            <a:ext cx="64579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57620" y="592933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Nadline</a:t>
            </a:r>
            <a:r>
              <a:rPr lang="en-IN" dirty="0"/>
              <a:t>  (</a:t>
            </a:r>
            <a:r>
              <a:rPr lang="en-IN" dirty="0" err="1"/>
              <a:t>nadia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BEC6F7-D7B8-49BB-8BFE-9CCB36F0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023D-8C55-49DA-98A7-5AEF03D86D5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EEFA47-F5FB-4F08-804C-72AD74BB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71480"/>
            <a:ext cx="3350594" cy="41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786182" y="535782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Erica  (</a:t>
            </a:r>
            <a:r>
              <a:rPr lang="en-IN" dirty="0" err="1"/>
              <a:t>H.Ishiguro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87EB7F-6EAB-4B7E-B30C-5CBDC765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864D-1B58-4785-865A-C76D09917B4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7DC18-F200-484A-A97E-110FD3D1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HAKIRAN BUDDE\Desktop\AAAA\sophia-in-red-bengali-sare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142984"/>
            <a:ext cx="42862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57620" y="507207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Sophia (</a:t>
            </a:r>
            <a:r>
              <a:rPr lang="en-IN" dirty="0" err="1"/>
              <a:t>D.Hanson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E03A00-3227-48C6-A3E9-3D69495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8EE1-6B45-4A31-9E2F-BC48DFC5353A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C07DEC-7823-484F-923B-A6BA1017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8A91-C11A-4884-86A9-73C58D0FE0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</TotalTime>
  <Words>269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 Humanoid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USHAKIRAN BUDDE</dc:creator>
  <cp:lastModifiedBy>Windows User</cp:lastModifiedBy>
  <cp:revision>22</cp:revision>
  <dcterms:created xsi:type="dcterms:W3CDTF">2020-12-23T15:21:23Z</dcterms:created>
  <dcterms:modified xsi:type="dcterms:W3CDTF">2023-09-04T07:33:09Z</dcterms:modified>
</cp:coreProperties>
</file>