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67" r:id="rId3"/>
    <p:sldId id="263" r:id="rId4"/>
    <p:sldId id="257" r:id="rId5"/>
    <p:sldId id="269" r:id="rId6"/>
    <p:sldId id="270" r:id="rId7"/>
    <p:sldId id="272" r:id="rId8"/>
    <p:sldId id="273" r:id="rId9"/>
    <p:sldId id="275" r:id="rId10"/>
    <p:sldId id="286" r:id="rId11"/>
    <p:sldId id="274" r:id="rId12"/>
    <p:sldId id="284" r:id="rId13"/>
    <p:sldId id="285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>
        <p:scale>
          <a:sx n="89" d="100"/>
          <a:sy n="89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503ADA7-28B0-449A-AD31-07B85C1D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0165A6-970C-403B-A4BA-07FD225E6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C3F7D4-F8EF-4387-814F-60587200F98C}" type="datetimeFigureOut">
              <a:rPr lang="en-US"/>
              <a:pPr>
                <a:defRPr/>
              </a:pPr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E1BAEC-3900-461C-93CD-DFA6A5B9D4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76118A-3A07-4518-82A4-D5789C516B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BD56A55-AC52-4905-B993-97A15D5FC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16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975B-C6D1-40DD-BA75-7633A55AA17A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9DD8-6773-4538-9D5F-B536FBAB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8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xmlns="" id="{59D3B6BD-1F40-4262-A42F-14E955C4304C}"/>
              </a:ext>
            </a:extLst>
          </p:cNvPr>
          <p:cNvSpPr/>
          <p:nvPr userDrawn="1"/>
        </p:nvSpPr>
        <p:spPr>
          <a:xfrm flipV="1">
            <a:off x="887413" y="727075"/>
            <a:ext cx="2771775" cy="4157663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xmlns="" id="{7A19D87E-3310-4281-AC53-47D5701377B3}"/>
              </a:ext>
            </a:extLst>
          </p:cNvPr>
          <p:cNvSpPr/>
          <p:nvPr userDrawn="1"/>
        </p:nvSpPr>
        <p:spPr>
          <a:xfrm rot="10800000" flipV="1">
            <a:off x="8532813" y="1820863"/>
            <a:ext cx="2771775" cy="4157662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xmlns="" id="{C9268617-3A82-406C-A894-71922307F708}"/>
              </a:ext>
            </a:extLst>
          </p:cNvPr>
          <p:cNvSpPr/>
          <p:nvPr userDrawn="1"/>
        </p:nvSpPr>
        <p:spPr>
          <a:xfrm flipV="1">
            <a:off x="752475" y="609600"/>
            <a:ext cx="3152775" cy="4408488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xmlns="" id="{5EAA993C-5216-487A-AA78-0FFD43208EA3}"/>
              </a:ext>
            </a:extLst>
          </p:cNvPr>
          <p:cNvSpPr/>
          <p:nvPr userDrawn="1"/>
        </p:nvSpPr>
        <p:spPr>
          <a:xfrm flipH="1">
            <a:off x="8286750" y="1685925"/>
            <a:ext cx="3151188" cy="4408488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397977"/>
            <a:ext cx="8361229" cy="3007447"/>
          </a:xfrm>
        </p:spPr>
        <p:txBody>
          <a:bodyPr anchor="ctr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4184B29D-E47C-4D68-86E3-594B0418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E1723FF-D18B-4D3C-A6A2-07DABF86551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81AADF2-38AA-4125-8DB6-909D07A9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E9F68172-BBCE-467F-8CE6-50F60E8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2479C8B7-6E64-4454-84EC-634CAE3E4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66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>
            <a:extLst>
              <a:ext uri="{FF2B5EF4-FFF2-40B4-BE49-F238E27FC236}">
                <a16:creationId xmlns:a16="http://schemas.microsoft.com/office/drawing/2014/main" xmlns="" id="{E980F641-ED3C-421B-AB13-721E83064924}"/>
              </a:ext>
            </a:extLst>
          </p:cNvPr>
          <p:cNvSpPr/>
          <p:nvPr userDrawn="1"/>
        </p:nvSpPr>
        <p:spPr>
          <a:xfrm rot="10800000" flipV="1">
            <a:off x="8391525" y="1873250"/>
            <a:ext cx="2771775" cy="4157663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1B443AA3-DD02-4243-9608-4ECEFCC193A8}"/>
              </a:ext>
            </a:extLst>
          </p:cNvPr>
          <p:cNvSpPr/>
          <p:nvPr userDrawn="1"/>
        </p:nvSpPr>
        <p:spPr>
          <a:xfrm flipH="1">
            <a:off x="8153400" y="1752600"/>
            <a:ext cx="3151188" cy="4408488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6C604AE1-89BE-4ADB-B23F-5848DB7B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C96C4-6BD4-4BE0-93E0-587202B8111C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25F0E247-3EA1-4766-A0D6-2675889A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BF01FB2B-D23A-416C-BCF6-279F265A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2C000-17F3-4DE5-8516-8742CFFB65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171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51AB646-0785-4B9C-B912-BEBDD51D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BD715-AEAF-4738-9C9B-82FE9FD16D4A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3E852FE7-F961-421D-985A-0F93FEE2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8E99943D-4649-48D8-A3B2-40D3D40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77AD4-853C-45AC-B687-093838390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0572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0D4878-6C8D-42F5-9C73-B418E1224C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2B60E-0105-44D0-874A-4A24B4302820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D0D7BA-BE2D-4FE6-B024-6F244F865F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5296C2-74D0-4E71-BB3D-7981E3DC02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996458C-1441-44B5-88E2-0D5B9A9161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44669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F965CB4-AF79-4D85-86AF-D9EEAC08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8752D-C148-4DF7-B4CE-01340D1BC9AD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B9B80FF8-4B0E-476A-8BEB-BDB72B6B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DC51D51-59CE-457C-9713-79F35BF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ADC98-3AA2-4677-8D28-6124342A7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36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xmlns="" id="{B9DA450C-E90D-4334-89E6-B91929C5FDB8}"/>
              </a:ext>
            </a:extLst>
          </p:cNvPr>
          <p:cNvSpPr/>
          <p:nvPr userDrawn="1"/>
        </p:nvSpPr>
        <p:spPr>
          <a:xfrm flipV="1">
            <a:off x="869950" y="709613"/>
            <a:ext cx="2771775" cy="2771775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 title="Side bar">
            <a:extLst>
              <a:ext uri="{FF2B5EF4-FFF2-40B4-BE49-F238E27FC236}">
                <a16:creationId xmlns:a16="http://schemas.microsoft.com/office/drawing/2014/main" xmlns="" id="{212709C1-4A26-491B-924B-2ACA205BEB38}"/>
              </a:ext>
            </a:extLst>
          </p:cNvPr>
          <p:cNvSpPr/>
          <p:nvPr userDrawn="1"/>
        </p:nvSpPr>
        <p:spPr>
          <a:xfrm rot="5400000">
            <a:off x="5791200" y="457200"/>
            <a:ext cx="609600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xmlns="" id="{6657486A-18B9-4ED4-87F7-1F955E422191}"/>
              </a:ext>
            </a:extLst>
          </p:cNvPr>
          <p:cNvSpPr/>
          <p:nvPr userDrawn="1"/>
        </p:nvSpPr>
        <p:spPr>
          <a:xfrm rot="10800000" flipV="1">
            <a:off x="8550275" y="1820863"/>
            <a:ext cx="2771775" cy="2771775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xmlns="" id="{6B2C933A-32E8-4BDB-811F-90325AB31741}"/>
              </a:ext>
            </a:extLst>
          </p:cNvPr>
          <p:cNvSpPr/>
          <p:nvPr userDrawn="1"/>
        </p:nvSpPr>
        <p:spPr>
          <a:xfrm flipV="1">
            <a:off x="752475" y="609600"/>
            <a:ext cx="3152775" cy="3006725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92842697-3075-4DDE-B856-A4E6252975A8}"/>
              </a:ext>
            </a:extLst>
          </p:cNvPr>
          <p:cNvSpPr/>
          <p:nvPr userDrawn="1"/>
        </p:nvSpPr>
        <p:spPr>
          <a:xfrm flipH="1">
            <a:off x="8286750" y="1685925"/>
            <a:ext cx="3151188" cy="3006725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977" y="1151796"/>
            <a:ext cx="9504485" cy="3007447"/>
          </a:xfrm>
        </p:spPr>
        <p:txBody>
          <a:bodyPr anchor="ctr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20041051-A2D1-4F38-A6AA-2A8D68C5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280DE7-90B6-4443-8A80-4D01B70C992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7E4BDD9E-F889-4CBA-91E4-6DAFA80F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657B0033-C603-4026-958F-16D036C6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3CBD5-11DF-4AF4-BFD2-16448E864A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4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CE40CDE-FFD5-4F0A-B566-ED1C56B93A63}"/>
              </a:ext>
            </a:extLst>
          </p:cNvPr>
          <p:cNvCxnSpPr/>
          <p:nvPr userDrawn="1"/>
        </p:nvCxnSpPr>
        <p:spPr>
          <a:xfrm>
            <a:off x="1465263" y="1444625"/>
            <a:ext cx="94678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54D439B-4909-4367-A1EC-0AB0332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55A7-C79D-43C5-8979-6E022A986A35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73904F0-C0BD-4A82-87B1-95F77C2E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063A8BB-EAD5-4CF9-9525-A49D2E14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7290E-7D2E-4C78-998B-A90939041C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87393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D3A5FD-E6AA-4060-B2AF-B141A4AB3721}"/>
              </a:ext>
            </a:extLst>
          </p:cNvPr>
          <p:cNvSpPr/>
          <p:nvPr userDrawn="1"/>
        </p:nvSpPr>
        <p:spPr>
          <a:xfrm>
            <a:off x="6581775" y="404813"/>
            <a:ext cx="5191125" cy="60483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7D687A8-E3F7-44F5-9F75-9B86B6F4FFB8}"/>
              </a:ext>
            </a:extLst>
          </p:cNvPr>
          <p:cNvSpPr/>
          <p:nvPr userDrawn="1"/>
        </p:nvSpPr>
        <p:spPr bwMode="white">
          <a:xfrm>
            <a:off x="7040563" y="565150"/>
            <a:ext cx="4356100" cy="446405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xmlns="" id="{99D7C67B-ED0F-4313-81E5-1D375F4B407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xmlns="" id="{BFCBFFD6-3771-4831-85A3-EE3F568F875F}"/>
              </a:ext>
            </a:extLst>
          </p:cNvPr>
          <p:cNvSpPr/>
          <p:nvPr/>
        </p:nvSpPr>
        <p:spPr>
          <a:xfrm>
            <a:off x="6024563" y="0"/>
            <a:ext cx="1428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6B53B6D0-A5E4-41F2-BC5A-8C9454B7EB6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7525" y="334963"/>
            <a:ext cx="403225" cy="39528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ADB9265A-AD7C-45F2-8670-EF7A82087A5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6350" y="330200"/>
            <a:ext cx="409575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1A5702E7-5D71-4D05-9FFA-1BD5BDC5E6BA}"/>
              </a:ext>
            </a:extLst>
          </p:cNvPr>
          <p:cNvSpPr>
            <a:spLocks noChangeAspect="1"/>
          </p:cNvSpPr>
          <p:nvPr userDrawn="1"/>
        </p:nvSpPr>
        <p:spPr>
          <a:xfrm>
            <a:off x="522288" y="1476375"/>
            <a:ext cx="403225" cy="39687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03B6E875-CE53-4A6C-A81F-63C6766C19F7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588" y="1482725"/>
            <a:ext cx="411162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6246" y="400665"/>
            <a:ext cx="4858460" cy="1428136"/>
          </a:xfrm>
        </p:spPr>
        <p:txBody>
          <a:bodyPr anchor="ctr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xmlns="" id="{0046820D-432A-46CF-9FC3-A1CDD645BC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85788" y="6443663"/>
            <a:ext cx="1325562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8B5F54-D796-471D-B3F4-3574BDB845CF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xmlns="" id="{9050D0A3-65D0-447D-B435-638D682757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25750" y="6453188"/>
            <a:ext cx="2619375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xmlns="" id="{1385E936-13BE-4063-8413-3696DEE880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1885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AF6E69B2-00FC-4194-B727-BA24050E3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95918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54E615-E5F8-491A-8F2E-7CEEBEADF463}"/>
              </a:ext>
            </a:extLst>
          </p:cNvPr>
          <p:cNvSpPr/>
          <p:nvPr userDrawn="1"/>
        </p:nvSpPr>
        <p:spPr>
          <a:xfrm>
            <a:off x="6581775" y="404813"/>
            <a:ext cx="5191125" cy="60483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 title="Background Shape">
            <a:extLst>
              <a:ext uri="{FF2B5EF4-FFF2-40B4-BE49-F238E27FC236}">
                <a16:creationId xmlns:a16="http://schemas.microsoft.com/office/drawing/2014/main" xmlns="" id="{5231B20A-2AC4-426C-A81B-FA46B0B6E25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xmlns="" id="{B7640E64-C28F-4267-A3DF-AD142FC27F4B}"/>
              </a:ext>
            </a:extLst>
          </p:cNvPr>
          <p:cNvSpPr/>
          <p:nvPr/>
        </p:nvSpPr>
        <p:spPr>
          <a:xfrm>
            <a:off x="6024563" y="0"/>
            <a:ext cx="1428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98595E7F-B2E5-4FBE-B8D8-143E742BB969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7525" y="334963"/>
            <a:ext cx="403225" cy="39528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xmlns="" id="{A32B0CD2-BA92-43F1-BAC8-2E189540F04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6350" y="330200"/>
            <a:ext cx="409575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2569BDCE-189A-430C-AB2E-75295A081DDE}"/>
              </a:ext>
            </a:extLst>
          </p:cNvPr>
          <p:cNvSpPr>
            <a:spLocks noChangeAspect="1"/>
          </p:cNvSpPr>
          <p:nvPr userDrawn="1"/>
        </p:nvSpPr>
        <p:spPr>
          <a:xfrm>
            <a:off x="522288" y="1476375"/>
            <a:ext cx="403225" cy="39687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CBCD9484-95EF-4605-8E81-EBD0316B45CD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588" y="1482725"/>
            <a:ext cx="411162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6246" y="400665"/>
            <a:ext cx="4858460" cy="1428136"/>
          </a:xfrm>
        </p:spPr>
        <p:txBody>
          <a:bodyPr anchor="ctr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rtlCol="0" anchor="ctr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xmlns="" id="{26896941-9D74-468E-AEFC-7BB928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5788" y="6443663"/>
            <a:ext cx="1325562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040F0F-2FFE-4803-9C61-7D801313A0B0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xmlns="" id="{745D67B1-6704-47D8-AD7F-C54564D0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5750" y="6453188"/>
            <a:ext cx="2619375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xmlns="" id="{0B00BAED-5FD0-42E4-AE83-B6C19B3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85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B31BFAB7-56F0-410A-85E2-306648080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82026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title="Background Shape">
            <a:extLst>
              <a:ext uri="{FF2B5EF4-FFF2-40B4-BE49-F238E27FC236}">
                <a16:creationId xmlns:a16="http://schemas.microsoft.com/office/drawing/2014/main" xmlns="" id="{97D45D74-6769-421A-9000-AB37E1D8CC72}"/>
              </a:ext>
            </a:extLst>
          </p:cNvPr>
          <p:cNvSpPr/>
          <p:nvPr/>
        </p:nvSpPr>
        <p:spPr>
          <a:xfrm>
            <a:off x="0" y="0"/>
            <a:ext cx="62341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5A9367-FE5A-4A2A-8022-6680FCF7D6CE}"/>
              </a:ext>
            </a:extLst>
          </p:cNvPr>
          <p:cNvSpPr/>
          <p:nvPr userDrawn="1"/>
        </p:nvSpPr>
        <p:spPr>
          <a:xfrm>
            <a:off x="508000" y="5289550"/>
            <a:ext cx="5268913" cy="101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: Diagonal Corners Snipped 10">
            <a:extLst>
              <a:ext uri="{FF2B5EF4-FFF2-40B4-BE49-F238E27FC236}">
                <a16:creationId xmlns:a16="http://schemas.microsoft.com/office/drawing/2014/main" xmlns="" id="{85723401-277F-40BC-9B94-F6368B930072}"/>
              </a:ext>
            </a:extLst>
          </p:cNvPr>
          <p:cNvSpPr/>
          <p:nvPr userDrawn="1"/>
        </p:nvSpPr>
        <p:spPr bwMode="white">
          <a:xfrm>
            <a:off x="508000" y="409575"/>
            <a:ext cx="5268913" cy="4732338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xmlns="" id="{B91E23E4-F5EA-404C-8862-C56D84E349B7}"/>
              </a:ext>
            </a:extLst>
          </p:cNvPr>
          <p:cNvSpPr/>
          <p:nvPr/>
        </p:nvSpPr>
        <p:spPr>
          <a:xfrm>
            <a:off x="6234113" y="0"/>
            <a:ext cx="144462" cy="6875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4ED63F55-A04B-4512-AD3B-ECC441C8FE9B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300" y="371475"/>
            <a:ext cx="627063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xmlns="" id="{A6D55FB0-1855-47BB-9D01-BA2709E520F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525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xmlns="" id="{DD69570D-687F-4DE8-B19F-D682D05DB49A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2013" y="361950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xmlns="" id="{06A20A44-A64C-43F4-8A17-735D4C6115C2}"/>
              </a:ext>
            </a:extLst>
          </p:cNvPr>
          <p:cNvSpPr>
            <a:spLocks noChangeAspect="1"/>
          </p:cNvSpPr>
          <p:nvPr userDrawn="1"/>
        </p:nvSpPr>
        <p:spPr>
          <a:xfrm>
            <a:off x="6865938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79832D7-A6FB-4B3E-AFE7-D1DB300C12E4}"/>
              </a:ext>
            </a:extLst>
          </p:cNvPr>
          <p:cNvCxnSpPr/>
          <p:nvPr userDrawn="1"/>
        </p:nvCxnSpPr>
        <p:spPr>
          <a:xfrm>
            <a:off x="7118350" y="1789113"/>
            <a:ext cx="42846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76" y="477366"/>
            <a:ext cx="4644000" cy="1341602"/>
          </a:xfrm>
        </p:spPr>
        <p:txBody>
          <a:bodyPr anchor="ctr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xmlns="" id="{48A9E496-EAE2-4E10-B50E-74C5B4029E2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80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A33FD8-EB3F-4BAB-A91F-45DC7FC6B4B4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xmlns="" id="{2673584C-998B-4FA6-84E6-BD7948ABD5B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403600" y="6453188"/>
            <a:ext cx="23733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xmlns="" id="{032AAB27-2B55-49E7-91A7-15BBAEB0B4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348E4E30-7FCF-4394-8C92-12B910540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115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xmlns="" id="{C59130F0-EF20-4A30-B249-4087D512AB8E}"/>
              </a:ext>
            </a:extLst>
          </p:cNvPr>
          <p:cNvSpPr/>
          <p:nvPr/>
        </p:nvSpPr>
        <p:spPr>
          <a:xfrm>
            <a:off x="0" y="0"/>
            <a:ext cx="62341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xmlns="" id="{08D47A21-7B2D-46A4-AB42-3D270AF37ECB}"/>
              </a:ext>
            </a:extLst>
          </p:cNvPr>
          <p:cNvSpPr/>
          <p:nvPr userDrawn="1"/>
        </p:nvSpPr>
        <p:spPr bwMode="white">
          <a:xfrm>
            <a:off x="508000" y="409575"/>
            <a:ext cx="5268913" cy="5945188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xmlns="" id="{5C5EEE75-3497-47E2-85B4-FBDF33E3A028}"/>
              </a:ext>
            </a:extLst>
          </p:cNvPr>
          <p:cNvSpPr/>
          <p:nvPr/>
        </p:nvSpPr>
        <p:spPr>
          <a:xfrm>
            <a:off x="6234113" y="0"/>
            <a:ext cx="144462" cy="6875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xmlns="" id="{777BFDDB-A105-4E8B-8EF6-48A099CD6E71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300" y="371475"/>
            <a:ext cx="627063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xmlns="" id="{F14C30D0-5F70-45EC-9FEF-F9BCFB73349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525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xmlns="" id="{EB70C3AC-FCEA-4A0A-8518-6D44C5BCB6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2013" y="361950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C6E9E9F0-AE58-4A8A-8B66-2D64D0F88D32}"/>
              </a:ext>
            </a:extLst>
          </p:cNvPr>
          <p:cNvSpPr>
            <a:spLocks noChangeAspect="1"/>
          </p:cNvSpPr>
          <p:nvPr userDrawn="1"/>
        </p:nvSpPr>
        <p:spPr>
          <a:xfrm>
            <a:off x="6865938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904480D-5459-4652-A803-2EAD37F4B97B}"/>
              </a:ext>
            </a:extLst>
          </p:cNvPr>
          <p:cNvCxnSpPr/>
          <p:nvPr userDrawn="1"/>
        </p:nvCxnSpPr>
        <p:spPr>
          <a:xfrm>
            <a:off x="7118350" y="1789113"/>
            <a:ext cx="42846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76" y="477366"/>
            <a:ext cx="4644000" cy="1341602"/>
          </a:xfrm>
        </p:spPr>
        <p:txBody>
          <a:bodyPr anchor="ctr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xmlns="" id="{66781D3F-A58B-47FA-9097-1C4D5817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374947-221A-464E-A655-8DE9EBB553C4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CD75A125-C427-480A-A500-D4077A8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03600" y="6453188"/>
            <a:ext cx="23733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16F2A5E2-B7A6-4FFA-B64A-766D256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7A08FFA3-CBF4-4486-A9BC-FBF1261BE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8357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xmlns="" id="{7F1AC604-77F9-4B89-987D-020AEDD63820}"/>
              </a:ext>
            </a:extLst>
          </p:cNvPr>
          <p:cNvSpPr/>
          <p:nvPr userDrawn="1"/>
        </p:nvSpPr>
        <p:spPr>
          <a:xfrm rot="10800000" flipV="1">
            <a:off x="8532813" y="1820863"/>
            <a:ext cx="2771775" cy="4157662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xmlns="" id="{DC9773E6-3E91-4AA4-A6F5-6A175F15DC94}"/>
              </a:ext>
            </a:extLst>
          </p:cNvPr>
          <p:cNvSpPr/>
          <p:nvPr userDrawn="1"/>
        </p:nvSpPr>
        <p:spPr>
          <a:xfrm flipH="1">
            <a:off x="8286750" y="1685925"/>
            <a:ext cx="3151188" cy="4408488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097B73D6-81C9-44EB-A3D8-6799A566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188" y="6453188"/>
            <a:ext cx="162242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61CE96-35F7-46F8-A6DF-C4955E26CAC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60178FE-93DF-4D39-9819-0B8D1370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6DDB081-27E6-414E-94FB-8C013338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7BC5574F-7AD9-4D23-899A-BD9CC9477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649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DF8C59D-818D-47E2-B12C-D4BA0A42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7D2E6-3C5E-41D2-8B4D-7C8FAD7177B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BF02D6D-F887-4A2D-86D0-D079A327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37D6B6D-F059-4B52-9502-F581E0DA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28C26-88BF-490E-B826-0E9399F29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7045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xmlns="" id="{79AFD39D-7850-4107-B8C8-B7C5FBBD676D}"/>
              </a:ext>
            </a:extLst>
          </p:cNvPr>
          <p:cNvSpPr/>
          <p:nvPr userDrawn="1"/>
        </p:nvSpPr>
        <p:spPr>
          <a:xfrm>
            <a:off x="622300" y="0"/>
            <a:ext cx="144463" cy="6875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43CDA59A-DA7D-461E-B49A-AAD861EC90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xmlns="" id="{F1431F75-53F4-4CED-A45D-FD00E0F45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BC8636-6992-4CAE-AB5C-B2C770063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90650" y="6453188"/>
            <a:ext cx="1204913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489AC10-63CD-48E3-841D-E1233CEDDBD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D375F9-16C1-4DE7-866F-276882E89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4013" y="6453188"/>
            <a:ext cx="62801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97555-00A9-4CE6-9299-531AE6C95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72613" y="6453188"/>
            <a:ext cx="159702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fld id="{AEFC8E5D-E1F8-4A67-891F-CEE419F453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xmlns="" id="{D320E5F1-315A-4665-A2A9-2D4A1BE5776D}"/>
              </a:ext>
            </a:extLst>
          </p:cNvPr>
          <p:cNvSpPr/>
          <p:nvPr/>
        </p:nvSpPr>
        <p:spPr>
          <a:xfrm>
            <a:off x="477838" y="0"/>
            <a:ext cx="1444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27" r:id="rId9"/>
    <p:sldLayoutId id="2147483739" r:id="rId10"/>
    <p:sldLayoutId id="2147483728" r:id="rId11"/>
    <p:sldLayoutId id="2147483729" r:id="rId12"/>
    <p:sldLayoutId id="2147483730" r:id="rId13"/>
  </p:sldLayoutIdLst>
  <p:transition spd="slow">
    <p:wipe/>
  </p:transition>
  <p:hf hdr="0" ftr="0"/>
  <p:txStyles>
    <p:titleStyle>
      <a:lvl1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2pPr>
      <a:lvl3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3pPr>
      <a:lvl4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4pPr>
      <a:lvl5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5pPr>
      <a:lvl6pPr marL="4572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6pPr>
      <a:lvl7pPr marL="9144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7pPr>
      <a:lvl8pPr marL="13716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8pPr>
      <a:lvl9pPr marL="18288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73125" indent="-34290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30325" indent="-34290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87525" indent="-34290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187575" indent="-28575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?icmpid=link_from_docs_website" TargetMode="External"/><Relationship Id="rId2" Type="http://schemas.openxmlformats.org/officeDocument/2006/relationships/hyperlink" Target="https://aws.amazon.com/architecture/?icmpid=link_from_docs_websit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awsdocs.s3.amazonaws.com/gettingstarted/latest/awsgsg-intro.pdf" TargetMode="External"/><Relationship Id="rId4" Type="http://schemas.openxmlformats.org/officeDocument/2006/relationships/hyperlink" Target="https://docs.aws.amazon.com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8EF9BE50-233F-451F-971C-DAE9581A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588" y="2120900"/>
            <a:ext cx="9504362" cy="1570038"/>
          </a:xfrm>
        </p:spPr>
        <p:txBody>
          <a:bodyPr/>
          <a:lstStyle/>
          <a:p>
            <a:pPr eaLnBrk="1" hangingPunct="1"/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/>
              <a:t>Amazon Web Services</a:t>
            </a:r>
            <a:r>
              <a:rPr lang="en-IN" altLang="en-US"/>
              <a:t/>
            </a:r>
            <a:br>
              <a:rPr lang="en-IN" altLang="en-US"/>
            </a:br>
            <a:endParaRPr lang="en-US" altLang="en-US"/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xmlns="" id="{1D68860E-B5CA-4A82-B336-CD6A340D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288" y="4984750"/>
            <a:ext cx="3946525" cy="10874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Presented </a:t>
            </a:r>
            <a:r>
              <a:rPr lang="en-US" altLang="en-US" dirty="0" err="1" smtClean="0"/>
              <a:t>Tawade</a:t>
            </a:r>
            <a:r>
              <a:rPr lang="en-US" altLang="en-US" dirty="0" smtClean="0"/>
              <a:t> </a:t>
            </a:r>
            <a:r>
              <a:rPr lang="en-US" altLang="en-US" smtClean="0"/>
              <a:t>Gaurav</a:t>
            </a:r>
            <a:endParaRPr lang="en-US" alt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xmlns="" id="{7DE5470A-AD09-45CD-92BC-535A34362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175" y="-111125"/>
            <a:ext cx="16303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ubtitle 2">
            <a:extLst>
              <a:ext uri="{FF2B5EF4-FFF2-40B4-BE49-F238E27FC236}">
                <a16:creationId xmlns:a16="http://schemas.microsoft.com/office/drawing/2014/main" xmlns="" id="{69F5EF4A-B303-4EE1-BF65-95D119EA8872}"/>
              </a:ext>
            </a:extLst>
          </p:cNvPr>
          <p:cNvSpPr txBox="1">
            <a:spLocks/>
          </p:cNvSpPr>
          <p:nvPr/>
        </p:nvSpPr>
        <p:spPr bwMode="auto">
          <a:xfrm>
            <a:off x="6786563" y="4954588"/>
            <a:ext cx="39465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300" dirty="0">
                <a:solidFill>
                  <a:schemeClr val="bg1"/>
                </a:solidFill>
              </a:rPr>
              <a:t>Guide</a:t>
            </a:r>
          </a:p>
          <a:p>
            <a:pPr algn="ctr" defTabSz="914400" eaLnBrk="1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300" dirty="0">
                <a:solidFill>
                  <a:schemeClr val="bg1"/>
                </a:solidFill>
              </a:rPr>
              <a:t>Prof. </a:t>
            </a:r>
            <a:r>
              <a:rPr lang="en-US" altLang="en-US" sz="2300" dirty="0" err="1" smtClean="0">
                <a:solidFill>
                  <a:schemeClr val="bg1"/>
                </a:solidFill>
              </a:rPr>
              <a:t>V.M.Nair</a:t>
            </a:r>
            <a:endParaRPr lang="en-US" altLang="en-US" sz="23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E60A2B9-A111-4DC9-810D-266993DB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26056-91D9-4A4D-835F-180676437F72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73F5271-99B2-43BF-90F3-FEDA5E1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CBD5-11DF-4AF4-BFD2-16448E864A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168F989D-E2B6-4984-8590-2AC5657C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Storage Services</a:t>
            </a:r>
            <a:r>
              <a:rPr lang="en-IN" altLang="en-US" dirty="0"/>
              <a:t/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B372C9-F896-4D9A-9CE9-2B885038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1566863"/>
            <a:ext cx="9601200" cy="5059362"/>
          </a:xfrm>
        </p:spPr>
        <p:txBody>
          <a:bodyPr rtlCol="0">
            <a:noAutofit/>
          </a:bodyPr>
          <a:lstStyle/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Simple Storage Service (S3)</a:t>
            </a:r>
            <a:endParaRPr lang="en-IN" sz="2000" i="0" dirty="0"/>
          </a:p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Elastic Block Store (EBS)</a:t>
            </a:r>
          </a:p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Glacier</a:t>
            </a:r>
          </a:p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Storage Gateway</a:t>
            </a:r>
            <a:endParaRPr lang="en-IN" sz="2000" i="0" dirty="0"/>
          </a:p>
          <a:p>
            <a:pPr marL="530225" lvl="1" indent="0" eaLnBrk="1" fontAlgn="auto" hangingPunct="1">
              <a:buFont typeface="Arial" panose="020B0604020202020204" pitchFamily="34" charset="0"/>
              <a:buNone/>
              <a:defRPr/>
            </a:pPr>
            <a:endParaRPr lang="en-IN" sz="2000" b="1" dirty="0"/>
          </a:p>
          <a:p>
            <a:pPr lvl="1" eaLnBrk="1" fontAlgn="auto" hangingPunct="1">
              <a:buFont typeface="Wingdings" panose="05000000000000000000" pitchFamily="2" charset="2"/>
              <a:buChar char="q"/>
              <a:defRPr/>
            </a:pPr>
            <a:endParaRPr lang="en-IN" sz="2000" dirty="0"/>
          </a:p>
          <a:p>
            <a:pPr lvl="1" eaLnBrk="1" fontAlgn="auto" hangingPunct="1">
              <a:buFont typeface="Wingdings" panose="05000000000000000000" pitchFamily="2" charset="2"/>
              <a:buChar char="q"/>
              <a:defRPr/>
            </a:pPr>
            <a:endParaRPr lang="en-IN" sz="1900" dirty="0"/>
          </a:p>
          <a:p>
            <a:pPr eaLnBrk="1" fontAlgn="auto" hangingPunct="1">
              <a:defRPr/>
            </a:pPr>
            <a:endParaRPr lang="en-IN" dirty="0"/>
          </a:p>
          <a:p>
            <a:pPr eaLnBrk="1" fontAlgn="auto" hangingPunct="1">
              <a:defRPr/>
            </a:pPr>
            <a:endParaRPr lang="en-IN" dirty="0"/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xmlns="" id="{54D47C1E-9D37-4CA9-A52B-CB5C9EAC5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102439-0AC5-4EC7-89C1-E43341E6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81CFE-E8DD-4AFB-A3F6-2123BE9446EF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550C42-CE7A-426B-B07A-2E301E32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98CA0F55-8DA8-469E-B197-1D06F218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704850"/>
            <a:ext cx="9601200" cy="7207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Conclusion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8C71D62C-ECB8-47B2-BF8B-BE2C2462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650" y="1612900"/>
            <a:ext cx="9601200" cy="2933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AWS is the leading solution in the public cloud offering.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AWS saves us a lot of money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AWS provides building blocks that you can assemble quickly to support virtually any workload.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Moving to AWS has forced us to build better applications and follow better IT practictice.</a:t>
            </a:r>
          </a:p>
          <a:p>
            <a:pPr eaLnBrk="1" hangingPunct="1"/>
            <a:endParaRPr lang="en-I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866A4F-5E2F-4A09-B304-0BA56A7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407BE6-D899-4E70-ACBF-5826F9AEC9C1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FA78BA-5040-4F54-BAD6-14C8364C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99DF40B5-8518-43CC-AA0E-7E2C141A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5175"/>
            <a:ext cx="9601200" cy="719138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Scope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9BE10189-BDB3-4B4F-945A-9C190199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688" y="1700213"/>
            <a:ext cx="5521325" cy="4521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400"/>
              </a:spcAft>
            </a:pPr>
            <a:r>
              <a:rPr lang="en-US" altLang="en-US" sz="1900"/>
              <a:t>As it proves that it has future, Azure seems to be more expensive and also the service provided by Azure is less when compared to AWS. </a:t>
            </a:r>
          </a:p>
          <a:p>
            <a:pPr eaLnBrk="1" hangingPunct="1">
              <a:lnSpc>
                <a:spcPct val="100000"/>
              </a:lnSpc>
              <a:spcAft>
                <a:spcPts val="400"/>
              </a:spcAft>
            </a:pPr>
            <a:r>
              <a:rPr lang="en-US" altLang="en-US" sz="1900"/>
              <a:t>AWS has placed several data centers worldwide and especially in North America so the performance will be good when we compared to Azure.</a:t>
            </a:r>
          </a:p>
          <a:p>
            <a:pPr eaLnBrk="1" hangingPunct="1">
              <a:lnSpc>
                <a:spcPct val="100000"/>
              </a:lnSpc>
              <a:spcAft>
                <a:spcPts val="400"/>
              </a:spcAft>
            </a:pPr>
            <a:r>
              <a:rPr lang="en-US" altLang="en-US" sz="1900"/>
              <a:t>AWS is everywhere in the world and it has been providing more than 100+services in various types. </a:t>
            </a:r>
          </a:p>
          <a:p>
            <a:pPr eaLnBrk="1" hangingPunct="1"/>
            <a:endParaRPr lang="en-IN" altLang="en-US"/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xmlns="" id="{24CD8147-B667-42B0-804C-26358AFC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1774825"/>
            <a:ext cx="45227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342B17-8763-44F3-AC0A-926B82C9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86409-F8B8-474E-AE63-2594BF806E21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C2282C-0909-43ED-8A86-9DEABF1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A31512E3-E814-4204-BB52-EE88229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50" y="817563"/>
            <a:ext cx="9601200" cy="719137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Bibliography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xmlns="" id="{95551B8C-1C32-43F3-AEF4-2AE5D041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463" y="2112963"/>
            <a:ext cx="4710112" cy="1952625"/>
          </a:xfrm>
        </p:spPr>
        <p:txBody>
          <a:bodyPr/>
          <a:lstStyle/>
          <a:p>
            <a:pPr eaLnBrk="1" hangingPunct="1"/>
            <a:r>
              <a:rPr lang="en-IN" altLang="en-US" sz="1900" b="1" u="sng" dirty="0">
                <a:hlinkClick r:id="rId2"/>
              </a:rPr>
              <a:t>AWS Architecture </a:t>
            </a:r>
            <a:r>
              <a:rPr lang="en-IN" altLang="en-US" sz="1900" b="1" u="sng" dirty="0" err="1">
                <a:hlinkClick r:id="rId2"/>
              </a:rPr>
              <a:t>Center</a:t>
            </a:r>
            <a:endParaRPr lang="en-IN" altLang="en-US" sz="1900" b="1" dirty="0"/>
          </a:p>
          <a:p>
            <a:pPr eaLnBrk="1" hangingPunct="1"/>
            <a:r>
              <a:rPr lang="en-IN" altLang="en-US" sz="1900" b="1" u="sng" dirty="0">
                <a:hlinkClick r:id="rId3"/>
              </a:rPr>
              <a:t>AWS Architecture Blog</a:t>
            </a:r>
            <a:endParaRPr lang="en-IN" altLang="en-US" sz="1900" b="1" dirty="0"/>
          </a:p>
          <a:p>
            <a:pPr eaLnBrk="1" hangingPunct="1"/>
            <a:r>
              <a:rPr lang="en-IN" altLang="en-US" sz="1900" b="1" u="sng" dirty="0">
                <a:hlinkClick r:id="rId4"/>
              </a:rPr>
              <a:t>AWS Documentation</a:t>
            </a:r>
            <a:endParaRPr lang="en-IN" altLang="en-US" sz="1900" b="1" dirty="0"/>
          </a:p>
          <a:p>
            <a:pPr eaLnBrk="1" hangingPunct="1"/>
            <a:r>
              <a:rPr lang="en-IN" altLang="en-US" sz="1900" b="1" u="sng" dirty="0">
                <a:hlinkClick r:id="rId5"/>
              </a:rPr>
              <a:t>Getting Started with AWS</a:t>
            </a:r>
            <a:endParaRPr lang="en-IN" altLang="en-US" sz="1900" b="1" u="sng" dirty="0"/>
          </a:p>
          <a:p>
            <a:pPr eaLnBrk="1" hangingPunct="1"/>
            <a:endParaRPr lang="en-IN" altLang="en-US" sz="1900" b="1" dirty="0"/>
          </a:p>
          <a:p>
            <a:pPr eaLnBrk="1" hangingPunct="1"/>
            <a:endParaRPr lang="en-IN" altLang="en-US" dirty="0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xmlns="" id="{B10ED947-A171-4AC8-B979-A1A44645A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F2CAB7-AE8B-4323-A879-A734BD7C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9BCCB-6539-4A58-A7D2-E12D1851AC4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377EBF4-4CD0-4B95-9A0E-3DA0A28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06722CF3-95D3-4B5E-90B9-106269DA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0" y="2617788"/>
            <a:ext cx="4264025" cy="1257300"/>
          </a:xfrm>
        </p:spPr>
        <p:txBody>
          <a:bodyPr/>
          <a:lstStyle/>
          <a:p>
            <a:pPr eaLnBrk="1" hangingPunct="1"/>
            <a:r>
              <a:rPr lang="en-US" altLang="en-US" sz="7700"/>
              <a:t>Thank You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xmlns="" id="{C591290A-4056-4B7E-83D6-10DFD720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8C95B0-7DFE-42B6-A86F-9DE66CDE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F8D6C-D4F1-495C-AC04-A0D61810FADA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F6B0208-19F3-48DC-BFB0-72DB6C78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574F-7AD9-4D23-899A-BD9CC94776B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D00651EC-4549-4B55-BE0E-0FBC3FB9A874}"/>
              </a:ext>
            </a:extLst>
          </p:cNvPr>
          <p:cNvSpPr txBox="1">
            <a:spLocks/>
          </p:cNvSpPr>
          <p:nvPr/>
        </p:nvSpPr>
        <p:spPr bwMode="auto">
          <a:xfrm>
            <a:off x="4619625" y="492125"/>
            <a:ext cx="23590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89000"/>
              </a:lnSpc>
            </a:pPr>
            <a:r>
              <a:rPr lang="en-US" altLang="en-US" sz="4800" dirty="0">
                <a:solidFill>
                  <a:srgbClr val="FF0000"/>
                </a:solidFill>
                <a:latin typeface="Impact" panose="020B0806030902050204" pitchFamily="34" charset="0"/>
              </a:rPr>
              <a:t>Content</a:t>
            </a:r>
          </a:p>
        </p:txBody>
      </p:sp>
      <p:pic>
        <p:nvPicPr>
          <p:cNvPr id="13315" name="Picture 8">
            <a:extLst>
              <a:ext uri="{FF2B5EF4-FFF2-40B4-BE49-F238E27FC236}">
                <a16:creationId xmlns:a16="http://schemas.microsoft.com/office/drawing/2014/main" xmlns="" id="{27E259EA-BEFD-44EE-A002-6D5AA1F90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ACA340E-BA71-488B-804C-B58B5AC53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625" y="1489075"/>
            <a:ext cx="3240088" cy="4518025"/>
          </a:xfrm>
        </p:spPr>
        <p:txBody>
          <a:bodyPr rtlCol="0">
            <a:normAutofit fontScale="85000" lnSpcReduction="10000"/>
          </a:bodyPr>
          <a:lstStyle/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What Is AWS ?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Why AWS ?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Cloud Computing Models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Cloud Deployment Models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Compute Services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Databases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Developer Tools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Storage Services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Conclusion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 Scope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 Bibliography</a:t>
            </a:r>
            <a:endParaRPr lang="en-IN" sz="2000" dirty="0"/>
          </a:p>
          <a:p>
            <a:pPr marL="457200" indent="-457200" algn="l" eaLnBrk="1" fontAlgn="auto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en-IN" sz="2000" dirty="0"/>
          </a:p>
          <a:p>
            <a:pPr algn="l" eaLnBrk="1" fontAlgn="auto" hangingPunct="1">
              <a:lnSpc>
                <a:spcPct val="150000"/>
              </a:lnSpc>
              <a:defRPr/>
            </a:pPr>
            <a:endParaRPr lang="en-IN" sz="2000" dirty="0"/>
          </a:p>
          <a:p>
            <a:pPr marL="342900" indent="-342900" algn="l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sz="2000" dirty="0"/>
          </a:p>
          <a:p>
            <a:pPr marL="342900" indent="-342900" algn="l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2F7DD6-7003-480C-93C2-10A584FF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7E4C2-1AB9-4895-A57E-642795C65DDA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C457F2-67FA-4683-9052-045A0664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8B7-6E64-4454-84EC-634CAE3E4D7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A39C1F4A-152C-45ED-B078-BBECEFE1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8663"/>
            <a:ext cx="9601200" cy="7207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What Is AWS 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xmlns="" id="{B21E64A1-276D-45D2-8C18-48077649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138" y="1449388"/>
            <a:ext cx="9601200" cy="50022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rgbClr val="00B050"/>
                </a:solidFill>
              </a:rPr>
              <a:t>Amazon Web Services (AWS)</a:t>
            </a:r>
            <a:r>
              <a:rPr lang="en-US" sz="2000" dirty="0">
                <a:solidFill>
                  <a:srgbClr val="00B050"/>
                </a:solidFill>
              </a:rPr>
              <a:t> is a secure cloud services platform, offering compute power, database storage, content delivery and other functionality to help businesses scale and grow.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200" dirty="0"/>
              <a:t>In simple words AWS allows you to do the following things-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rgbClr val="00B0F0"/>
                </a:solidFill>
              </a:rPr>
              <a:t>Running web and application servers in the cloud to host dynamic websites.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rgbClr val="7030A0"/>
                </a:solidFill>
              </a:rPr>
              <a:t>Securely store all your files on the cloud so you can access them from anywhere</a:t>
            </a:r>
            <a:r>
              <a:rPr lang="en-US" sz="1900" dirty="0"/>
              <a:t>.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rgbClr val="FFC000"/>
                </a:solidFill>
              </a:rPr>
              <a:t>Using managed databases like MySQL, </a:t>
            </a:r>
            <a:r>
              <a:rPr lang="en-US" sz="1900" dirty="0" err="1">
                <a:solidFill>
                  <a:srgbClr val="FFC000"/>
                </a:solidFill>
              </a:rPr>
              <a:t>PostgreSQL</a:t>
            </a:r>
            <a:r>
              <a:rPr lang="en-US" sz="1900" dirty="0">
                <a:solidFill>
                  <a:srgbClr val="FFC000"/>
                </a:solidFill>
              </a:rPr>
              <a:t>, Oracle or SQL Server to store information.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Send bulk email to your customers.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xmlns="" id="{982C1938-1A49-4334-B3B2-77B651A3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9836E4-4AAC-426E-90C1-4A8DDCA0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FF954-48D5-4B6A-ABCE-E3312D1AA06A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7AD0917-DBF5-4872-BA3E-406B6924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FF7E6572-2103-47C3-AC72-89E16D95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4225"/>
            <a:ext cx="9601200" cy="719138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Why AWS ?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A2E7E2A2-E545-4A1D-9332-79B0E677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25" y="1660525"/>
            <a:ext cx="9601200" cy="45529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Easy to use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Flexible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Cost-Effective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Reliable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Scalable and high-performance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Secure </a:t>
            </a:r>
            <a:endParaRPr lang="en-US" altLang="en-US" sz="2000" dirty="0"/>
          </a:p>
          <a:p>
            <a:pPr eaLnBrk="1" hangingPunct="1"/>
            <a:endParaRPr lang="en-IN" altLang="en-US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IN" altLang="en-US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xmlns="" id="{E1904CE4-5482-4989-90BF-49CA8EDF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87FA5F-55F6-4339-AA9C-D2FEF753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AA3E61-477F-475F-B25F-FF7066B8DFA0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A85E9D6-B529-46D4-BD82-888D5B96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17027B9F-A7BF-40F8-84A7-027E9255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Cloud Computing Models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3794CA7B-9217-4110-B0C5-B931D515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663"/>
            <a:ext cx="9601200" cy="46180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b="1" dirty="0"/>
              <a:t>Infrastructure as a Service (</a:t>
            </a:r>
            <a:r>
              <a:rPr lang="en-US" sz="2000" b="1" dirty="0" err="1"/>
              <a:t>IaaS</a:t>
            </a:r>
            <a:r>
              <a:rPr lang="en-US" sz="2000" b="1" dirty="0"/>
              <a:t>)</a:t>
            </a:r>
            <a:endParaRPr lang="en-US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b="1" dirty="0"/>
              <a:t>Platform as a Service (</a:t>
            </a:r>
            <a:r>
              <a:rPr lang="en-US" sz="2000" b="1" dirty="0" err="1"/>
              <a:t>PaaS</a:t>
            </a:r>
            <a:r>
              <a:rPr lang="en-US" sz="2000" b="1" dirty="0"/>
              <a:t>)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b="1" dirty="0"/>
              <a:t>Software as a Service (</a:t>
            </a:r>
            <a:r>
              <a:rPr lang="en-US" sz="2000" b="1" dirty="0" err="1"/>
              <a:t>SaaS</a:t>
            </a:r>
            <a:r>
              <a:rPr lang="en-US" sz="2000" b="1" dirty="0"/>
              <a:t>)</a:t>
            </a:r>
          </a:p>
          <a:p>
            <a:pPr marL="0" indent="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xmlns="" id="{77059EAE-849F-4445-9859-77EA59E8E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CF6973-B3E6-458F-A3A8-723E6E5B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77BBD-BA60-4963-8735-DD490A14CD67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777A728-1B37-4EAE-9A39-1B61B445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B8FA66E6-A99F-4C32-A1F8-DF8A3FC4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Cloud Deployment Models</a:t>
            </a:r>
            <a:r>
              <a:rPr lang="en-IN" altLang="en-US" sz="4400" dirty="0"/>
              <a:t/>
            </a:r>
            <a:br>
              <a:rPr lang="en-IN" altLang="en-US" sz="4400" dirty="0"/>
            </a:br>
            <a:endParaRPr lang="en-IN" altLang="en-US" sz="44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xmlns="" id="{D9B1C975-1653-4969-A699-BF8EB9FD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663"/>
            <a:ext cx="9601200" cy="46180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altLang="en-US" sz="2000" b="1" dirty="0"/>
              <a:t>Public Cloud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altLang="en-US" sz="2000" b="1" dirty="0"/>
              <a:t>Private Cloud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altLang="en-US" sz="2000" b="1" dirty="0"/>
              <a:t>Hybrid Cloud</a:t>
            </a:r>
            <a:endParaRPr lang="en-IN" altLang="en-US" sz="2000" dirty="0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xmlns="" id="{C6A834D3-6497-4344-858D-20DDFE4CF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2232BA-90A3-4B43-9283-9C7C5D7C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C374C2-6805-4D9E-AF25-A10168BC1C5D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261104-EE97-462B-A6FD-4AA56BB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CA7E97E2-9C0C-495D-B306-A1B71277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Compute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B53341-6A11-44C6-B09A-AFBCDD8D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1641475"/>
            <a:ext cx="9601200" cy="503713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Elastic Compute Cloud (EC2)</a:t>
            </a:r>
            <a:endParaRPr lang="en-IN" sz="20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 Auto Scaling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b="1" dirty="0"/>
              <a:t>Amazon Elastic Container Registry (ECR)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Amazon Elastic Container Service (ECS)</a:t>
            </a:r>
            <a:endParaRPr lang="en-US" sz="2000" b="1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pt-BR" sz="2000" b="1" dirty="0"/>
              <a:t>Amazon Elastic Kubernetes Service (EKS)</a:t>
            </a:r>
            <a:endParaRPr lang="en-US" sz="20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AWS </a:t>
            </a:r>
            <a:r>
              <a:rPr lang="en-IN" sz="2000" b="1" dirty="0" err="1"/>
              <a:t>Fargate</a:t>
            </a:r>
            <a:r>
              <a:rPr lang="en-IN" sz="2000" b="1" dirty="0"/>
              <a:t>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AWS Lambda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IN" b="1" dirty="0"/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eaLnBrk="1" fontAlgn="auto" hangingPunct="1">
              <a:defRPr/>
            </a:pPr>
            <a:endParaRPr lang="en-IN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xmlns="" id="{FCB87968-BC3D-41E1-AB58-5ABCB9BF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1F3852-D614-43BF-8C11-B762D0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74D305-76C5-4FA6-985F-D5ADC23883A7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E75D3F-6C10-4614-97D9-A1AD0AA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xmlns="" id="{ECAAED2A-530F-4324-87FD-9A181B88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88" y="765175"/>
            <a:ext cx="9601200" cy="719138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Databases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xmlns="" id="{BF549919-50D3-401C-89C2-FB96371B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88" y="1630363"/>
            <a:ext cx="9601200" cy="4684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RDS (Relational Database Service)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DynamoDB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Neptune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QLDB (Quantum Ledger Database)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Timestream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DocumentDB</a:t>
            </a:r>
            <a:endParaRPr lang="en-IN" altLang="en-US" sz="2000"/>
          </a:p>
          <a:p>
            <a:pPr eaLnBrk="1" hangingPunct="1"/>
            <a:endParaRPr lang="en-IN" altLang="en-US"/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xmlns="" id="{F2754CD4-E118-4D9C-8E68-AB4F3A7C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E29DB1-BB2B-43FF-8F0C-A10AF38F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7ABEB-14AE-40AE-A296-A0C2C790B3D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5707C07-9C9E-41CB-8FA4-6987C867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75D3B5E2-A278-48A1-8D86-D8C41ED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88" y="765175"/>
            <a:ext cx="9601200" cy="719138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Developer Tools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6368A51D-4033-4BBB-A331-FB013B63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88" y="1630363"/>
            <a:ext cx="9601200" cy="46847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CodeCommit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CodeBuild</a:t>
            </a:r>
            <a:endParaRPr lang="en-US" altLang="en-US" sz="2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CodeDeploy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CodePipeline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CodeStar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Cloud9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X-Ray</a:t>
            </a:r>
            <a:endParaRPr lang="en-IN" altLang="en-US" sz="2000"/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xmlns="" id="{03C28448-91F7-472C-BD8C-6C105D45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4445E1-0219-4623-95E6-189B373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B8FE2-82A2-43A3-B983-462A361524FD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8E1B83F-767D-4AF0-8A6A-B7108F11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76923C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Amazon Web Services</Template>
  <TotalTime>0</TotalTime>
  <Words>421</Words>
  <Application>Microsoft Office PowerPoint</Application>
  <PresentationFormat>Custom</PresentationFormat>
  <Paragraphs>116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Crop</vt:lpstr>
      <vt:lpstr> Amazon Web Services </vt:lpstr>
      <vt:lpstr>PowerPoint Presentation</vt:lpstr>
      <vt:lpstr>What Is AWS ?</vt:lpstr>
      <vt:lpstr>Why AWS ?</vt:lpstr>
      <vt:lpstr>Cloud Computing Models</vt:lpstr>
      <vt:lpstr>Cloud Deployment Models </vt:lpstr>
      <vt:lpstr>Compute Services</vt:lpstr>
      <vt:lpstr>Databases</vt:lpstr>
      <vt:lpstr>Developer Tools</vt:lpstr>
      <vt:lpstr>Storage Services </vt:lpstr>
      <vt:lpstr>Conclusion</vt:lpstr>
      <vt:lpstr>Scope</vt:lpstr>
      <vt:lpstr>Bibliography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/>
  <cp:lastModifiedBy/>
  <cp:revision>3</cp:revision>
  <dcterms:created xsi:type="dcterms:W3CDTF">2020-12-23T10:00:17Z</dcterms:created>
  <dcterms:modified xsi:type="dcterms:W3CDTF">2023-09-04T07:37:13Z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KeyPoints">
    <vt:lpwstr/>
  </property>
</Properties>
</file>