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EE6A7-5477-449D-8729-4F94BA5F58BF}" v="5711" dt="2020-12-23T19:04:09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4" d="100"/>
          <a:sy n="84" d="100"/>
        </p:scale>
        <p:origin x="-7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4274D-6916-48FF-B556-DAC810D1DAB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B8FD57-B640-41D7-80A0-4737C71242BA}">
      <dgm:prSet/>
      <dgm:spPr/>
      <dgm:t>
        <a:bodyPr/>
        <a:lstStyle/>
        <a:p>
          <a:r>
            <a:rPr lang="en-US" dirty="0"/>
            <a:t>Fingerprint Pattern:</a:t>
          </a:r>
        </a:p>
      </dgm:t>
    </dgm:pt>
    <dgm:pt modelId="{31C58EDE-FE84-4C59-9E56-18D3901169AD}" type="parTrans" cxnId="{E9F569F6-584C-4422-A810-3CD6DBB84072}">
      <dgm:prSet/>
      <dgm:spPr/>
      <dgm:t>
        <a:bodyPr/>
        <a:lstStyle/>
        <a:p>
          <a:endParaRPr lang="en-US"/>
        </a:p>
      </dgm:t>
    </dgm:pt>
    <dgm:pt modelId="{45E691DC-78E9-460A-AA5A-922F1E07950F}" type="sibTrans" cxnId="{E9F569F6-584C-4422-A810-3CD6DBB84072}">
      <dgm:prSet/>
      <dgm:spPr/>
      <dgm:t>
        <a:bodyPr/>
        <a:lstStyle/>
        <a:p>
          <a:endParaRPr lang="en-US"/>
        </a:p>
      </dgm:t>
    </dgm:pt>
    <dgm:pt modelId="{EE4CF655-0197-4174-88F0-3F51D2918755}">
      <dgm:prSet/>
      <dgm:spPr/>
      <dgm:t>
        <a:bodyPr/>
        <a:lstStyle/>
        <a:p>
          <a:r>
            <a:rPr lang="en-US" dirty="0"/>
            <a:t>Mintutiae</a:t>
          </a:r>
        </a:p>
      </dgm:t>
    </dgm:pt>
    <dgm:pt modelId="{7709F1BE-EE84-4F78-B318-5C0F2AF2471A}" type="parTrans" cxnId="{40EB0A01-677F-4C0A-9D15-7EC0334F3F12}">
      <dgm:prSet/>
      <dgm:spPr/>
      <dgm:t>
        <a:bodyPr/>
        <a:lstStyle/>
        <a:p>
          <a:endParaRPr lang="en-US"/>
        </a:p>
      </dgm:t>
    </dgm:pt>
    <dgm:pt modelId="{DA5B971F-DF13-465C-8F96-D6D701BE91B5}" type="sibTrans" cxnId="{40EB0A01-677F-4C0A-9D15-7EC0334F3F12}">
      <dgm:prSet/>
      <dgm:spPr/>
      <dgm:t>
        <a:bodyPr/>
        <a:lstStyle/>
        <a:p>
          <a:endParaRPr lang="en-US"/>
        </a:p>
      </dgm:t>
    </dgm:pt>
    <dgm:pt modelId="{EF1CA72F-776C-4660-A15A-C78AA1493722}">
      <dgm:prSet/>
      <dgm:spPr/>
      <dgm:t>
        <a:bodyPr/>
        <a:lstStyle/>
        <a:p>
          <a:r>
            <a:rPr lang="en-US" dirty="0"/>
            <a:t>Crossover:two ridges cross each other</a:t>
          </a:r>
        </a:p>
      </dgm:t>
    </dgm:pt>
    <dgm:pt modelId="{FC5A0FC1-7CC8-4131-AC79-E9515427F402}" type="parTrans" cxnId="{82A124AE-1AE1-4838-8C79-B80F991EE104}">
      <dgm:prSet/>
      <dgm:spPr/>
      <dgm:t>
        <a:bodyPr/>
        <a:lstStyle/>
        <a:p>
          <a:endParaRPr lang="en-US"/>
        </a:p>
      </dgm:t>
    </dgm:pt>
    <dgm:pt modelId="{A9C954D4-EE34-4D4A-9B61-D12E5B483EBE}" type="sibTrans" cxnId="{82A124AE-1AE1-4838-8C79-B80F991EE104}">
      <dgm:prSet/>
      <dgm:spPr/>
      <dgm:t>
        <a:bodyPr/>
        <a:lstStyle/>
        <a:p>
          <a:endParaRPr lang="en-US"/>
        </a:p>
      </dgm:t>
    </dgm:pt>
    <dgm:pt modelId="{718291B3-2E9F-40B8-BEDB-C9E5CDCCE1F4}">
      <dgm:prSet/>
      <dgm:spPr/>
      <dgm:t>
        <a:bodyPr/>
        <a:lstStyle/>
        <a:p>
          <a:r>
            <a:rPr lang="en-US" dirty="0"/>
            <a:t>Core:center</a:t>
          </a:r>
        </a:p>
      </dgm:t>
    </dgm:pt>
    <dgm:pt modelId="{4558A177-C139-4B03-A009-FF26B4173939}" type="parTrans" cxnId="{4E909FB5-A75B-4548-91EB-A83FA4718BEA}">
      <dgm:prSet/>
      <dgm:spPr/>
      <dgm:t>
        <a:bodyPr/>
        <a:lstStyle/>
        <a:p>
          <a:endParaRPr lang="en-US"/>
        </a:p>
      </dgm:t>
    </dgm:pt>
    <dgm:pt modelId="{60DCB623-3FFC-4A47-B879-2C5B8FDDAC24}" type="sibTrans" cxnId="{4E909FB5-A75B-4548-91EB-A83FA4718BEA}">
      <dgm:prSet/>
      <dgm:spPr/>
      <dgm:t>
        <a:bodyPr/>
        <a:lstStyle/>
        <a:p>
          <a:endParaRPr lang="en-US"/>
        </a:p>
      </dgm:t>
    </dgm:pt>
    <dgm:pt modelId="{79A14078-7570-48E3-B879-4D9F83931117}">
      <dgm:prSet/>
      <dgm:spPr/>
      <dgm:t>
        <a:bodyPr/>
        <a:lstStyle/>
        <a:p>
          <a:r>
            <a:rPr lang="en-US" dirty="0"/>
            <a:t>Bifurcation:ridges separates</a:t>
          </a:r>
        </a:p>
      </dgm:t>
    </dgm:pt>
    <dgm:pt modelId="{5B1E9BF0-4CA9-44E7-8B3E-1B587E7F6AF8}" type="parTrans" cxnId="{7266529D-62CF-4083-A368-0D7FB5D42CC2}">
      <dgm:prSet/>
      <dgm:spPr/>
      <dgm:t>
        <a:bodyPr/>
        <a:lstStyle/>
        <a:p>
          <a:endParaRPr lang="en-US"/>
        </a:p>
      </dgm:t>
    </dgm:pt>
    <dgm:pt modelId="{58752B0E-692F-4BF5-9D4A-3FCC59F51594}" type="sibTrans" cxnId="{7266529D-62CF-4083-A368-0D7FB5D42CC2}">
      <dgm:prSet/>
      <dgm:spPr/>
      <dgm:t>
        <a:bodyPr/>
        <a:lstStyle/>
        <a:p>
          <a:endParaRPr lang="en-US"/>
        </a:p>
      </dgm:t>
    </dgm:pt>
    <dgm:pt modelId="{03BB8BFD-B90C-4655-9845-BE17445434D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Ridge ending:end point</a:t>
          </a:r>
        </a:p>
      </dgm:t>
    </dgm:pt>
    <dgm:pt modelId="{76972CFA-15FC-4485-9E90-F670C297F79F}" type="parTrans" cxnId="{E2ABAFA3-C352-4882-B025-E41CD819FA38}">
      <dgm:prSet/>
      <dgm:spPr/>
    </dgm:pt>
    <dgm:pt modelId="{CAF7F6E5-79B7-44BC-AA92-37A4C820EFA0}" type="sibTrans" cxnId="{E2ABAFA3-C352-4882-B025-E41CD819FA38}">
      <dgm:prSet/>
      <dgm:spPr/>
      <dgm:t>
        <a:bodyPr/>
        <a:lstStyle/>
        <a:p>
          <a:endParaRPr lang="en-US"/>
        </a:p>
      </dgm:t>
    </dgm:pt>
    <dgm:pt modelId="{DB353833-816D-4AB1-806D-4B4C92E9126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Island:small ridges b/w 2  spaces</a:t>
          </a:r>
        </a:p>
      </dgm:t>
    </dgm:pt>
    <dgm:pt modelId="{FBC518AC-3148-48FB-94CF-5DB2A0B5506E}" type="parTrans" cxnId="{F20C1318-0850-49FC-BBA1-80C2E5D33EB7}">
      <dgm:prSet/>
      <dgm:spPr/>
    </dgm:pt>
    <dgm:pt modelId="{156C9EEE-7ED3-492D-83D0-2DE6B237765A}" type="sibTrans" cxnId="{F20C1318-0850-49FC-BBA1-80C2E5D33EB7}">
      <dgm:prSet/>
      <dgm:spPr/>
      <dgm:t>
        <a:bodyPr/>
        <a:lstStyle/>
        <a:p>
          <a:endParaRPr lang="en-US"/>
        </a:p>
      </dgm:t>
    </dgm:pt>
    <dgm:pt modelId="{F0EBA367-41F5-48A6-9BC1-89FCA585C06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Delta:space between ridges</a:t>
          </a:r>
        </a:p>
      </dgm:t>
    </dgm:pt>
    <dgm:pt modelId="{35F4E70B-2907-4B7D-9A80-CCEDD5F9B378}" type="parTrans" cxnId="{7DA7D73E-5648-4501-BEA7-AA4B491DF955}">
      <dgm:prSet/>
      <dgm:spPr/>
    </dgm:pt>
    <dgm:pt modelId="{5E4364FE-3C0D-459F-947B-045F4C3CE23B}" type="sibTrans" cxnId="{7DA7D73E-5648-4501-BEA7-AA4B491DF955}">
      <dgm:prSet/>
      <dgm:spPr/>
      <dgm:t>
        <a:bodyPr/>
        <a:lstStyle/>
        <a:p>
          <a:endParaRPr lang="en-US"/>
        </a:p>
      </dgm:t>
    </dgm:pt>
    <dgm:pt modelId="{1E53314F-05C0-4849-867E-4B61AC6DC2C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Pore:human pore</a:t>
          </a:r>
        </a:p>
      </dgm:t>
    </dgm:pt>
    <dgm:pt modelId="{8E27468F-8216-4673-85F7-26BE0D792614}" type="parTrans" cxnId="{00618B14-ACF8-417E-B240-476365773D2E}">
      <dgm:prSet/>
      <dgm:spPr/>
    </dgm:pt>
    <dgm:pt modelId="{91C5A17D-B554-4EB7-8286-FB14A8163159}" type="sibTrans" cxnId="{00618B14-ACF8-417E-B240-476365773D2E}">
      <dgm:prSet/>
      <dgm:spPr/>
      <dgm:t>
        <a:bodyPr/>
        <a:lstStyle/>
        <a:p>
          <a:endParaRPr lang="en-US"/>
        </a:p>
      </dgm:t>
    </dgm:pt>
    <dgm:pt modelId="{A2BA6CCA-CB61-41EA-B45A-1C812CA81F26}" type="pres">
      <dgm:prSet presAssocID="{CB94274D-6916-48FF-B556-DAC810D1DAB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88FDE66-1697-4005-A59E-CC64A53858EF}" type="pres">
      <dgm:prSet presAssocID="{22B8FD57-B640-41D7-80A0-4737C71242BA}" presName="thickLine" presStyleLbl="alignNode1" presStyleIdx="0" presStyleCnt="9"/>
      <dgm:spPr/>
    </dgm:pt>
    <dgm:pt modelId="{E07870CA-3C5D-4F36-97A5-415E4A676F2F}" type="pres">
      <dgm:prSet presAssocID="{22B8FD57-B640-41D7-80A0-4737C71242BA}" presName="horz1" presStyleCnt="0"/>
      <dgm:spPr/>
    </dgm:pt>
    <dgm:pt modelId="{24841E49-0426-43C7-8F8F-5F0D15F0268A}" type="pres">
      <dgm:prSet presAssocID="{22B8FD57-B640-41D7-80A0-4737C71242BA}" presName="tx1" presStyleLbl="revTx" presStyleIdx="0" presStyleCnt="9"/>
      <dgm:spPr/>
      <dgm:t>
        <a:bodyPr/>
        <a:lstStyle/>
        <a:p>
          <a:endParaRPr lang="en-IN"/>
        </a:p>
      </dgm:t>
    </dgm:pt>
    <dgm:pt modelId="{0A45D19F-3078-43D7-A52C-0CDB22360BBF}" type="pres">
      <dgm:prSet presAssocID="{22B8FD57-B640-41D7-80A0-4737C71242BA}" presName="vert1" presStyleCnt="0"/>
      <dgm:spPr/>
    </dgm:pt>
    <dgm:pt modelId="{58D1104B-8CFE-45DF-B54F-C598C815CD33}" type="pres">
      <dgm:prSet presAssocID="{EE4CF655-0197-4174-88F0-3F51D2918755}" presName="thickLine" presStyleLbl="alignNode1" presStyleIdx="1" presStyleCnt="9"/>
      <dgm:spPr/>
    </dgm:pt>
    <dgm:pt modelId="{6BE56706-3D90-4FD9-AF2D-4F40D26DCA15}" type="pres">
      <dgm:prSet presAssocID="{EE4CF655-0197-4174-88F0-3F51D2918755}" presName="horz1" presStyleCnt="0"/>
      <dgm:spPr/>
    </dgm:pt>
    <dgm:pt modelId="{A9A37CB0-E9D1-4FA9-AF96-D521C3E9A878}" type="pres">
      <dgm:prSet presAssocID="{EE4CF655-0197-4174-88F0-3F51D2918755}" presName="tx1" presStyleLbl="revTx" presStyleIdx="1" presStyleCnt="9"/>
      <dgm:spPr/>
      <dgm:t>
        <a:bodyPr/>
        <a:lstStyle/>
        <a:p>
          <a:endParaRPr lang="en-IN"/>
        </a:p>
      </dgm:t>
    </dgm:pt>
    <dgm:pt modelId="{93A767EC-B1DD-4BE6-BAB4-48D45F7EFCF7}" type="pres">
      <dgm:prSet presAssocID="{EE4CF655-0197-4174-88F0-3F51D2918755}" presName="vert1" presStyleCnt="0"/>
      <dgm:spPr/>
    </dgm:pt>
    <dgm:pt modelId="{F495200C-4687-4908-8669-0B5A69C005BF}" type="pres">
      <dgm:prSet presAssocID="{EF1CA72F-776C-4660-A15A-C78AA1493722}" presName="thickLine" presStyleLbl="alignNode1" presStyleIdx="2" presStyleCnt="9"/>
      <dgm:spPr/>
    </dgm:pt>
    <dgm:pt modelId="{2C97A6A4-A96E-4E02-BEED-470D8F3F3952}" type="pres">
      <dgm:prSet presAssocID="{EF1CA72F-776C-4660-A15A-C78AA1493722}" presName="horz1" presStyleCnt="0"/>
      <dgm:spPr/>
    </dgm:pt>
    <dgm:pt modelId="{11EE0051-A3DA-48E8-B7CF-CA0EF4A46DBF}" type="pres">
      <dgm:prSet presAssocID="{EF1CA72F-776C-4660-A15A-C78AA1493722}" presName="tx1" presStyleLbl="revTx" presStyleIdx="2" presStyleCnt="9"/>
      <dgm:spPr/>
      <dgm:t>
        <a:bodyPr/>
        <a:lstStyle/>
        <a:p>
          <a:endParaRPr lang="en-IN"/>
        </a:p>
      </dgm:t>
    </dgm:pt>
    <dgm:pt modelId="{02883D02-CE66-48FE-AF1C-8F8187E46EFC}" type="pres">
      <dgm:prSet presAssocID="{EF1CA72F-776C-4660-A15A-C78AA1493722}" presName="vert1" presStyleCnt="0"/>
      <dgm:spPr/>
    </dgm:pt>
    <dgm:pt modelId="{8F233619-3AEF-4872-839B-A58578F17464}" type="pres">
      <dgm:prSet presAssocID="{718291B3-2E9F-40B8-BEDB-C9E5CDCCE1F4}" presName="thickLine" presStyleLbl="alignNode1" presStyleIdx="3" presStyleCnt="9"/>
      <dgm:spPr/>
    </dgm:pt>
    <dgm:pt modelId="{5E5FAA20-B831-4E2C-9E6D-4AAADE30F578}" type="pres">
      <dgm:prSet presAssocID="{718291B3-2E9F-40B8-BEDB-C9E5CDCCE1F4}" presName="horz1" presStyleCnt="0"/>
      <dgm:spPr/>
    </dgm:pt>
    <dgm:pt modelId="{E45D545F-F48D-424B-84F8-819A970D5752}" type="pres">
      <dgm:prSet presAssocID="{718291B3-2E9F-40B8-BEDB-C9E5CDCCE1F4}" presName="tx1" presStyleLbl="revTx" presStyleIdx="3" presStyleCnt="9"/>
      <dgm:spPr/>
      <dgm:t>
        <a:bodyPr/>
        <a:lstStyle/>
        <a:p>
          <a:endParaRPr lang="en-IN"/>
        </a:p>
      </dgm:t>
    </dgm:pt>
    <dgm:pt modelId="{3FC9C48D-89F5-4EC1-ADFD-A9E00BB4BF79}" type="pres">
      <dgm:prSet presAssocID="{718291B3-2E9F-40B8-BEDB-C9E5CDCCE1F4}" presName="vert1" presStyleCnt="0"/>
      <dgm:spPr/>
    </dgm:pt>
    <dgm:pt modelId="{1E54CBCD-C30D-4D9C-8A93-25EEBFBB7DA8}" type="pres">
      <dgm:prSet presAssocID="{79A14078-7570-48E3-B879-4D9F83931117}" presName="thickLine" presStyleLbl="alignNode1" presStyleIdx="4" presStyleCnt="9"/>
      <dgm:spPr/>
    </dgm:pt>
    <dgm:pt modelId="{02E259BA-C17B-4842-B9CD-A3921211512B}" type="pres">
      <dgm:prSet presAssocID="{79A14078-7570-48E3-B879-4D9F83931117}" presName="horz1" presStyleCnt="0"/>
      <dgm:spPr/>
    </dgm:pt>
    <dgm:pt modelId="{78CCEFFB-8F0E-4528-A8F1-1BAA149440C8}" type="pres">
      <dgm:prSet presAssocID="{79A14078-7570-48E3-B879-4D9F83931117}" presName="tx1" presStyleLbl="revTx" presStyleIdx="4" presStyleCnt="9"/>
      <dgm:spPr/>
      <dgm:t>
        <a:bodyPr/>
        <a:lstStyle/>
        <a:p>
          <a:endParaRPr lang="en-IN"/>
        </a:p>
      </dgm:t>
    </dgm:pt>
    <dgm:pt modelId="{27F63BBD-5B8E-4600-B59B-D2788E6CEA15}" type="pres">
      <dgm:prSet presAssocID="{79A14078-7570-48E3-B879-4D9F83931117}" presName="vert1" presStyleCnt="0"/>
      <dgm:spPr/>
    </dgm:pt>
    <dgm:pt modelId="{04B2702B-5221-45C7-848B-63A334D867B2}" type="pres">
      <dgm:prSet presAssocID="{03BB8BFD-B90C-4655-9845-BE17445434D0}" presName="thickLine" presStyleLbl="alignNode1" presStyleIdx="5" presStyleCnt="9"/>
      <dgm:spPr/>
    </dgm:pt>
    <dgm:pt modelId="{889C60B0-2EB7-49CD-A823-F0B40095CB65}" type="pres">
      <dgm:prSet presAssocID="{03BB8BFD-B90C-4655-9845-BE17445434D0}" presName="horz1" presStyleCnt="0"/>
      <dgm:spPr/>
    </dgm:pt>
    <dgm:pt modelId="{C14A0D63-7C0D-4C99-AE0B-ADFE708DE879}" type="pres">
      <dgm:prSet presAssocID="{03BB8BFD-B90C-4655-9845-BE17445434D0}" presName="tx1" presStyleLbl="revTx" presStyleIdx="5" presStyleCnt="9"/>
      <dgm:spPr/>
      <dgm:t>
        <a:bodyPr/>
        <a:lstStyle/>
        <a:p>
          <a:endParaRPr lang="en-IN"/>
        </a:p>
      </dgm:t>
    </dgm:pt>
    <dgm:pt modelId="{483AB118-DA17-44E9-BAAF-F6A5AEC19F24}" type="pres">
      <dgm:prSet presAssocID="{03BB8BFD-B90C-4655-9845-BE17445434D0}" presName="vert1" presStyleCnt="0"/>
      <dgm:spPr/>
    </dgm:pt>
    <dgm:pt modelId="{38D7D3AE-E823-4C86-8E68-4C10D3F53C7E}" type="pres">
      <dgm:prSet presAssocID="{DB353833-816D-4AB1-806D-4B4C92E91261}" presName="thickLine" presStyleLbl="alignNode1" presStyleIdx="6" presStyleCnt="9"/>
      <dgm:spPr/>
    </dgm:pt>
    <dgm:pt modelId="{197D283D-A176-4227-AB82-B6518640E49E}" type="pres">
      <dgm:prSet presAssocID="{DB353833-816D-4AB1-806D-4B4C92E91261}" presName="horz1" presStyleCnt="0"/>
      <dgm:spPr/>
    </dgm:pt>
    <dgm:pt modelId="{8441C326-ABD1-4596-9CF0-905A4754DEB8}" type="pres">
      <dgm:prSet presAssocID="{DB353833-816D-4AB1-806D-4B4C92E91261}" presName="tx1" presStyleLbl="revTx" presStyleIdx="6" presStyleCnt="9"/>
      <dgm:spPr/>
      <dgm:t>
        <a:bodyPr/>
        <a:lstStyle/>
        <a:p>
          <a:endParaRPr lang="en-IN"/>
        </a:p>
      </dgm:t>
    </dgm:pt>
    <dgm:pt modelId="{CD0B1B9B-550A-480A-9667-06D012C41DDD}" type="pres">
      <dgm:prSet presAssocID="{DB353833-816D-4AB1-806D-4B4C92E91261}" presName="vert1" presStyleCnt="0"/>
      <dgm:spPr/>
    </dgm:pt>
    <dgm:pt modelId="{0D7E4D8E-C04F-44FE-AE76-B56FDF160EB6}" type="pres">
      <dgm:prSet presAssocID="{F0EBA367-41F5-48A6-9BC1-89FCA585C067}" presName="thickLine" presStyleLbl="alignNode1" presStyleIdx="7" presStyleCnt="9"/>
      <dgm:spPr/>
    </dgm:pt>
    <dgm:pt modelId="{DB32F029-C7AB-4EDE-9119-C9AC23B0B89C}" type="pres">
      <dgm:prSet presAssocID="{F0EBA367-41F5-48A6-9BC1-89FCA585C067}" presName="horz1" presStyleCnt="0"/>
      <dgm:spPr/>
    </dgm:pt>
    <dgm:pt modelId="{DDE4A80E-06D9-4016-B0DD-377C1CAFF763}" type="pres">
      <dgm:prSet presAssocID="{F0EBA367-41F5-48A6-9BC1-89FCA585C067}" presName="tx1" presStyleLbl="revTx" presStyleIdx="7" presStyleCnt="9"/>
      <dgm:spPr/>
      <dgm:t>
        <a:bodyPr/>
        <a:lstStyle/>
        <a:p>
          <a:endParaRPr lang="en-IN"/>
        </a:p>
      </dgm:t>
    </dgm:pt>
    <dgm:pt modelId="{3B33BEB0-CF59-44E2-84F0-1EFF795C61F0}" type="pres">
      <dgm:prSet presAssocID="{F0EBA367-41F5-48A6-9BC1-89FCA585C067}" presName="vert1" presStyleCnt="0"/>
      <dgm:spPr/>
    </dgm:pt>
    <dgm:pt modelId="{83A45472-59E5-4398-9A7D-8F39C896EFFF}" type="pres">
      <dgm:prSet presAssocID="{1E53314F-05C0-4849-867E-4B61AC6DC2C4}" presName="thickLine" presStyleLbl="alignNode1" presStyleIdx="8" presStyleCnt="9"/>
      <dgm:spPr/>
    </dgm:pt>
    <dgm:pt modelId="{9CA7AB10-C212-41A2-86F0-BA59E42906C3}" type="pres">
      <dgm:prSet presAssocID="{1E53314F-05C0-4849-867E-4B61AC6DC2C4}" presName="horz1" presStyleCnt="0"/>
      <dgm:spPr/>
    </dgm:pt>
    <dgm:pt modelId="{BE4E4738-C33A-466D-9DF5-674C527ADE74}" type="pres">
      <dgm:prSet presAssocID="{1E53314F-05C0-4849-867E-4B61AC6DC2C4}" presName="tx1" presStyleLbl="revTx" presStyleIdx="8" presStyleCnt="9"/>
      <dgm:spPr/>
      <dgm:t>
        <a:bodyPr/>
        <a:lstStyle/>
        <a:p>
          <a:endParaRPr lang="en-IN"/>
        </a:p>
      </dgm:t>
    </dgm:pt>
    <dgm:pt modelId="{3E1AEA2B-CCF9-4544-98CD-345F7C2F4C14}" type="pres">
      <dgm:prSet presAssocID="{1E53314F-05C0-4849-867E-4B61AC6DC2C4}" presName="vert1" presStyleCnt="0"/>
      <dgm:spPr/>
    </dgm:pt>
  </dgm:ptLst>
  <dgm:cxnLst>
    <dgm:cxn modelId="{831ADF47-6C1C-415B-A074-0307D446E28A}" type="presOf" srcId="{22B8FD57-B640-41D7-80A0-4737C71242BA}" destId="{24841E49-0426-43C7-8F8F-5F0D15F0268A}" srcOrd="0" destOrd="0" presId="urn:microsoft.com/office/officeart/2008/layout/LinedList"/>
    <dgm:cxn modelId="{7DA7D73E-5648-4501-BEA7-AA4B491DF955}" srcId="{CB94274D-6916-48FF-B556-DAC810D1DABA}" destId="{F0EBA367-41F5-48A6-9BC1-89FCA585C067}" srcOrd="7" destOrd="0" parTransId="{35F4E70B-2907-4B7D-9A80-CCEDD5F9B378}" sibTransId="{5E4364FE-3C0D-459F-947B-045F4C3CE23B}"/>
    <dgm:cxn modelId="{1F1AEFD4-7D67-41F9-B2DA-319062F8D2DD}" type="presOf" srcId="{DB353833-816D-4AB1-806D-4B4C92E91261}" destId="{8441C326-ABD1-4596-9CF0-905A4754DEB8}" srcOrd="0" destOrd="0" presId="urn:microsoft.com/office/officeart/2008/layout/LinedList"/>
    <dgm:cxn modelId="{E2ABAFA3-C352-4882-B025-E41CD819FA38}" srcId="{CB94274D-6916-48FF-B556-DAC810D1DABA}" destId="{03BB8BFD-B90C-4655-9845-BE17445434D0}" srcOrd="5" destOrd="0" parTransId="{76972CFA-15FC-4485-9E90-F670C297F79F}" sibTransId="{CAF7F6E5-79B7-44BC-AA92-37A4C820EFA0}"/>
    <dgm:cxn modelId="{82A124AE-1AE1-4838-8C79-B80F991EE104}" srcId="{CB94274D-6916-48FF-B556-DAC810D1DABA}" destId="{EF1CA72F-776C-4660-A15A-C78AA1493722}" srcOrd="2" destOrd="0" parTransId="{FC5A0FC1-7CC8-4131-AC79-E9515427F402}" sibTransId="{A9C954D4-EE34-4D4A-9B61-D12E5B483EBE}"/>
    <dgm:cxn modelId="{13341B3E-0780-468A-9AAE-48AF42C5DB4C}" type="presOf" srcId="{F0EBA367-41F5-48A6-9BC1-89FCA585C067}" destId="{DDE4A80E-06D9-4016-B0DD-377C1CAFF763}" srcOrd="0" destOrd="0" presId="urn:microsoft.com/office/officeart/2008/layout/LinedList"/>
    <dgm:cxn modelId="{6EFBE950-CE6B-4132-BD61-F3FB1B1A9844}" type="presOf" srcId="{CB94274D-6916-48FF-B556-DAC810D1DABA}" destId="{A2BA6CCA-CB61-41EA-B45A-1C812CA81F26}" srcOrd="0" destOrd="0" presId="urn:microsoft.com/office/officeart/2008/layout/LinedList"/>
    <dgm:cxn modelId="{7266529D-62CF-4083-A368-0D7FB5D42CC2}" srcId="{CB94274D-6916-48FF-B556-DAC810D1DABA}" destId="{79A14078-7570-48E3-B879-4D9F83931117}" srcOrd="4" destOrd="0" parTransId="{5B1E9BF0-4CA9-44E7-8B3E-1B587E7F6AF8}" sibTransId="{58752B0E-692F-4BF5-9D4A-3FCC59F51594}"/>
    <dgm:cxn modelId="{22EAB0A0-B7E3-405F-9A22-D1BE665A2F7D}" type="presOf" srcId="{03BB8BFD-B90C-4655-9845-BE17445434D0}" destId="{C14A0D63-7C0D-4C99-AE0B-ADFE708DE879}" srcOrd="0" destOrd="0" presId="urn:microsoft.com/office/officeart/2008/layout/LinedList"/>
    <dgm:cxn modelId="{E9F569F6-584C-4422-A810-3CD6DBB84072}" srcId="{CB94274D-6916-48FF-B556-DAC810D1DABA}" destId="{22B8FD57-B640-41D7-80A0-4737C71242BA}" srcOrd="0" destOrd="0" parTransId="{31C58EDE-FE84-4C59-9E56-18D3901169AD}" sibTransId="{45E691DC-78E9-460A-AA5A-922F1E07950F}"/>
    <dgm:cxn modelId="{D53AB7B9-3D34-4E96-8025-EDA044AB1EE2}" type="presOf" srcId="{1E53314F-05C0-4849-867E-4B61AC6DC2C4}" destId="{BE4E4738-C33A-466D-9DF5-674C527ADE74}" srcOrd="0" destOrd="0" presId="urn:microsoft.com/office/officeart/2008/layout/LinedList"/>
    <dgm:cxn modelId="{6DBB55A0-4EE2-4986-BAA7-FC899BCD0B3D}" type="presOf" srcId="{EE4CF655-0197-4174-88F0-3F51D2918755}" destId="{A9A37CB0-E9D1-4FA9-AF96-D521C3E9A878}" srcOrd="0" destOrd="0" presId="urn:microsoft.com/office/officeart/2008/layout/LinedList"/>
    <dgm:cxn modelId="{4E909FB5-A75B-4548-91EB-A83FA4718BEA}" srcId="{CB94274D-6916-48FF-B556-DAC810D1DABA}" destId="{718291B3-2E9F-40B8-BEDB-C9E5CDCCE1F4}" srcOrd="3" destOrd="0" parTransId="{4558A177-C139-4B03-A009-FF26B4173939}" sibTransId="{60DCB623-3FFC-4A47-B879-2C5B8FDDAC24}"/>
    <dgm:cxn modelId="{F20C1318-0850-49FC-BBA1-80C2E5D33EB7}" srcId="{CB94274D-6916-48FF-B556-DAC810D1DABA}" destId="{DB353833-816D-4AB1-806D-4B4C92E91261}" srcOrd="6" destOrd="0" parTransId="{FBC518AC-3148-48FB-94CF-5DB2A0B5506E}" sibTransId="{156C9EEE-7ED3-492D-83D0-2DE6B237765A}"/>
    <dgm:cxn modelId="{112C021B-68BE-42CC-A5F4-95FBF41E5860}" type="presOf" srcId="{EF1CA72F-776C-4660-A15A-C78AA1493722}" destId="{11EE0051-A3DA-48E8-B7CF-CA0EF4A46DBF}" srcOrd="0" destOrd="0" presId="urn:microsoft.com/office/officeart/2008/layout/LinedList"/>
    <dgm:cxn modelId="{4221A1A4-0CBD-4D80-89A0-64D3787B3D87}" type="presOf" srcId="{79A14078-7570-48E3-B879-4D9F83931117}" destId="{78CCEFFB-8F0E-4528-A8F1-1BAA149440C8}" srcOrd="0" destOrd="0" presId="urn:microsoft.com/office/officeart/2008/layout/LinedList"/>
    <dgm:cxn modelId="{00618B14-ACF8-417E-B240-476365773D2E}" srcId="{CB94274D-6916-48FF-B556-DAC810D1DABA}" destId="{1E53314F-05C0-4849-867E-4B61AC6DC2C4}" srcOrd="8" destOrd="0" parTransId="{8E27468F-8216-4673-85F7-26BE0D792614}" sibTransId="{91C5A17D-B554-4EB7-8286-FB14A8163159}"/>
    <dgm:cxn modelId="{40EB0A01-677F-4C0A-9D15-7EC0334F3F12}" srcId="{CB94274D-6916-48FF-B556-DAC810D1DABA}" destId="{EE4CF655-0197-4174-88F0-3F51D2918755}" srcOrd="1" destOrd="0" parTransId="{7709F1BE-EE84-4F78-B318-5C0F2AF2471A}" sibTransId="{DA5B971F-DF13-465C-8F96-D6D701BE91B5}"/>
    <dgm:cxn modelId="{B0B81606-49EA-4367-8168-0A4FC921D929}" type="presOf" srcId="{718291B3-2E9F-40B8-BEDB-C9E5CDCCE1F4}" destId="{E45D545F-F48D-424B-84F8-819A970D5752}" srcOrd="0" destOrd="0" presId="urn:microsoft.com/office/officeart/2008/layout/LinedList"/>
    <dgm:cxn modelId="{CD25D2FA-C499-42F6-9011-99E6FA85D165}" type="presParOf" srcId="{A2BA6CCA-CB61-41EA-B45A-1C812CA81F26}" destId="{A88FDE66-1697-4005-A59E-CC64A53858EF}" srcOrd="0" destOrd="0" presId="urn:microsoft.com/office/officeart/2008/layout/LinedList"/>
    <dgm:cxn modelId="{1FE0BAD0-17D1-424E-9D1B-22228DED2243}" type="presParOf" srcId="{A2BA6CCA-CB61-41EA-B45A-1C812CA81F26}" destId="{E07870CA-3C5D-4F36-97A5-415E4A676F2F}" srcOrd="1" destOrd="0" presId="urn:microsoft.com/office/officeart/2008/layout/LinedList"/>
    <dgm:cxn modelId="{D75F1AF1-C576-4613-9CD1-8F6D49D16539}" type="presParOf" srcId="{E07870CA-3C5D-4F36-97A5-415E4A676F2F}" destId="{24841E49-0426-43C7-8F8F-5F0D15F0268A}" srcOrd="0" destOrd="0" presId="urn:microsoft.com/office/officeart/2008/layout/LinedList"/>
    <dgm:cxn modelId="{9FE20D13-8D54-4D56-931D-870921B495C6}" type="presParOf" srcId="{E07870CA-3C5D-4F36-97A5-415E4A676F2F}" destId="{0A45D19F-3078-43D7-A52C-0CDB22360BBF}" srcOrd="1" destOrd="0" presId="urn:microsoft.com/office/officeart/2008/layout/LinedList"/>
    <dgm:cxn modelId="{A06F157E-DC94-4C7C-AC3A-E2EDEC168D75}" type="presParOf" srcId="{A2BA6CCA-CB61-41EA-B45A-1C812CA81F26}" destId="{58D1104B-8CFE-45DF-B54F-C598C815CD33}" srcOrd="2" destOrd="0" presId="urn:microsoft.com/office/officeart/2008/layout/LinedList"/>
    <dgm:cxn modelId="{8A3FC9DD-1477-4CB0-BCF2-C5C0C5F163D5}" type="presParOf" srcId="{A2BA6CCA-CB61-41EA-B45A-1C812CA81F26}" destId="{6BE56706-3D90-4FD9-AF2D-4F40D26DCA15}" srcOrd="3" destOrd="0" presId="urn:microsoft.com/office/officeart/2008/layout/LinedList"/>
    <dgm:cxn modelId="{5E1D155C-9926-4D1C-BAA3-E86F49182643}" type="presParOf" srcId="{6BE56706-3D90-4FD9-AF2D-4F40D26DCA15}" destId="{A9A37CB0-E9D1-4FA9-AF96-D521C3E9A878}" srcOrd="0" destOrd="0" presId="urn:microsoft.com/office/officeart/2008/layout/LinedList"/>
    <dgm:cxn modelId="{CE6BADEC-5067-4768-827A-C329EC1FC965}" type="presParOf" srcId="{6BE56706-3D90-4FD9-AF2D-4F40D26DCA15}" destId="{93A767EC-B1DD-4BE6-BAB4-48D45F7EFCF7}" srcOrd="1" destOrd="0" presId="urn:microsoft.com/office/officeart/2008/layout/LinedList"/>
    <dgm:cxn modelId="{A8A44248-2C3A-4F19-8B33-AE32A15EFBD2}" type="presParOf" srcId="{A2BA6CCA-CB61-41EA-B45A-1C812CA81F26}" destId="{F495200C-4687-4908-8669-0B5A69C005BF}" srcOrd="4" destOrd="0" presId="urn:microsoft.com/office/officeart/2008/layout/LinedList"/>
    <dgm:cxn modelId="{4DED7355-CFDF-4F30-8FCF-922688576C09}" type="presParOf" srcId="{A2BA6CCA-CB61-41EA-B45A-1C812CA81F26}" destId="{2C97A6A4-A96E-4E02-BEED-470D8F3F3952}" srcOrd="5" destOrd="0" presId="urn:microsoft.com/office/officeart/2008/layout/LinedList"/>
    <dgm:cxn modelId="{D790001A-8717-4F58-A44A-D744ACFD9101}" type="presParOf" srcId="{2C97A6A4-A96E-4E02-BEED-470D8F3F3952}" destId="{11EE0051-A3DA-48E8-B7CF-CA0EF4A46DBF}" srcOrd="0" destOrd="0" presId="urn:microsoft.com/office/officeart/2008/layout/LinedList"/>
    <dgm:cxn modelId="{90FCFB91-10E5-413B-9B4B-B0DE9BC8D209}" type="presParOf" srcId="{2C97A6A4-A96E-4E02-BEED-470D8F3F3952}" destId="{02883D02-CE66-48FE-AF1C-8F8187E46EFC}" srcOrd="1" destOrd="0" presId="urn:microsoft.com/office/officeart/2008/layout/LinedList"/>
    <dgm:cxn modelId="{94B55F6D-150E-42E0-BD8D-5CB2BFD3C513}" type="presParOf" srcId="{A2BA6CCA-CB61-41EA-B45A-1C812CA81F26}" destId="{8F233619-3AEF-4872-839B-A58578F17464}" srcOrd="6" destOrd="0" presId="urn:microsoft.com/office/officeart/2008/layout/LinedList"/>
    <dgm:cxn modelId="{1E73B5AC-917C-4FD3-83C4-5F160B106B73}" type="presParOf" srcId="{A2BA6CCA-CB61-41EA-B45A-1C812CA81F26}" destId="{5E5FAA20-B831-4E2C-9E6D-4AAADE30F578}" srcOrd="7" destOrd="0" presId="urn:microsoft.com/office/officeart/2008/layout/LinedList"/>
    <dgm:cxn modelId="{32FF4C46-708A-445A-ABD5-CE9E4450A882}" type="presParOf" srcId="{5E5FAA20-B831-4E2C-9E6D-4AAADE30F578}" destId="{E45D545F-F48D-424B-84F8-819A970D5752}" srcOrd="0" destOrd="0" presId="urn:microsoft.com/office/officeart/2008/layout/LinedList"/>
    <dgm:cxn modelId="{747D05EE-85E3-4181-BC14-7B9266ED6CF3}" type="presParOf" srcId="{5E5FAA20-B831-4E2C-9E6D-4AAADE30F578}" destId="{3FC9C48D-89F5-4EC1-ADFD-A9E00BB4BF79}" srcOrd="1" destOrd="0" presId="urn:microsoft.com/office/officeart/2008/layout/LinedList"/>
    <dgm:cxn modelId="{132E794F-E592-4697-A8CF-FA22B8E4A3C4}" type="presParOf" srcId="{A2BA6CCA-CB61-41EA-B45A-1C812CA81F26}" destId="{1E54CBCD-C30D-4D9C-8A93-25EEBFBB7DA8}" srcOrd="8" destOrd="0" presId="urn:microsoft.com/office/officeart/2008/layout/LinedList"/>
    <dgm:cxn modelId="{52217ED4-35D8-4560-BC60-9AC062D011CB}" type="presParOf" srcId="{A2BA6CCA-CB61-41EA-B45A-1C812CA81F26}" destId="{02E259BA-C17B-4842-B9CD-A3921211512B}" srcOrd="9" destOrd="0" presId="urn:microsoft.com/office/officeart/2008/layout/LinedList"/>
    <dgm:cxn modelId="{D4EE4465-50C2-47B6-9C19-EF643E49372D}" type="presParOf" srcId="{02E259BA-C17B-4842-B9CD-A3921211512B}" destId="{78CCEFFB-8F0E-4528-A8F1-1BAA149440C8}" srcOrd="0" destOrd="0" presId="urn:microsoft.com/office/officeart/2008/layout/LinedList"/>
    <dgm:cxn modelId="{A8AAAE09-5657-402D-AA31-48E96BDA5A98}" type="presParOf" srcId="{02E259BA-C17B-4842-B9CD-A3921211512B}" destId="{27F63BBD-5B8E-4600-B59B-D2788E6CEA15}" srcOrd="1" destOrd="0" presId="urn:microsoft.com/office/officeart/2008/layout/LinedList"/>
    <dgm:cxn modelId="{358BDC84-FFBE-45AC-9281-AC3BD689C77B}" type="presParOf" srcId="{A2BA6CCA-CB61-41EA-B45A-1C812CA81F26}" destId="{04B2702B-5221-45C7-848B-63A334D867B2}" srcOrd="10" destOrd="0" presId="urn:microsoft.com/office/officeart/2008/layout/LinedList"/>
    <dgm:cxn modelId="{EB999195-D587-407A-92C2-26D758614359}" type="presParOf" srcId="{A2BA6CCA-CB61-41EA-B45A-1C812CA81F26}" destId="{889C60B0-2EB7-49CD-A823-F0B40095CB65}" srcOrd="11" destOrd="0" presId="urn:microsoft.com/office/officeart/2008/layout/LinedList"/>
    <dgm:cxn modelId="{E8B36665-DE48-4C60-900A-F4E1DCA4EA28}" type="presParOf" srcId="{889C60B0-2EB7-49CD-A823-F0B40095CB65}" destId="{C14A0D63-7C0D-4C99-AE0B-ADFE708DE879}" srcOrd="0" destOrd="0" presId="urn:microsoft.com/office/officeart/2008/layout/LinedList"/>
    <dgm:cxn modelId="{47898179-10E3-408B-B03C-696F36ECCBC4}" type="presParOf" srcId="{889C60B0-2EB7-49CD-A823-F0B40095CB65}" destId="{483AB118-DA17-44E9-BAAF-F6A5AEC19F24}" srcOrd="1" destOrd="0" presId="urn:microsoft.com/office/officeart/2008/layout/LinedList"/>
    <dgm:cxn modelId="{14F6F7F4-3600-4FD0-8262-1BFEFF956145}" type="presParOf" srcId="{A2BA6CCA-CB61-41EA-B45A-1C812CA81F26}" destId="{38D7D3AE-E823-4C86-8E68-4C10D3F53C7E}" srcOrd="12" destOrd="0" presId="urn:microsoft.com/office/officeart/2008/layout/LinedList"/>
    <dgm:cxn modelId="{DDAF61F5-728E-40C0-ABC6-F44790297EA9}" type="presParOf" srcId="{A2BA6CCA-CB61-41EA-B45A-1C812CA81F26}" destId="{197D283D-A176-4227-AB82-B6518640E49E}" srcOrd="13" destOrd="0" presId="urn:microsoft.com/office/officeart/2008/layout/LinedList"/>
    <dgm:cxn modelId="{A1E96868-E6F9-428F-8122-BBE674E2A499}" type="presParOf" srcId="{197D283D-A176-4227-AB82-B6518640E49E}" destId="{8441C326-ABD1-4596-9CF0-905A4754DEB8}" srcOrd="0" destOrd="0" presId="urn:microsoft.com/office/officeart/2008/layout/LinedList"/>
    <dgm:cxn modelId="{F387322A-FD18-4BE5-A125-9859948B8BB3}" type="presParOf" srcId="{197D283D-A176-4227-AB82-B6518640E49E}" destId="{CD0B1B9B-550A-480A-9667-06D012C41DDD}" srcOrd="1" destOrd="0" presId="urn:microsoft.com/office/officeart/2008/layout/LinedList"/>
    <dgm:cxn modelId="{9CC7F8CC-8B15-4E1B-B273-1152110C9023}" type="presParOf" srcId="{A2BA6CCA-CB61-41EA-B45A-1C812CA81F26}" destId="{0D7E4D8E-C04F-44FE-AE76-B56FDF160EB6}" srcOrd="14" destOrd="0" presId="urn:microsoft.com/office/officeart/2008/layout/LinedList"/>
    <dgm:cxn modelId="{68B2FCE6-3F03-43AA-A6C7-B6AA2B380950}" type="presParOf" srcId="{A2BA6CCA-CB61-41EA-B45A-1C812CA81F26}" destId="{DB32F029-C7AB-4EDE-9119-C9AC23B0B89C}" srcOrd="15" destOrd="0" presId="urn:microsoft.com/office/officeart/2008/layout/LinedList"/>
    <dgm:cxn modelId="{5399090D-3FDC-4D4C-B457-03E987316A43}" type="presParOf" srcId="{DB32F029-C7AB-4EDE-9119-C9AC23B0B89C}" destId="{DDE4A80E-06D9-4016-B0DD-377C1CAFF763}" srcOrd="0" destOrd="0" presId="urn:microsoft.com/office/officeart/2008/layout/LinedList"/>
    <dgm:cxn modelId="{F9FF4DDA-388E-43A4-9D71-02462FDB8D18}" type="presParOf" srcId="{DB32F029-C7AB-4EDE-9119-C9AC23B0B89C}" destId="{3B33BEB0-CF59-44E2-84F0-1EFF795C61F0}" srcOrd="1" destOrd="0" presId="urn:microsoft.com/office/officeart/2008/layout/LinedList"/>
    <dgm:cxn modelId="{51AFBA8F-B14A-46FD-9B32-3F32CA1E8FC2}" type="presParOf" srcId="{A2BA6CCA-CB61-41EA-B45A-1C812CA81F26}" destId="{83A45472-59E5-4398-9A7D-8F39C896EFFF}" srcOrd="16" destOrd="0" presId="urn:microsoft.com/office/officeart/2008/layout/LinedList"/>
    <dgm:cxn modelId="{58A596D9-F961-40D5-832B-638ACA0FFA17}" type="presParOf" srcId="{A2BA6CCA-CB61-41EA-B45A-1C812CA81F26}" destId="{9CA7AB10-C212-41A2-86F0-BA59E42906C3}" srcOrd="17" destOrd="0" presId="urn:microsoft.com/office/officeart/2008/layout/LinedList"/>
    <dgm:cxn modelId="{7AEB4B4A-4CDA-4CFF-8B2F-E2406029C0DD}" type="presParOf" srcId="{9CA7AB10-C212-41A2-86F0-BA59E42906C3}" destId="{BE4E4738-C33A-466D-9DF5-674C527ADE74}" srcOrd="0" destOrd="0" presId="urn:microsoft.com/office/officeart/2008/layout/LinedList"/>
    <dgm:cxn modelId="{A5566249-AAF0-4042-BDB2-F0E7A47B4854}" type="presParOf" srcId="{9CA7AB10-C212-41A2-86F0-BA59E42906C3}" destId="{3E1AEA2B-CCF9-4544-98CD-345F7C2F4C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496BE-A4FE-403C-8D39-9F82AA6372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3D0541-6600-4EE7-9CF1-D86A7C25890F}">
      <dgm:prSet/>
      <dgm:spPr/>
      <dgm:t>
        <a:bodyPr/>
        <a:lstStyle/>
        <a:p>
          <a:r>
            <a:rPr lang="en-US"/>
            <a:t>Advanced Minutiae Based Algorithm.</a:t>
          </a:r>
        </a:p>
      </dgm:t>
    </dgm:pt>
    <dgm:pt modelId="{6A0FA73A-36FB-49B5-89B0-44B0702429AA}" type="parTrans" cxnId="{9A476A3D-A965-4CF0-B001-A6EA2064E581}">
      <dgm:prSet/>
      <dgm:spPr/>
      <dgm:t>
        <a:bodyPr/>
        <a:lstStyle/>
        <a:p>
          <a:endParaRPr lang="en-US"/>
        </a:p>
      </dgm:t>
    </dgm:pt>
    <dgm:pt modelId="{856227D7-2F8D-4768-882B-248361805D8F}" type="sibTrans" cxnId="{9A476A3D-A965-4CF0-B001-A6EA2064E581}">
      <dgm:prSet/>
      <dgm:spPr/>
      <dgm:t>
        <a:bodyPr/>
        <a:lstStyle/>
        <a:p>
          <a:endParaRPr lang="en-US"/>
        </a:p>
      </dgm:t>
    </dgm:pt>
    <dgm:pt modelId="{1EA0DB75-EAC6-4D02-A116-FDFA7E7E6E58}">
      <dgm:prSet/>
      <dgm:spPr/>
      <dgm:t>
        <a:bodyPr/>
        <a:lstStyle/>
        <a:p>
          <a:r>
            <a:rPr lang="en-US" dirty="0"/>
            <a:t>Developed by Suprema solutions</a:t>
          </a:r>
        </a:p>
      </dgm:t>
    </dgm:pt>
    <dgm:pt modelId="{DB02770D-C168-4C9E-9707-F03F89AFEFA7}" type="parTrans" cxnId="{35F74B0A-6CB9-4484-BCA4-DE5BF6CA3F60}">
      <dgm:prSet/>
      <dgm:spPr/>
      <dgm:t>
        <a:bodyPr/>
        <a:lstStyle/>
        <a:p>
          <a:endParaRPr lang="en-US"/>
        </a:p>
      </dgm:t>
    </dgm:pt>
    <dgm:pt modelId="{33FB6597-27EB-4EBD-9164-5AF922008F54}" type="sibTrans" cxnId="{35F74B0A-6CB9-4484-BCA4-DE5BF6CA3F60}">
      <dgm:prSet/>
      <dgm:spPr/>
      <dgm:t>
        <a:bodyPr/>
        <a:lstStyle/>
        <a:p>
          <a:endParaRPr lang="en-US"/>
        </a:p>
      </dgm:t>
    </dgm:pt>
    <dgm:pt modelId="{2B80155D-1D3C-4893-948F-D0409BC2A3B2}">
      <dgm:prSet/>
      <dgm:spPr/>
      <dgm:t>
        <a:bodyPr/>
        <a:lstStyle/>
        <a:p>
          <a:r>
            <a:rPr lang="en-US"/>
            <a:t>Two Processes</a:t>
          </a:r>
        </a:p>
      </dgm:t>
    </dgm:pt>
    <dgm:pt modelId="{89BDA3C9-35FA-48C9-B1DB-FFE33580CD47}" type="parTrans" cxnId="{B5DECD87-F8A8-4C5F-9360-104B1F90D5FE}">
      <dgm:prSet/>
      <dgm:spPr/>
      <dgm:t>
        <a:bodyPr/>
        <a:lstStyle/>
        <a:p>
          <a:endParaRPr lang="en-US"/>
        </a:p>
      </dgm:t>
    </dgm:pt>
    <dgm:pt modelId="{A991215C-DC12-4275-9520-80AF1525C4C0}" type="sibTrans" cxnId="{B5DECD87-F8A8-4C5F-9360-104B1F90D5FE}">
      <dgm:prSet/>
      <dgm:spPr/>
      <dgm:t>
        <a:bodyPr/>
        <a:lstStyle/>
        <a:p>
          <a:endParaRPr lang="en-US"/>
        </a:p>
      </dgm:t>
    </dgm:pt>
    <dgm:pt modelId="{51458E7D-1C25-41C1-B181-D704AC620AE0}">
      <dgm:prSet/>
      <dgm:spPr/>
      <dgm:t>
        <a:bodyPr/>
        <a:lstStyle/>
        <a:p>
          <a:r>
            <a:rPr lang="en-US"/>
            <a:t>Feature Extractor</a:t>
          </a:r>
        </a:p>
      </dgm:t>
    </dgm:pt>
    <dgm:pt modelId="{8B5918A4-B742-450C-A25A-E8A585EC81D2}" type="parTrans" cxnId="{A01E756F-982D-4E80-8885-9BFF8799DF00}">
      <dgm:prSet/>
      <dgm:spPr/>
      <dgm:t>
        <a:bodyPr/>
        <a:lstStyle/>
        <a:p>
          <a:endParaRPr lang="en-US"/>
        </a:p>
      </dgm:t>
    </dgm:pt>
    <dgm:pt modelId="{4CD9538D-2F1B-465E-AE20-EF6D27BBA4B7}" type="sibTrans" cxnId="{A01E756F-982D-4E80-8885-9BFF8799DF00}">
      <dgm:prSet/>
      <dgm:spPr/>
      <dgm:t>
        <a:bodyPr/>
        <a:lstStyle/>
        <a:p>
          <a:endParaRPr lang="en-US"/>
        </a:p>
      </dgm:t>
    </dgm:pt>
    <dgm:pt modelId="{EAD557E9-C855-47E1-840E-86331D27E316}">
      <dgm:prSet/>
      <dgm:spPr/>
      <dgm:t>
        <a:bodyPr/>
        <a:lstStyle/>
        <a:p>
          <a:r>
            <a:rPr lang="en-US"/>
            <a:t>Matcher</a:t>
          </a:r>
        </a:p>
      </dgm:t>
    </dgm:pt>
    <dgm:pt modelId="{A87B4948-09F8-4DBC-A511-75EAF4D65748}" type="parTrans" cxnId="{E221955E-FC4F-4ED5-81E7-D8FA7DF20094}">
      <dgm:prSet/>
      <dgm:spPr/>
      <dgm:t>
        <a:bodyPr/>
        <a:lstStyle/>
        <a:p>
          <a:endParaRPr lang="en-US"/>
        </a:p>
      </dgm:t>
    </dgm:pt>
    <dgm:pt modelId="{625C6665-39C5-4145-A065-938167BE0B53}" type="sibTrans" cxnId="{E221955E-FC4F-4ED5-81E7-D8FA7DF20094}">
      <dgm:prSet/>
      <dgm:spPr/>
      <dgm:t>
        <a:bodyPr/>
        <a:lstStyle/>
        <a:p>
          <a:endParaRPr lang="en-US"/>
        </a:p>
      </dgm:t>
    </dgm:pt>
    <dgm:pt modelId="{01DD5C7B-5C54-4F8D-BCC9-0F1E28CF9EC7}" type="pres">
      <dgm:prSet presAssocID="{6A9496BE-A4FE-403C-8D39-9F82AA6372E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5CE0D7-8C65-4E7E-A218-07BC7FF74222}" type="pres">
      <dgm:prSet presAssocID="{6A9496BE-A4FE-403C-8D39-9F82AA6372E0}" presName="dummyMaxCanvas" presStyleCnt="0">
        <dgm:presLayoutVars/>
      </dgm:prSet>
      <dgm:spPr/>
    </dgm:pt>
    <dgm:pt modelId="{9C03DECE-DA69-44F3-87AA-0B53589ACDD6}" type="pres">
      <dgm:prSet presAssocID="{6A9496BE-A4FE-403C-8D39-9F82AA6372E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677526-D344-4858-BBD0-74CF1D2D4B7A}" type="pres">
      <dgm:prSet presAssocID="{6A9496BE-A4FE-403C-8D39-9F82AA6372E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92F077-3629-4A6C-A858-9C3A99985C95}" type="pres">
      <dgm:prSet presAssocID="{6A9496BE-A4FE-403C-8D39-9F82AA6372E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E5F06C-98F6-4741-9818-CC9A66A5BC57}" type="pres">
      <dgm:prSet presAssocID="{6A9496BE-A4FE-403C-8D39-9F82AA6372E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9523FC-E84F-4B49-94AE-A827D08E87DD}" type="pres">
      <dgm:prSet presAssocID="{6A9496BE-A4FE-403C-8D39-9F82AA6372E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980CC-D94A-4865-80F3-050D03B3BCD8}" type="pres">
      <dgm:prSet presAssocID="{6A9496BE-A4FE-403C-8D39-9F82AA6372E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5B3DA8-738C-47E7-8F0D-90FE2931D184}" type="pres">
      <dgm:prSet presAssocID="{6A9496BE-A4FE-403C-8D39-9F82AA6372E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59BC79-32F8-48DD-A0AE-D563CE6B17F8}" type="pres">
      <dgm:prSet presAssocID="{6A9496BE-A4FE-403C-8D39-9F82AA6372E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6C3783-D157-4BFC-AF6E-712C825A2C70}" type="pres">
      <dgm:prSet presAssocID="{6A9496BE-A4FE-403C-8D39-9F82AA6372E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B55811-28F6-4A03-8E36-174A4706D715}" type="pres">
      <dgm:prSet presAssocID="{6A9496BE-A4FE-403C-8D39-9F82AA6372E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6E252-B66F-41E1-A8C1-CCC120B99130}" type="pres">
      <dgm:prSet presAssocID="{6A9496BE-A4FE-403C-8D39-9F82AA6372E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F820B7-D88B-403C-9169-D6B4ED74C02F}" type="pres">
      <dgm:prSet presAssocID="{6A9496BE-A4FE-403C-8D39-9F82AA6372E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56CBD7-6169-4DE1-B5A1-0A58FADAB50E}" type="pres">
      <dgm:prSet presAssocID="{6A9496BE-A4FE-403C-8D39-9F82AA6372E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9A427-2FA0-44BA-B9B8-1199656205ED}" type="pres">
      <dgm:prSet presAssocID="{6A9496BE-A4FE-403C-8D39-9F82AA6372E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516F2A-D307-4AFB-8252-30F95AA1950E}" type="presOf" srcId="{2B80155D-1D3C-4893-948F-D0409BC2A3B2}" destId="{F392F077-3629-4A6C-A858-9C3A99985C95}" srcOrd="0" destOrd="0" presId="urn:microsoft.com/office/officeart/2005/8/layout/vProcess5"/>
    <dgm:cxn modelId="{3953028F-AB50-41B7-9CD5-BC84D0DD92DA}" type="presOf" srcId="{856227D7-2F8D-4768-882B-248361805D8F}" destId="{E93980CC-D94A-4865-80F3-050D03B3BCD8}" srcOrd="0" destOrd="0" presId="urn:microsoft.com/office/officeart/2005/8/layout/vProcess5"/>
    <dgm:cxn modelId="{23412691-92E2-4162-AFFD-32B23FA49E5B}" type="presOf" srcId="{A991215C-DC12-4275-9520-80AF1525C4C0}" destId="{0259BC79-32F8-48DD-A0AE-D563CE6B17F8}" srcOrd="0" destOrd="0" presId="urn:microsoft.com/office/officeart/2005/8/layout/vProcess5"/>
    <dgm:cxn modelId="{02927E00-451A-44B7-B3FE-E0CF20DB0FEC}" type="presOf" srcId="{EAD557E9-C855-47E1-840E-86331D27E316}" destId="{2929A427-2FA0-44BA-B9B8-1199656205ED}" srcOrd="1" destOrd="0" presId="urn:microsoft.com/office/officeart/2005/8/layout/vProcess5"/>
    <dgm:cxn modelId="{44131D19-6715-4ABC-BFC9-DC167C6B49FF}" type="presOf" srcId="{EAD557E9-C855-47E1-840E-86331D27E316}" destId="{BF9523FC-E84F-4B49-94AE-A827D08E87DD}" srcOrd="0" destOrd="0" presId="urn:microsoft.com/office/officeart/2005/8/layout/vProcess5"/>
    <dgm:cxn modelId="{70E595DD-CA1C-4A88-8ABF-65B187D8315C}" type="presOf" srcId="{51458E7D-1C25-41C1-B181-D704AC620AE0}" destId="{6E56CBD7-6169-4DE1-B5A1-0A58FADAB50E}" srcOrd="1" destOrd="0" presId="urn:microsoft.com/office/officeart/2005/8/layout/vProcess5"/>
    <dgm:cxn modelId="{A01E756F-982D-4E80-8885-9BFF8799DF00}" srcId="{6A9496BE-A4FE-403C-8D39-9F82AA6372E0}" destId="{51458E7D-1C25-41C1-B181-D704AC620AE0}" srcOrd="3" destOrd="0" parTransId="{8B5918A4-B742-450C-A25A-E8A585EC81D2}" sibTransId="{4CD9538D-2F1B-465E-AE20-EF6D27BBA4B7}"/>
    <dgm:cxn modelId="{E221955E-FC4F-4ED5-81E7-D8FA7DF20094}" srcId="{6A9496BE-A4FE-403C-8D39-9F82AA6372E0}" destId="{EAD557E9-C855-47E1-840E-86331D27E316}" srcOrd="4" destOrd="0" parTransId="{A87B4948-09F8-4DBC-A511-75EAF4D65748}" sibTransId="{625C6665-39C5-4145-A065-938167BE0B53}"/>
    <dgm:cxn modelId="{53C5A4CA-10EE-4F61-9CE3-78C6F6E2283E}" type="presOf" srcId="{1EA0DB75-EAC6-4D02-A116-FDFA7E7E6E58}" destId="{9976E252-B66F-41E1-A8C1-CCC120B99130}" srcOrd="1" destOrd="0" presId="urn:microsoft.com/office/officeart/2005/8/layout/vProcess5"/>
    <dgm:cxn modelId="{B5DECD87-F8A8-4C5F-9360-104B1F90D5FE}" srcId="{6A9496BE-A4FE-403C-8D39-9F82AA6372E0}" destId="{2B80155D-1D3C-4893-948F-D0409BC2A3B2}" srcOrd="2" destOrd="0" parTransId="{89BDA3C9-35FA-48C9-B1DB-FFE33580CD47}" sibTransId="{A991215C-DC12-4275-9520-80AF1525C4C0}"/>
    <dgm:cxn modelId="{9A476A3D-A965-4CF0-B001-A6EA2064E581}" srcId="{6A9496BE-A4FE-403C-8D39-9F82AA6372E0}" destId="{923D0541-6600-4EE7-9CF1-D86A7C25890F}" srcOrd="0" destOrd="0" parTransId="{6A0FA73A-36FB-49B5-89B0-44B0702429AA}" sibTransId="{856227D7-2F8D-4768-882B-248361805D8F}"/>
    <dgm:cxn modelId="{099DE07C-275B-49AD-ADE6-BB1C2F5F2FA3}" type="presOf" srcId="{33FB6597-27EB-4EBD-9164-5AF922008F54}" destId="{5C5B3DA8-738C-47E7-8F0D-90FE2931D184}" srcOrd="0" destOrd="0" presId="urn:microsoft.com/office/officeart/2005/8/layout/vProcess5"/>
    <dgm:cxn modelId="{29C8698C-772A-435A-A8C9-5670A4668A71}" type="presOf" srcId="{923D0541-6600-4EE7-9CF1-D86A7C25890F}" destId="{75B55811-28F6-4A03-8E36-174A4706D715}" srcOrd="1" destOrd="0" presId="urn:microsoft.com/office/officeart/2005/8/layout/vProcess5"/>
    <dgm:cxn modelId="{6692C45A-18E2-4E31-9631-EF101D3654C4}" type="presOf" srcId="{923D0541-6600-4EE7-9CF1-D86A7C25890F}" destId="{9C03DECE-DA69-44F3-87AA-0B53589ACDD6}" srcOrd="0" destOrd="0" presId="urn:microsoft.com/office/officeart/2005/8/layout/vProcess5"/>
    <dgm:cxn modelId="{7277E3E3-36BF-47E8-B3F3-EFE9B710245C}" type="presOf" srcId="{1EA0DB75-EAC6-4D02-A116-FDFA7E7E6E58}" destId="{24677526-D344-4858-BBD0-74CF1D2D4B7A}" srcOrd="0" destOrd="0" presId="urn:microsoft.com/office/officeart/2005/8/layout/vProcess5"/>
    <dgm:cxn modelId="{921DA059-3082-4AAB-B095-DEEC852028CF}" type="presOf" srcId="{51458E7D-1C25-41C1-B181-D704AC620AE0}" destId="{CAE5F06C-98F6-4741-9818-CC9A66A5BC57}" srcOrd="0" destOrd="0" presId="urn:microsoft.com/office/officeart/2005/8/layout/vProcess5"/>
    <dgm:cxn modelId="{9FF8C751-B2B3-4818-A9E4-699939AC1C03}" type="presOf" srcId="{2B80155D-1D3C-4893-948F-D0409BC2A3B2}" destId="{3AF820B7-D88B-403C-9169-D6B4ED74C02F}" srcOrd="1" destOrd="0" presId="urn:microsoft.com/office/officeart/2005/8/layout/vProcess5"/>
    <dgm:cxn modelId="{AA59D7C0-DA7E-4835-9068-9E05C4E644CE}" type="presOf" srcId="{4CD9538D-2F1B-465E-AE20-EF6D27BBA4B7}" destId="{C96C3783-D157-4BFC-AF6E-712C825A2C70}" srcOrd="0" destOrd="0" presId="urn:microsoft.com/office/officeart/2005/8/layout/vProcess5"/>
    <dgm:cxn modelId="{00CAD7F7-D997-49AE-B16D-63A39944BC3E}" type="presOf" srcId="{6A9496BE-A4FE-403C-8D39-9F82AA6372E0}" destId="{01DD5C7B-5C54-4F8D-BCC9-0F1E28CF9EC7}" srcOrd="0" destOrd="0" presId="urn:microsoft.com/office/officeart/2005/8/layout/vProcess5"/>
    <dgm:cxn modelId="{35F74B0A-6CB9-4484-BCA4-DE5BF6CA3F60}" srcId="{6A9496BE-A4FE-403C-8D39-9F82AA6372E0}" destId="{1EA0DB75-EAC6-4D02-A116-FDFA7E7E6E58}" srcOrd="1" destOrd="0" parTransId="{DB02770D-C168-4C9E-9707-F03F89AFEFA7}" sibTransId="{33FB6597-27EB-4EBD-9164-5AF922008F54}"/>
    <dgm:cxn modelId="{3FB28826-6596-4B10-A8CC-F73047259EAC}" type="presParOf" srcId="{01DD5C7B-5C54-4F8D-BCC9-0F1E28CF9EC7}" destId="{125CE0D7-8C65-4E7E-A218-07BC7FF74222}" srcOrd="0" destOrd="0" presId="urn:microsoft.com/office/officeart/2005/8/layout/vProcess5"/>
    <dgm:cxn modelId="{521686AB-4202-4FEF-BECA-D2D9AADFCA11}" type="presParOf" srcId="{01DD5C7B-5C54-4F8D-BCC9-0F1E28CF9EC7}" destId="{9C03DECE-DA69-44F3-87AA-0B53589ACDD6}" srcOrd="1" destOrd="0" presId="urn:microsoft.com/office/officeart/2005/8/layout/vProcess5"/>
    <dgm:cxn modelId="{461102B0-F51F-4117-849C-A807B25C4B5B}" type="presParOf" srcId="{01DD5C7B-5C54-4F8D-BCC9-0F1E28CF9EC7}" destId="{24677526-D344-4858-BBD0-74CF1D2D4B7A}" srcOrd="2" destOrd="0" presId="urn:microsoft.com/office/officeart/2005/8/layout/vProcess5"/>
    <dgm:cxn modelId="{AAB9987F-C3EE-4CED-8CB9-8CC63BAB7B3A}" type="presParOf" srcId="{01DD5C7B-5C54-4F8D-BCC9-0F1E28CF9EC7}" destId="{F392F077-3629-4A6C-A858-9C3A99985C95}" srcOrd="3" destOrd="0" presId="urn:microsoft.com/office/officeart/2005/8/layout/vProcess5"/>
    <dgm:cxn modelId="{0E81FF84-EFA2-49F5-B4F3-F166B771ACD6}" type="presParOf" srcId="{01DD5C7B-5C54-4F8D-BCC9-0F1E28CF9EC7}" destId="{CAE5F06C-98F6-4741-9818-CC9A66A5BC57}" srcOrd="4" destOrd="0" presId="urn:microsoft.com/office/officeart/2005/8/layout/vProcess5"/>
    <dgm:cxn modelId="{5076A748-221C-432B-AA18-584E2AB28DC6}" type="presParOf" srcId="{01DD5C7B-5C54-4F8D-BCC9-0F1E28CF9EC7}" destId="{BF9523FC-E84F-4B49-94AE-A827D08E87DD}" srcOrd="5" destOrd="0" presId="urn:microsoft.com/office/officeart/2005/8/layout/vProcess5"/>
    <dgm:cxn modelId="{7D27FC8F-EB36-460E-9245-FAADD3C2A6FD}" type="presParOf" srcId="{01DD5C7B-5C54-4F8D-BCC9-0F1E28CF9EC7}" destId="{E93980CC-D94A-4865-80F3-050D03B3BCD8}" srcOrd="6" destOrd="0" presId="urn:microsoft.com/office/officeart/2005/8/layout/vProcess5"/>
    <dgm:cxn modelId="{D17D1CFB-8773-4E07-BD35-72451D680C45}" type="presParOf" srcId="{01DD5C7B-5C54-4F8D-BCC9-0F1E28CF9EC7}" destId="{5C5B3DA8-738C-47E7-8F0D-90FE2931D184}" srcOrd="7" destOrd="0" presId="urn:microsoft.com/office/officeart/2005/8/layout/vProcess5"/>
    <dgm:cxn modelId="{6D4D60FD-478E-4ED3-8CE9-E93CCC37C5C2}" type="presParOf" srcId="{01DD5C7B-5C54-4F8D-BCC9-0F1E28CF9EC7}" destId="{0259BC79-32F8-48DD-A0AE-D563CE6B17F8}" srcOrd="8" destOrd="0" presId="urn:microsoft.com/office/officeart/2005/8/layout/vProcess5"/>
    <dgm:cxn modelId="{52D7CC07-7157-40E6-BB20-7F1E0B6F1E04}" type="presParOf" srcId="{01DD5C7B-5C54-4F8D-BCC9-0F1E28CF9EC7}" destId="{C96C3783-D157-4BFC-AF6E-712C825A2C70}" srcOrd="9" destOrd="0" presId="urn:microsoft.com/office/officeart/2005/8/layout/vProcess5"/>
    <dgm:cxn modelId="{0CC74E26-E434-4BA6-870E-E620925CA03D}" type="presParOf" srcId="{01DD5C7B-5C54-4F8D-BCC9-0F1E28CF9EC7}" destId="{75B55811-28F6-4A03-8E36-174A4706D715}" srcOrd="10" destOrd="0" presId="urn:microsoft.com/office/officeart/2005/8/layout/vProcess5"/>
    <dgm:cxn modelId="{FA9CDF2D-3BE2-4652-BC7B-4814BF0B7B0D}" type="presParOf" srcId="{01DD5C7B-5C54-4F8D-BCC9-0F1E28CF9EC7}" destId="{9976E252-B66F-41E1-A8C1-CCC120B99130}" srcOrd="11" destOrd="0" presId="urn:microsoft.com/office/officeart/2005/8/layout/vProcess5"/>
    <dgm:cxn modelId="{947CF640-E916-47F8-9131-27004BFA7CBB}" type="presParOf" srcId="{01DD5C7B-5C54-4F8D-BCC9-0F1E28CF9EC7}" destId="{3AF820B7-D88B-403C-9169-D6B4ED74C02F}" srcOrd="12" destOrd="0" presId="urn:microsoft.com/office/officeart/2005/8/layout/vProcess5"/>
    <dgm:cxn modelId="{9CC7EB9B-95A9-4C78-9D98-1DA30C1612D7}" type="presParOf" srcId="{01DD5C7B-5C54-4F8D-BCC9-0F1E28CF9EC7}" destId="{6E56CBD7-6169-4DE1-B5A1-0A58FADAB50E}" srcOrd="13" destOrd="0" presId="urn:microsoft.com/office/officeart/2005/8/layout/vProcess5"/>
    <dgm:cxn modelId="{F3CE081F-5EBB-4F41-9AAF-BB588A0853D3}" type="presParOf" srcId="{01DD5C7B-5C54-4F8D-BCC9-0F1E28CF9EC7}" destId="{2929A427-2FA0-44BA-B9B8-1199656205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9ACF7-464F-4B5C-8914-A88BD785429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34207F-CE5E-4188-B8A9-35F35A6D471C}">
      <dgm:prSet/>
      <dgm:spPr/>
      <dgm:t>
        <a:bodyPr/>
        <a:lstStyle/>
        <a:p>
          <a:r>
            <a:rPr lang="en-US">
              <a:latin typeface="Calibri Light" panose="020F0302020204030204"/>
            </a:rPr>
            <a:t>     </a:t>
          </a:r>
          <a:r>
            <a:rPr lang="en-US"/>
            <a:t>Accuracy</a:t>
          </a:r>
        </a:p>
      </dgm:t>
    </dgm:pt>
    <dgm:pt modelId="{9D70A43E-3B2B-4002-B9A1-1ED5432E67A9}" type="parTrans" cxnId="{2C16B391-BEB1-484F-960D-9B5DF6DF7FBE}">
      <dgm:prSet/>
      <dgm:spPr/>
      <dgm:t>
        <a:bodyPr/>
        <a:lstStyle/>
        <a:p>
          <a:endParaRPr lang="en-US"/>
        </a:p>
      </dgm:t>
    </dgm:pt>
    <dgm:pt modelId="{774848C7-5B5C-47BF-8AE6-B26151B5694D}" type="sibTrans" cxnId="{2C16B391-BEB1-484F-960D-9B5DF6DF7FBE}">
      <dgm:prSet/>
      <dgm:spPr/>
      <dgm:t>
        <a:bodyPr/>
        <a:lstStyle/>
        <a:p>
          <a:endParaRPr lang="en-US"/>
        </a:p>
      </dgm:t>
    </dgm:pt>
    <dgm:pt modelId="{CF6F78F9-5AF4-422B-B6E6-CA192660AE41}">
      <dgm:prSet/>
      <dgm:spPr/>
      <dgm:t>
        <a:bodyPr/>
        <a:lstStyle/>
        <a:p>
          <a:r>
            <a:rPr lang="en-US" dirty="0"/>
            <a:t>97% will return correct results</a:t>
          </a:r>
        </a:p>
      </dgm:t>
    </dgm:pt>
    <dgm:pt modelId="{4D1571EA-FA8B-4E8A-B2C7-22545989D89B}" type="parTrans" cxnId="{39361228-7D1A-4DE0-A5CB-BCEF6E958D85}">
      <dgm:prSet/>
      <dgm:spPr/>
      <dgm:t>
        <a:bodyPr/>
        <a:lstStyle/>
        <a:p>
          <a:endParaRPr lang="en-US"/>
        </a:p>
      </dgm:t>
    </dgm:pt>
    <dgm:pt modelId="{2A0A1D5E-1B54-4A63-9D4E-EF0B09DCD2A2}" type="sibTrans" cxnId="{39361228-7D1A-4DE0-A5CB-BCEF6E958D85}">
      <dgm:prSet/>
      <dgm:spPr/>
      <dgm:t>
        <a:bodyPr/>
        <a:lstStyle/>
        <a:p>
          <a:endParaRPr lang="en-US"/>
        </a:p>
      </dgm:t>
    </dgm:pt>
    <dgm:pt modelId="{C81F746E-0950-4AB9-8FF8-482B538954A6}">
      <dgm:prSet/>
      <dgm:spPr/>
      <dgm:t>
        <a:bodyPr/>
        <a:lstStyle/>
        <a:p>
          <a:r>
            <a:rPr lang="en-US" dirty="0"/>
            <a:t>100% deny intruders</a:t>
          </a:r>
        </a:p>
      </dgm:t>
    </dgm:pt>
    <dgm:pt modelId="{B4036232-D681-4B3F-8EE3-72D87C6AF561}" type="parTrans" cxnId="{097CF169-F681-4E9B-8888-972901CF7021}">
      <dgm:prSet/>
      <dgm:spPr/>
      <dgm:t>
        <a:bodyPr/>
        <a:lstStyle/>
        <a:p>
          <a:endParaRPr lang="en-US"/>
        </a:p>
      </dgm:t>
    </dgm:pt>
    <dgm:pt modelId="{0F514574-49FE-4E37-BC4A-0EC3787CFABA}" type="sibTrans" cxnId="{097CF169-F681-4E9B-8888-972901CF7021}">
      <dgm:prSet/>
      <dgm:spPr/>
      <dgm:t>
        <a:bodyPr/>
        <a:lstStyle/>
        <a:p>
          <a:endParaRPr lang="en-US"/>
        </a:p>
      </dgm:t>
    </dgm:pt>
    <dgm:pt modelId="{D9DB5D26-3005-47A6-8416-9A62896F87BF}">
      <dgm:prSet/>
      <dgm:spPr/>
      <dgm:t>
        <a:bodyPr/>
        <a:lstStyle/>
        <a:p>
          <a:r>
            <a:rPr lang="en-US"/>
            <a:t>Encrypted data</a:t>
          </a:r>
        </a:p>
      </dgm:t>
    </dgm:pt>
    <dgm:pt modelId="{CA3D3D54-5BBB-42A3-9C2C-7163EA31031D}" type="parTrans" cxnId="{12DAF673-E056-43DB-B82C-410A3AD7F9A3}">
      <dgm:prSet/>
      <dgm:spPr/>
      <dgm:t>
        <a:bodyPr/>
        <a:lstStyle/>
        <a:p>
          <a:endParaRPr lang="en-US"/>
        </a:p>
      </dgm:t>
    </dgm:pt>
    <dgm:pt modelId="{B8C2D22D-DF86-4540-9804-E62A7065DAC4}" type="sibTrans" cxnId="{12DAF673-E056-43DB-B82C-410A3AD7F9A3}">
      <dgm:prSet/>
      <dgm:spPr/>
      <dgm:t>
        <a:bodyPr/>
        <a:lstStyle/>
        <a:p>
          <a:endParaRPr lang="en-US"/>
        </a:p>
      </dgm:t>
    </dgm:pt>
    <dgm:pt modelId="{947370D9-AF0D-4234-85E6-41DF9EE61961}">
      <dgm:prSet/>
      <dgm:spPr/>
      <dgm:t>
        <a:bodyPr/>
        <a:lstStyle/>
        <a:p>
          <a:r>
            <a:rPr lang="en-US"/>
            <a:t>Image is discarded</a:t>
          </a:r>
        </a:p>
      </dgm:t>
    </dgm:pt>
    <dgm:pt modelId="{44D958C9-E5B2-4689-BBC3-302803D8D3E6}" type="parTrans" cxnId="{E1AA6A5B-08C6-4444-A86E-3D6BD458EE22}">
      <dgm:prSet/>
      <dgm:spPr/>
      <dgm:t>
        <a:bodyPr/>
        <a:lstStyle/>
        <a:p>
          <a:endParaRPr lang="en-US"/>
        </a:p>
      </dgm:t>
    </dgm:pt>
    <dgm:pt modelId="{637D0BE2-F8EF-45C1-9413-2C9049597983}" type="sibTrans" cxnId="{E1AA6A5B-08C6-4444-A86E-3D6BD458EE22}">
      <dgm:prSet/>
      <dgm:spPr/>
      <dgm:t>
        <a:bodyPr/>
        <a:lstStyle/>
        <a:p>
          <a:endParaRPr lang="en-US"/>
        </a:p>
      </dgm:t>
    </dgm:pt>
    <dgm:pt modelId="{55996493-97F2-41D6-8C65-5B538CFA6EA6}">
      <dgm:prSet/>
      <dgm:spPr/>
      <dgm:t>
        <a:bodyPr/>
        <a:lstStyle/>
        <a:p>
          <a:r>
            <a:rPr lang="en-US"/>
            <a:t>Cannot reconstruct the fingerprint from data</a:t>
          </a:r>
        </a:p>
      </dgm:t>
    </dgm:pt>
    <dgm:pt modelId="{FE20E978-FA23-4C68-8592-6016B8EA2E6A}" type="parTrans" cxnId="{A81F6D2E-6383-4846-9248-56A673FE08B1}">
      <dgm:prSet/>
      <dgm:spPr/>
      <dgm:t>
        <a:bodyPr/>
        <a:lstStyle/>
        <a:p>
          <a:endParaRPr lang="en-US"/>
        </a:p>
      </dgm:t>
    </dgm:pt>
    <dgm:pt modelId="{8A10ECE0-63B2-48D6-900C-635C175FF390}" type="sibTrans" cxnId="{A81F6D2E-6383-4846-9248-56A673FE08B1}">
      <dgm:prSet/>
      <dgm:spPr/>
      <dgm:t>
        <a:bodyPr/>
        <a:lstStyle/>
        <a:p>
          <a:endParaRPr lang="en-US"/>
        </a:p>
      </dgm:t>
    </dgm:pt>
    <dgm:pt modelId="{7711B096-EF81-4F37-A660-A4D1A5DE544C}" type="pres">
      <dgm:prSet presAssocID="{78B9ACF7-464F-4B5C-8914-A88BD78542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96A777-C275-4FFE-8E70-1CE72ACE00B9}" type="pres">
      <dgm:prSet presAssocID="{7934207F-CE5E-4188-B8A9-35F35A6D47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3171BC-B433-4B90-A384-2B8631DD1C23}" type="pres">
      <dgm:prSet presAssocID="{774848C7-5B5C-47BF-8AE6-B26151B5694D}" presName="spacer" presStyleCnt="0"/>
      <dgm:spPr/>
    </dgm:pt>
    <dgm:pt modelId="{3C1281A1-B1B0-422A-A432-683FE006FB41}" type="pres">
      <dgm:prSet presAssocID="{CF6F78F9-5AF4-422B-B6E6-CA192660AE4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CF918E-8658-408E-98D2-2002EEBBCF45}" type="pres">
      <dgm:prSet presAssocID="{2A0A1D5E-1B54-4A63-9D4E-EF0B09DCD2A2}" presName="spacer" presStyleCnt="0"/>
      <dgm:spPr/>
    </dgm:pt>
    <dgm:pt modelId="{E581E839-A517-41C1-A5E3-529359AC92D3}" type="pres">
      <dgm:prSet presAssocID="{C81F746E-0950-4AB9-8FF8-482B538954A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DFC13B-D21E-41F1-832F-8C3BF120BF26}" type="pres">
      <dgm:prSet presAssocID="{0F514574-49FE-4E37-BC4A-0EC3787CFABA}" presName="spacer" presStyleCnt="0"/>
      <dgm:spPr/>
    </dgm:pt>
    <dgm:pt modelId="{8D451CA4-02C6-4679-BB8A-CB7B8DB61EFE}" type="pres">
      <dgm:prSet presAssocID="{D9DB5D26-3005-47A6-8416-9A62896F87B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362E8A-47BB-4886-A520-7702A7D9155E}" type="pres">
      <dgm:prSet presAssocID="{D9DB5D26-3005-47A6-8416-9A62896F87B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74796A-A6C7-4224-917D-6188ADA7938F}" type="pres">
      <dgm:prSet presAssocID="{55996493-97F2-41D6-8C65-5B538CFA6E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7CF169-F681-4E9B-8888-972901CF7021}" srcId="{78B9ACF7-464F-4B5C-8914-A88BD785429F}" destId="{C81F746E-0950-4AB9-8FF8-482B538954A6}" srcOrd="2" destOrd="0" parTransId="{B4036232-D681-4B3F-8EE3-72D87C6AF561}" sibTransId="{0F514574-49FE-4E37-BC4A-0EC3787CFABA}"/>
    <dgm:cxn modelId="{E1AA6A5B-08C6-4444-A86E-3D6BD458EE22}" srcId="{D9DB5D26-3005-47A6-8416-9A62896F87BF}" destId="{947370D9-AF0D-4234-85E6-41DF9EE61961}" srcOrd="0" destOrd="0" parTransId="{44D958C9-E5B2-4689-BBC3-302803D8D3E6}" sibTransId="{637D0BE2-F8EF-45C1-9413-2C9049597983}"/>
    <dgm:cxn modelId="{12DAF673-E056-43DB-B82C-410A3AD7F9A3}" srcId="{78B9ACF7-464F-4B5C-8914-A88BD785429F}" destId="{D9DB5D26-3005-47A6-8416-9A62896F87BF}" srcOrd="3" destOrd="0" parTransId="{CA3D3D54-5BBB-42A3-9C2C-7163EA31031D}" sibTransId="{B8C2D22D-DF86-4540-9804-E62A7065DAC4}"/>
    <dgm:cxn modelId="{1CF11C11-A175-4E22-9BA4-F57E47AAAB41}" type="presOf" srcId="{CF6F78F9-5AF4-422B-B6E6-CA192660AE41}" destId="{3C1281A1-B1B0-422A-A432-683FE006FB41}" srcOrd="0" destOrd="0" presId="urn:microsoft.com/office/officeart/2005/8/layout/vList2"/>
    <dgm:cxn modelId="{09F3AA68-BAF2-41CA-8CAD-11B1961BC2B6}" type="presOf" srcId="{55996493-97F2-41D6-8C65-5B538CFA6EA6}" destId="{8274796A-A6C7-4224-917D-6188ADA7938F}" srcOrd="0" destOrd="0" presId="urn:microsoft.com/office/officeart/2005/8/layout/vList2"/>
    <dgm:cxn modelId="{F95B940B-FCA5-45E3-9A22-65E704D0988A}" type="presOf" srcId="{D9DB5D26-3005-47A6-8416-9A62896F87BF}" destId="{8D451CA4-02C6-4679-BB8A-CB7B8DB61EFE}" srcOrd="0" destOrd="0" presId="urn:microsoft.com/office/officeart/2005/8/layout/vList2"/>
    <dgm:cxn modelId="{39361228-7D1A-4DE0-A5CB-BCEF6E958D85}" srcId="{78B9ACF7-464F-4B5C-8914-A88BD785429F}" destId="{CF6F78F9-5AF4-422B-B6E6-CA192660AE41}" srcOrd="1" destOrd="0" parTransId="{4D1571EA-FA8B-4E8A-B2C7-22545989D89B}" sibTransId="{2A0A1D5E-1B54-4A63-9D4E-EF0B09DCD2A2}"/>
    <dgm:cxn modelId="{A81F6D2E-6383-4846-9248-56A673FE08B1}" srcId="{78B9ACF7-464F-4B5C-8914-A88BD785429F}" destId="{55996493-97F2-41D6-8C65-5B538CFA6EA6}" srcOrd="4" destOrd="0" parTransId="{FE20E978-FA23-4C68-8592-6016B8EA2E6A}" sibTransId="{8A10ECE0-63B2-48D6-900C-635C175FF390}"/>
    <dgm:cxn modelId="{0AB06A88-27EA-41C1-84C5-FD6D74232349}" type="presOf" srcId="{C81F746E-0950-4AB9-8FF8-482B538954A6}" destId="{E581E839-A517-41C1-A5E3-529359AC92D3}" srcOrd="0" destOrd="0" presId="urn:microsoft.com/office/officeart/2005/8/layout/vList2"/>
    <dgm:cxn modelId="{7B74735E-65DD-4FA3-A393-C10D5E48D018}" type="presOf" srcId="{947370D9-AF0D-4234-85E6-41DF9EE61961}" destId="{CB362E8A-47BB-4886-A520-7702A7D9155E}" srcOrd="0" destOrd="0" presId="urn:microsoft.com/office/officeart/2005/8/layout/vList2"/>
    <dgm:cxn modelId="{905F8120-CF7A-4C6D-B4D8-E494529A6995}" type="presOf" srcId="{78B9ACF7-464F-4B5C-8914-A88BD785429F}" destId="{7711B096-EF81-4F37-A660-A4D1A5DE544C}" srcOrd="0" destOrd="0" presId="urn:microsoft.com/office/officeart/2005/8/layout/vList2"/>
    <dgm:cxn modelId="{A484422F-CDF2-406D-B1D7-D616EBC05ACD}" type="presOf" srcId="{7934207F-CE5E-4188-B8A9-35F35A6D471C}" destId="{8D96A777-C275-4FFE-8E70-1CE72ACE00B9}" srcOrd="0" destOrd="0" presId="urn:microsoft.com/office/officeart/2005/8/layout/vList2"/>
    <dgm:cxn modelId="{2C16B391-BEB1-484F-960D-9B5DF6DF7FBE}" srcId="{78B9ACF7-464F-4B5C-8914-A88BD785429F}" destId="{7934207F-CE5E-4188-B8A9-35F35A6D471C}" srcOrd="0" destOrd="0" parTransId="{9D70A43E-3B2B-4002-B9A1-1ED5432E67A9}" sibTransId="{774848C7-5B5C-47BF-8AE6-B26151B5694D}"/>
    <dgm:cxn modelId="{9234D27F-E0FE-4F6F-BE2D-E554F91DB018}" type="presParOf" srcId="{7711B096-EF81-4F37-A660-A4D1A5DE544C}" destId="{8D96A777-C275-4FFE-8E70-1CE72ACE00B9}" srcOrd="0" destOrd="0" presId="urn:microsoft.com/office/officeart/2005/8/layout/vList2"/>
    <dgm:cxn modelId="{A9B11671-0ECC-4FA9-B9A2-A0BAF0F8F6A9}" type="presParOf" srcId="{7711B096-EF81-4F37-A660-A4D1A5DE544C}" destId="{843171BC-B433-4B90-A384-2B8631DD1C23}" srcOrd="1" destOrd="0" presId="urn:microsoft.com/office/officeart/2005/8/layout/vList2"/>
    <dgm:cxn modelId="{39ADF21D-AEF8-4B58-95D2-82634986496A}" type="presParOf" srcId="{7711B096-EF81-4F37-A660-A4D1A5DE544C}" destId="{3C1281A1-B1B0-422A-A432-683FE006FB41}" srcOrd="2" destOrd="0" presId="urn:microsoft.com/office/officeart/2005/8/layout/vList2"/>
    <dgm:cxn modelId="{422CEA43-2EA0-40DB-A2BB-075F31272459}" type="presParOf" srcId="{7711B096-EF81-4F37-A660-A4D1A5DE544C}" destId="{A2CF918E-8658-408E-98D2-2002EEBBCF45}" srcOrd="3" destOrd="0" presId="urn:microsoft.com/office/officeart/2005/8/layout/vList2"/>
    <dgm:cxn modelId="{82703B59-278C-405C-B9CC-8115D4D57687}" type="presParOf" srcId="{7711B096-EF81-4F37-A660-A4D1A5DE544C}" destId="{E581E839-A517-41C1-A5E3-529359AC92D3}" srcOrd="4" destOrd="0" presId="urn:microsoft.com/office/officeart/2005/8/layout/vList2"/>
    <dgm:cxn modelId="{89D44EF0-D8A9-4DFF-9171-0811D029C43E}" type="presParOf" srcId="{7711B096-EF81-4F37-A660-A4D1A5DE544C}" destId="{66DFC13B-D21E-41F1-832F-8C3BF120BF26}" srcOrd="5" destOrd="0" presId="urn:microsoft.com/office/officeart/2005/8/layout/vList2"/>
    <dgm:cxn modelId="{3EB302D3-A45A-4B57-83F8-725E533911AA}" type="presParOf" srcId="{7711B096-EF81-4F37-A660-A4D1A5DE544C}" destId="{8D451CA4-02C6-4679-BB8A-CB7B8DB61EFE}" srcOrd="6" destOrd="0" presId="urn:microsoft.com/office/officeart/2005/8/layout/vList2"/>
    <dgm:cxn modelId="{CDF1026F-A61A-4874-918B-6396A1114FD5}" type="presParOf" srcId="{7711B096-EF81-4F37-A660-A4D1A5DE544C}" destId="{CB362E8A-47BB-4886-A520-7702A7D9155E}" srcOrd="7" destOrd="0" presId="urn:microsoft.com/office/officeart/2005/8/layout/vList2"/>
    <dgm:cxn modelId="{C97984CD-7BAD-4180-BFB8-236FA72FD5AC}" type="presParOf" srcId="{7711B096-EF81-4F37-A660-A4D1A5DE544C}" destId="{8274796A-A6C7-4224-917D-6188ADA793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A8B8-16C3-4AE5-B598-BCB8B14C75AA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95104-86D0-4AEB-B63F-6CAA7FE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3E0-FBC3-42D2-A612-B30CE5BDB29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752C-F219-4E9A-BED4-0CC4294ADAE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8DC-C0FE-45D7-837C-2C557D3EDB2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C8FF-ADB2-4039-985B-34B4E3F4CEC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1D6-C39F-46CB-B912-570EA384FAD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1D3-9271-4F1D-A811-7CE04695D7E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0935-4B07-45CD-9417-4F88D1CE57A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676-B544-479D-A233-9B64329EB96B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B0FD-D1B1-4185-8AAB-285D8926FF31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0B47-F8E3-4E0C-B6FC-C9F385DEA63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23B4-9A66-4B65-8D6C-771F72B3559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C0C6-BAAF-49C3-8544-302E86616FB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7DBEDE-0EA1-4C1A-9EF3-B478B8344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  <a:cs typeface="Calibri Light"/>
              </a:rPr>
              <a:t>PRESENTATION ON  BIOMETRICS&amp;FINGERPRINT PAYMENT TECHNOLOGY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17367"/>
            <a:ext cx="10048504" cy="8472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cs typeface="Calibri"/>
              </a:rPr>
              <a:t>PRESENTED BY:-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 err="1" smtClean="0">
                <a:solidFill>
                  <a:srgbClr val="FFFF00"/>
                </a:solidFill>
                <a:cs typeface="Calibri"/>
              </a:rPr>
              <a:t>Salunke</a:t>
            </a:r>
            <a:r>
              <a:rPr lang="en-US" sz="2000" dirty="0" smtClean="0">
                <a:solidFill>
                  <a:srgbClr val="FFFF00"/>
                </a:solidFill>
                <a:cs typeface="Calibri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cs typeface="Calibri"/>
              </a:rPr>
              <a:t>Ratnakar</a:t>
            </a:r>
            <a:r>
              <a:rPr lang="en-US" sz="2000" smtClean="0">
                <a:solidFill>
                  <a:srgbClr val="FFFF00"/>
                </a:solidFill>
                <a:cs typeface="Calibri"/>
              </a:rPr>
              <a:t> S.</a:t>
            </a:r>
            <a:endParaRPr lang="en-US" sz="20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356812-A404-4EE0-AEA0-A5908000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D0C2-6D1D-4948-B4C7-0789FFA1B014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C75429-7AA7-475C-BB7A-BD54815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xmlns="" id="{1A55AC0C-8C37-4CD7-942A-301E4523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60" y="3926601"/>
            <a:ext cx="3673433" cy="2745524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xmlns="" id="{FDDA8356-5A9C-4D2B-90F0-3D3D82957226}"/>
              </a:ext>
            </a:extLst>
          </p:cNvPr>
          <p:cNvGraphicFramePr/>
          <p:nvPr/>
        </p:nvGraphicFramePr>
        <p:xfrm>
          <a:off x="178988" y="320988"/>
          <a:ext cx="787927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E82BB4-973C-4022-ACAF-437A8C95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3E7A-FDAD-4D36-8C24-E4CA9A5850E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0790E6-AFF1-44B1-9589-E8AAC23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3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706488-D9EB-4D94-B114-B4CF524EDA11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Minutiae Based Algorithm.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9078FBAC-660A-411C-AC4F-0026B5516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" r="13512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DF4E00-1EDD-4586-9ABE-DF7068B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9112-9882-4F06-A269-ED33FA972F6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9A162A-8234-4C61-A70C-F84F74C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0AC2FDC5-9CB2-4700-BBEB-51C8BB98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12" y="2783148"/>
            <a:ext cx="6434446" cy="3983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7A287A-C5D7-44F8-A1E3-2EB1ED232B46}"/>
              </a:ext>
            </a:extLst>
          </p:cNvPr>
          <p:cNvSpPr txBox="1"/>
          <p:nvPr/>
        </p:nvSpPr>
        <p:spPr>
          <a:xfrm>
            <a:off x="1518062" y="568033"/>
            <a:ext cx="787927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Char char="•"/>
            </a:pPr>
            <a:r>
              <a:rPr lang="en-US" sz="2000" b="1" u="sng" dirty="0">
                <a:latin typeface="Calibri"/>
                <a:ea typeface="Arial"/>
                <a:cs typeface="Arial"/>
              </a:rPr>
              <a:t>Advanced Minutiae Based Algorithm.</a:t>
            </a:r>
            <a:r>
              <a:rPr lang="en-US" sz="2000" dirty="0">
                <a:latin typeface="Calibri"/>
                <a:ea typeface="Arial"/>
                <a:cs typeface="Arial"/>
              </a:rPr>
              <a:t>​</a:t>
            </a:r>
          </a:p>
          <a:p>
            <a:pPr>
              <a:buFontTx/>
              <a:buChar char="•"/>
            </a:pPr>
            <a:endParaRPr lang="en-US" sz="2000" dirty="0">
              <a:latin typeface="Calibri"/>
              <a:ea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ea typeface="Arial"/>
                <a:cs typeface="Arial"/>
              </a:rPr>
              <a:t>​Feature Extractor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Capturing Image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Enhance Ridge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Extract Minutiae.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1B9DDB-D512-4A3E-94E9-86B3FE7A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A0FF-7250-4772-B1C3-EF1EA90E22C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D4A5B9-026A-4A33-88AC-6EBDB4D1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8">
            <a:extLst>
              <a:ext uri="{FF2B5EF4-FFF2-40B4-BE49-F238E27FC236}">
                <a16:creationId xmlns:a16="http://schemas.microsoft.com/office/drawing/2014/main" xmlns="" id="{78455A24-04D2-4F59-BD0A-E4512D7B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8" name="Rectangle 255">
            <a:extLst>
              <a:ext uri="{FF2B5EF4-FFF2-40B4-BE49-F238E27FC236}">
                <a16:creationId xmlns:a16="http://schemas.microsoft.com/office/drawing/2014/main" xmlns="" id="{FCEC2294-5A7B-45E5-9251-C1AA89F4AD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B931D25D-01E7-45D6-B9C4-4C9A99E0F080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SECURITY</a:t>
            </a:r>
          </a:p>
        </p:txBody>
      </p:sp>
      <p:cxnSp>
        <p:nvCxnSpPr>
          <p:cNvPr id="359" name="Straight Connector 256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F55F3-2FB9-4138-82CB-0A6B061ADA8E}"/>
              </a:ext>
            </a:extLst>
          </p:cNvPr>
          <p:cNvSpPr txBox="1"/>
          <p:nvPr/>
        </p:nvSpPr>
        <p:spPr>
          <a:xfrm>
            <a:off x="1710838" y="-1465645"/>
            <a:ext cx="10078192" cy="8117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213797-DB16-412D-88E0-7C70C903885C}"/>
              </a:ext>
            </a:extLst>
          </p:cNvPr>
          <p:cNvSpPr txBox="1"/>
          <p:nvPr/>
        </p:nvSpPr>
        <p:spPr>
          <a:xfrm>
            <a:off x="6736924" y="857675"/>
            <a:ext cx="4566230" cy="38470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07BE2C-F886-4FA9-89C2-1DAF4911EBBC}"/>
              </a:ext>
            </a:extLst>
          </p:cNvPr>
          <p:cNvSpPr txBox="1"/>
          <p:nvPr/>
        </p:nvSpPr>
        <p:spPr>
          <a:xfrm rot="10800000" flipV="1">
            <a:off x="6464870" y="763381"/>
            <a:ext cx="5326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203" name="TextBox 199">
            <a:extLst>
              <a:ext uri="{FF2B5EF4-FFF2-40B4-BE49-F238E27FC236}">
                <a16:creationId xmlns:a16="http://schemas.microsoft.com/office/drawing/2014/main" xmlns="" id="{FC226CFA-0CAC-4D6A-A09C-6DA5D2857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114309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3C77A0-8660-4C4B-AFFB-C2A6E404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F9E0-B75E-4B79-82DC-830B294480D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CFE4BD-E7D9-467C-90EE-677ED0AA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537DAC-521E-45EE-905C-64FE00683322}"/>
              </a:ext>
            </a:extLst>
          </p:cNvPr>
          <p:cNvSpPr txBox="1"/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B12076-0CCD-468A-895C-401DC1BB2EAC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Several sensors to detect fake fingerprints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Cannot steal from previous user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Latent print residue (will be ignored)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Cannot use cut off finger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Temperature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Pulse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Heartbeat sensors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Blood flow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117B8F-6686-4FBE-ADBA-C745417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9DF7-E3B8-4D8E-9330-98F44E7CA48A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24D4FE-AC7E-4F5E-ADB3-1233B6D7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573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xmlns="" id="{7316481C-0A49-4796-812B-0D64F063B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E88EDB-DE3F-430B-9DC7-5F33DA8BDC8C}"/>
              </a:ext>
            </a:extLst>
          </p:cNvPr>
          <p:cNvSpPr txBox="1"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xmlns="" id="{1F49CE81-B2F4-47B2-9D4A-886DCE0A84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xmlns="" id="{4BE32177-3EAD-42DA-997C-8DAE1BFEE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xmlns="" id="{A0DEE160-9825-4DB5-8188-911AC13EA7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xmlns="" id="{9C5FEDB5-0AEE-40E4-9CA6-6718B956D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xmlns="" id="{1A11DF2D-1D4B-45DA-906B-2A1F84C99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xmlns="" id="{B6A5BAC0-9806-4124-A584-7F924A658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xmlns="" id="{A8F6BFA3-38BE-4F0A-94D9-EF0E6EA01A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xmlns="" id="{BE6BCF21-959F-419E-BCA4-B20AF92EF4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xmlns="" id="{54B6E037-E222-42EB-9AEB-C45EF2090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xmlns="" id="{A0494426-372E-42B8-87E1-170F1B596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xmlns="" id="{14DB5AB5-5D73-4375-8CF4-DF4B7A5D7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xmlns="" id="{009B2A6E-6D36-4A9A-AFAA-CF4D85914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xmlns="" id="{85DC0718-B29F-47A6-931F-F0EF9FA99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xmlns="" id="{AAED958D-AFCC-4BEF-818A-EFF7E41D17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xmlns="" id="{C216DD5A-D1AE-429E-937E-456A50345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xmlns="" id="{A845B253-9DEE-45AC-AADA-FAA6812C39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xmlns="" id="{CE7B6CBF-757B-4B55-84CB-062B712D38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xmlns="" id="{2CC28C7A-EF33-43D3-90CD-DCAC92546A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xmlns="" id="{BC0C9DCF-F15B-4B7A-A16B-37B4335E6B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xmlns="" id="{94991FD1-406A-4958-87D4-8DFA9FEA4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xmlns="" id="{5CD32F69-27AD-4088-877C-E2A40F8B07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94E806F7-51DB-4977-BC60-72EF0BB7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904917"/>
            <a:ext cx="5586942" cy="146657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box&#10;&#10;Description automatically generated">
            <a:extLst>
              <a:ext uri="{FF2B5EF4-FFF2-40B4-BE49-F238E27FC236}">
                <a16:creationId xmlns:a16="http://schemas.microsoft.com/office/drawing/2014/main" xmlns="" id="{6D3652AB-0D25-45E5-91D3-403D2071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7" y="3315854"/>
            <a:ext cx="3669675" cy="3455611"/>
          </a:xfrm>
          <a:prstGeom prst="rect">
            <a:avLst/>
          </a:prstGeom>
        </p:spPr>
      </p:pic>
      <p:pic>
        <p:nvPicPr>
          <p:cNvPr id="2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46C71A34-F3FC-4859-8204-1418F3BB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58" y="3325379"/>
            <a:ext cx="4961902" cy="345561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679A3-1722-4BFC-BE7F-0FCE685F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6FD9-8A68-4179-A90C-01E21BC48617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2600E6-0363-4397-8EAF-17547A43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9CA4FE-49C5-45B0-B4ED-8E026ADB1CEA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SHARE </a:t>
            </a:r>
            <a:endParaRPr lang="en-US" sz="36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xmlns="" id="{FD5E9B69-9044-492F-BC3C-5E52336B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5" b="44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4CE905-F229-4EF0-87E9-42B20675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236-1E08-45BC-8A8E-E9EF5B5055F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724CC4-3212-497E-BAEB-71874AF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99C3E4-F0EC-4188-96B8-6BCF0DB2A06C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D1738932-72B2-44E3-A03D-6EAEC7690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6" b="493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F713B6-CC3D-4273-AD5A-4D21EDAA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4E25-CEE7-4D12-BBE8-A706D3C75B6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8CE460-0F2E-470B-BF6D-CEF488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7222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xmlns="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xmlns="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4D5052-BCEF-46A5-898B-C07F27B9CAAF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CONCLUSION: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Want to protect information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Password are not reliable;forget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Fingerprints have been used for centuries 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Fingerprints are unique;can verify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Very accurate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Lots of applications being developed.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xmlns="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6AF3A3-9B4A-4987-BB68-6E5C89A6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FD3-D6E6-4E69-86C5-9F40A9B599D2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5D1156-1A34-452C-8347-F03F91D8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899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305CB5-221A-4FEA-90D5-E54D293E056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4C22F7-742D-45A0-A539-11688925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ABA5-D0A4-43D8-9A1D-912C58CD621B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20F9FF-879B-4437-9ED7-C023A87B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74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A80A9D-2703-4C44-A6E8-E62E7C008702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PRESENTATION OUTLINES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68B68-ACFA-44BF-8338-50E09DC7A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r="34322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A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B63A8B-5729-415A-9450-B4B33CEB3C8E}"/>
              </a:ext>
            </a:extLst>
          </p:cNvPr>
          <p:cNvSpPr txBox="1"/>
          <p:nvPr/>
        </p:nvSpPr>
        <p:spPr>
          <a:xfrm>
            <a:off x="5955847" y="2442729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What is Biometrics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Types of Biometrics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Why Biometrics?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Fingerprint Patterns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Advanced Minutiae Based Algorithm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Security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Application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Market Share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Industry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Conclusion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B16217-D6B5-4396-83D5-6789658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53E9-0382-4CB5-8AEF-EF765B4E894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1EC046-B92B-4266-91CE-09326A62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9450"/>
      </p:ext>
    </p:extLst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EA1DAFF-CECA-492F-BFA1-22C64956B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D3D3744-142C-4653-90AB-546FE6B84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0BC69CAC-820B-41BA-BFCA-79B45576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3D205E7A-88AB-4C4B-B8D1-5A76AA878B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D4286E9-8501-4EBF-874C-74897B4B6F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45586ADC-910E-45C9-BAB4-CB0EFBEE5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DAB594C5-5BB0-49AE-8AAC-AE40A6F8A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1" descr="A picture containing fish, standing, holding, posing&#10;&#10;Description automatically generated">
            <a:extLst>
              <a:ext uri="{FF2B5EF4-FFF2-40B4-BE49-F238E27FC236}">
                <a16:creationId xmlns:a16="http://schemas.microsoft.com/office/drawing/2014/main" xmlns="" id="{C8E99D2D-8286-47F8-8FD6-05891EE8E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958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F19A774-30A5-488B-9BAF-629C644029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291EBF88-5B98-4258-A542-14C3AF2E52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FBC2D58-9E3C-490D-BD7A-61EF07EA7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B6CF1BB4-1C1D-4EDE-BA26-0243FCF83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0C83729-E02F-4512-AFE7-F4792228B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FEF3BB-A921-41A7-A135-A2B8691E0A5E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Biometrics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357DB9C-A91C-4AF6-A5F9-556DC6B99FB7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Biometrics refers to the automatic Identification of a person based on his or her physiological or behavioral characteristics.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6BE31C-F5FB-4BD6-85C3-D3088099FBB8}"/>
              </a:ext>
            </a:extLst>
          </p:cNvPr>
          <p:cNvSpPr txBox="1"/>
          <p:nvPr/>
        </p:nvSpPr>
        <p:spPr>
          <a:xfrm flipV="1">
            <a:off x="4803569" y="749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5B3154-4717-4AEC-86BC-FEA66BB09898}"/>
              </a:ext>
            </a:extLst>
          </p:cNvPr>
          <p:cNvSpPr txBox="1"/>
          <p:nvPr/>
        </p:nvSpPr>
        <p:spPr>
          <a:xfrm rot="-10800000" flipV="1">
            <a:off x="4813464" y="4509586"/>
            <a:ext cx="5484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399D30-5371-496F-AB33-64395723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31C-EEEA-4C7E-8639-07BAB6739B86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6CC823-29FB-47DD-A2EA-4DBC78C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442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AC47A0BD-BE14-415B-B4FC-624AB392DD54}"/>
              </a:ext>
            </a:extLst>
          </p:cNvPr>
          <p:cNvSpPr txBox="1"/>
          <p:nvPr/>
        </p:nvSpPr>
        <p:spPr>
          <a:xfrm>
            <a:off x="10222552" y="719434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AC47A0BD-BE14-415B-B4FC-624AB392DD54}"/>
              </a:ext>
            </a:extLst>
          </p:cNvPr>
          <p:cNvSpPr txBox="1"/>
          <p:nvPr/>
        </p:nvSpPr>
        <p:spPr>
          <a:xfrm>
            <a:off x="10365427" y="733721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AC47A0BD-BE14-415B-B4FC-624AB392DD54}"/>
              </a:ext>
            </a:extLst>
          </p:cNvPr>
          <p:cNvSpPr txBox="1"/>
          <p:nvPr/>
        </p:nvSpPr>
        <p:spPr>
          <a:xfrm>
            <a:off x="10508302" y="748009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AC47A0BD-BE14-415B-B4FC-624AB392DD54}"/>
              </a:ext>
            </a:extLst>
          </p:cNvPr>
          <p:cNvSpPr txBox="1"/>
          <p:nvPr/>
        </p:nvSpPr>
        <p:spPr>
          <a:xfrm>
            <a:off x="10651177" y="762296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AC47A0BD-BE14-415B-B4FC-624AB392DD54}"/>
              </a:ext>
            </a:extLst>
          </p:cNvPr>
          <p:cNvSpPr txBox="1"/>
          <p:nvPr/>
        </p:nvSpPr>
        <p:spPr>
          <a:xfrm>
            <a:off x="10794052" y="776584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Click to add text</a:t>
            </a:r>
          </a:p>
        </p:txBody>
      </p:sp>
      <p:pic>
        <p:nvPicPr>
          <p:cNvPr id="11" name="Picture 11" descr="Timeline&#10;&#10;Description automatically generated">
            <a:extLst>
              <a:ext uri="{FF2B5EF4-FFF2-40B4-BE49-F238E27FC236}">
                <a16:creationId xmlns:a16="http://schemas.microsoft.com/office/drawing/2014/main" xmlns="" id="{54B1CE05-C94B-42DF-AD79-3C0C4181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50198"/>
            <a:ext cx="12223666" cy="673781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49118D-7065-4D3E-932F-D3B22A29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FE8F-537E-4E6D-97F8-3E22E6629F92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4644C6-E5AA-43C2-B479-2A80677A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7880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3F23DA-0795-4F1E-800C-84958DD98418}"/>
              </a:ext>
            </a:extLst>
          </p:cNvPr>
          <p:cNvSpPr txBox="1"/>
          <p:nvPr/>
        </p:nvSpPr>
        <p:spPr>
          <a:xfrm>
            <a:off x="1409205" y="706579"/>
            <a:ext cx="7879277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cs typeface="Calibri"/>
              </a:rPr>
              <a:t>Why Biometrics?</a:t>
            </a: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cs typeface="Calibri"/>
              </a:rPr>
              <a:t>Biometrics is a security solution based on something you know, have and are: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B9E940-410D-4526-BFFB-2370EDC4FF1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7BA85220-4CF1-4086-B772-B74E01F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55994"/>
              </p:ext>
            </p:extLst>
          </p:nvPr>
        </p:nvGraphicFramePr>
        <p:xfrm>
          <a:off x="1645524" y="2681805"/>
          <a:ext cx="8168639" cy="193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5">
                  <a:extLst>
                    <a:ext uri="{9D8B030D-6E8A-4147-A177-3AD203B41FA5}">
                      <a16:colId xmlns:a16="http://schemas.microsoft.com/office/drawing/2014/main" xmlns="" val="1096675120"/>
                    </a:ext>
                  </a:extLst>
                </a:gridCol>
                <a:gridCol w="4004854">
                  <a:extLst>
                    <a:ext uri="{9D8B030D-6E8A-4147-A177-3AD203B41FA5}">
                      <a16:colId xmlns:a16="http://schemas.microsoft.com/office/drawing/2014/main" xmlns="" val="2319251670"/>
                    </a:ext>
                  </a:extLst>
                </a:gridCol>
              </a:tblGrid>
              <a:tr h="490271">
                <a:tc>
                  <a:txBody>
                    <a:bodyPr/>
                    <a:lstStyle/>
                    <a:p>
                      <a:r>
                        <a:rPr lang="en-US" dirty="0"/>
                        <a:t>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Password,Pin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4983085"/>
                  </a:ext>
                </a:extLst>
              </a:tr>
              <a:tr h="490271"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Key,Smart 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792794"/>
                  </a:ext>
                </a:extLst>
              </a:tr>
              <a:tr h="957448"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Fingerprint,Face,Iris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32403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5A8585-E7BD-4F38-8DB0-CB3E622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EFFF-C9EE-4BE1-9EEB-925F1622922E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0F0B75-2EA3-4470-97A9-9F0EE9D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27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xmlns="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xmlns="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19">
            <a:extLst>
              <a:ext uri="{FF2B5EF4-FFF2-40B4-BE49-F238E27FC236}">
                <a16:creationId xmlns:a16="http://schemas.microsoft.com/office/drawing/2014/main" xmlns="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xmlns="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xmlns="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xmlns="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3F23DA-0795-4F1E-800C-84958DD98418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Why Biometrics?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Passwords are not reliable.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Too many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Can to stolen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Forgotton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Protect Sensitive Information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Banking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Medical</a:t>
            </a:r>
            <a:endParaRPr lang="en-US" sz="20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xmlns="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B9E940-410D-4526-BFFB-2370EDC4FF1E}"/>
              </a:ext>
            </a:extLst>
          </p:cNvPr>
          <p:cNvSpPr txBox="1"/>
          <p:nvPr/>
        </p:nvSpPr>
        <p:spPr>
          <a:xfrm>
            <a:off x="4724400" y="32289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4365AD-6E02-4C90-B017-FC14C5DE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542F-AA35-467B-9B62-051B6E32CAFF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51ACF-5E8B-4963-82C3-A1BE44B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A0B88A-5EF6-45F0-AB6B-9E4265DBC302}"/>
              </a:ext>
            </a:extLst>
          </p:cNvPr>
          <p:cNvSpPr txBox="1"/>
          <p:nvPr/>
        </p:nvSpPr>
        <p:spPr>
          <a:xfrm>
            <a:off x="1013362" y="953981"/>
            <a:ext cx="8809510" cy="443198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Calibri"/>
              </a:rPr>
              <a:t>Why Biometrics?</a:t>
            </a:r>
          </a:p>
          <a:p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Has been used since 14th century in china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Reliable and trusted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           Will never leave at home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Fingerprints are unique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       Everyone is born with one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80% of public has biometric recorded.</a:t>
            </a:r>
          </a:p>
          <a:p>
            <a:pPr marL="342900" indent="-342900">
              <a:buFont typeface="Wingdings"/>
              <a:buChar char="q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1DDBFB-17C9-4FB1-A1E0-5EF71DC6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36A4-44BB-4668-96C7-83B82F38997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67E75-7BEA-4E37-84FE-48B22EFF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7AC58-7132-422F-80FD-569337C1F9F5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Fingerprint Patterns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6 Classes of Pattern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3FA8EA49-487B-4E62-AC3C-3D4A96EF0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xmlns="" id="{F3C8D54F-CA08-42F3-9924-FBA3CB680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63D50616-023A-4695-9681-F645C206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1" r="4518" b="3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8D6016-A85F-4293-A96E-FF9E97DE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6714-2767-40AB-8A59-57BB3943960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FF62DF-3FA0-4879-B2AF-1A32C5B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4">
            <a:extLst>
              <a:ext uri="{FF2B5EF4-FFF2-40B4-BE49-F238E27FC236}">
                <a16:creationId xmlns:a16="http://schemas.microsoft.com/office/drawing/2014/main" xmlns="" id="{F2B38F72-8FC4-4001-8C67-FA6B86DEC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A3DD9D70-28D1-4ABF-B2A6-1860B2DFA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4148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B19D79-0ED9-43B5-B3E7-B5BB9CE533F5}"/>
              </a:ext>
            </a:extLst>
          </p:cNvPr>
          <p:cNvSpPr txBox="1"/>
          <p:nvPr/>
        </p:nvSpPr>
        <p:spPr>
          <a:xfrm>
            <a:off x="4571011" y="778626"/>
            <a:ext cx="6980907" cy="5116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extBox 6">
            <a:extLst>
              <a:ext uri="{FF2B5EF4-FFF2-40B4-BE49-F238E27FC236}">
                <a16:creationId xmlns:a16="http://schemas.microsoft.com/office/drawing/2014/main" xmlns="" id="{0D6959AF-7215-41D3-A08F-4B6CCF286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06019"/>
              </p:ext>
            </p:extLst>
          </p:nvPr>
        </p:nvGraphicFramePr>
        <p:xfrm>
          <a:off x="648931" y="2438401"/>
          <a:ext cx="3667036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345970-E1DB-4389-9539-9FA30F31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2FB2-EF64-4DBC-841C-9DFAC0FDBAD7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F16172-3172-4381-A575-95760DA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310</Words>
  <Application>Microsoft Office PowerPoint</Application>
  <PresentationFormat>Custom</PresentationFormat>
  <Paragraphs>146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PRESENTATION ON  BIOMETRICS&amp;FINGERPRINT PAYMENT TECHNOLOGY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</dc:creator>
  <cp:lastModifiedBy>Windows User</cp:lastModifiedBy>
  <cp:revision>1014</cp:revision>
  <dcterms:created xsi:type="dcterms:W3CDTF">2020-12-23T15:39:14Z</dcterms:created>
  <dcterms:modified xsi:type="dcterms:W3CDTF">2023-09-04T09:41:31Z</dcterms:modified>
</cp:coreProperties>
</file>