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38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9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21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7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0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04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1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3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1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8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8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rtcities.gov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10540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Myanmar Text"/>
                <a:cs typeface="Myanmar Text"/>
              </a:rPr>
              <a:t>TECHNICAL </a:t>
            </a:r>
            <a:r>
              <a:rPr b="0" spc="-5" dirty="0">
                <a:latin typeface="Myanmar Text"/>
                <a:cs typeface="Myanmar Text"/>
              </a:rPr>
              <a:t>SEMINAR</a:t>
            </a:r>
            <a:r>
              <a:rPr b="0" spc="-60" dirty="0">
                <a:latin typeface="Myanmar Text"/>
                <a:cs typeface="Myanmar Text"/>
              </a:rPr>
              <a:t> </a:t>
            </a:r>
            <a:r>
              <a:rPr b="0" dirty="0">
                <a:latin typeface="Myanmar Text"/>
                <a:cs typeface="Myanmar Text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3033" y="1311605"/>
            <a:ext cx="9535795" cy="4428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Myanmar Text"/>
                <a:cs typeface="Myanmar Text"/>
              </a:rPr>
              <a:t>Smart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Dustbins </a:t>
            </a:r>
            <a:r>
              <a:rPr sz="4000" b="1" spc="-5" dirty="0">
                <a:solidFill>
                  <a:srgbClr val="FFFFFF"/>
                </a:solidFill>
                <a:latin typeface="Myanmar Text"/>
                <a:cs typeface="Myanmar Text"/>
              </a:rPr>
              <a:t>for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Smart</a:t>
            </a:r>
            <a:r>
              <a:rPr sz="4000" b="1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Myanmar Text"/>
                <a:cs typeface="Myanmar Text"/>
              </a:rPr>
              <a:t>Cities</a:t>
            </a:r>
            <a:endParaRPr sz="4000" dirty="0">
              <a:latin typeface="Myanmar Text"/>
              <a:cs typeface="Myanmar Text"/>
            </a:endParaRPr>
          </a:p>
          <a:p>
            <a:pPr marL="3094355">
              <a:lnSpc>
                <a:spcPct val="100000"/>
              </a:lnSpc>
              <a:spcBef>
                <a:spcPts val="4835"/>
              </a:spcBef>
            </a:pP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PRESENTING</a:t>
            </a:r>
            <a:endParaRPr sz="3200" dirty="0">
              <a:latin typeface="Myanmar Text"/>
              <a:cs typeface="Myanmar Text"/>
            </a:endParaRPr>
          </a:p>
          <a:p>
            <a:pPr marL="3141345">
              <a:lnSpc>
                <a:spcPts val="3829"/>
              </a:lnSpc>
              <a:spcBef>
                <a:spcPts val="2905"/>
              </a:spcBef>
            </a:pPr>
            <a:r>
              <a:rPr lang="en-IN" sz="3200" dirty="0" err="1" smtClean="0">
                <a:solidFill>
                  <a:srgbClr val="FFFFFF"/>
                </a:solidFill>
                <a:latin typeface="Myanmar Text"/>
                <a:cs typeface="Myanmar Text"/>
              </a:rPr>
              <a:t>Doshi</a:t>
            </a:r>
            <a:r>
              <a:rPr lang="en-IN" sz="3200" smtClean="0">
                <a:solidFill>
                  <a:srgbClr val="FFFFFF"/>
                </a:solidFill>
                <a:latin typeface="Myanmar Text"/>
                <a:cs typeface="Myanmar Text"/>
              </a:rPr>
              <a:t> Manoj</a:t>
            </a:r>
          </a:p>
          <a:p>
            <a:pPr marL="3141345">
              <a:lnSpc>
                <a:spcPts val="3829"/>
              </a:lnSpc>
              <a:spcBef>
                <a:spcPts val="2905"/>
              </a:spcBef>
            </a:pPr>
            <a:r>
              <a:rPr sz="3200" dirty="0" smtClean="0">
                <a:solidFill>
                  <a:srgbClr val="FFFFFF"/>
                </a:solidFill>
                <a:latin typeface="Myanmar Text"/>
                <a:cs typeface="Myanmar Text"/>
              </a:rPr>
              <a:t>B-TECH </a:t>
            </a:r>
            <a:r>
              <a:rPr sz="3200" spc="-5" dirty="0">
                <a:solidFill>
                  <a:srgbClr val="FFFFFF"/>
                </a:solidFill>
                <a:latin typeface="Myanmar Text"/>
                <a:cs typeface="Myanmar Text"/>
              </a:rPr>
              <a:t>CSE </a:t>
            </a:r>
            <a:r>
              <a:rPr sz="3200" spc="15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r>
              <a:rPr sz="3150" spc="22" baseline="25132" dirty="0">
                <a:solidFill>
                  <a:srgbClr val="FFFFFF"/>
                </a:solidFill>
                <a:latin typeface="Myanmar Text"/>
                <a:cs typeface="Myanmar Text"/>
              </a:rPr>
              <a:t>RD </a:t>
            </a:r>
            <a:r>
              <a:rPr sz="3200" dirty="0">
                <a:solidFill>
                  <a:srgbClr val="FFFFFF"/>
                </a:solidFill>
                <a:latin typeface="Myanmar Text"/>
                <a:cs typeface="Myanmar Text"/>
              </a:rPr>
              <a:t>YEAR </a:t>
            </a:r>
            <a:endParaRPr lang="en-IN" sz="3200" dirty="0">
              <a:solidFill>
                <a:srgbClr val="FFFFFF"/>
              </a:solidFill>
              <a:latin typeface="Myanmar Text"/>
              <a:cs typeface="Myanmar Text"/>
            </a:endParaRPr>
          </a:p>
          <a:p>
            <a:pPr marL="3251200" marR="68580" indent="-109855">
              <a:lnSpc>
                <a:spcPts val="3840"/>
              </a:lnSpc>
              <a:spcBef>
                <a:spcPts val="120"/>
              </a:spcBef>
            </a:pPr>
            <a:r>
              <a:rPr sz="32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endParaRPr sz="3200" dirty="0">
              <a:latin typeface="Myanmar Text"/>
              <a:cs typeface="Myanmar Text"/>
            </a:endParaRPr>
          </a:p>
          <a:p>
            <a:pPr marL="3251200">
              <a:lnSpc>
                <a:spcPts val="3710"/>
              </a:lnSpc>
            </a:pPr>
            <a:endParaRPr sz="32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</a:t>
            </a:r>
            <a:r>
              <a:rPr spc="15" dirty="0"/>
              <a:t>O</a:t>
            </a:r>
            <a:r>
              <a:rPr dirty="0"/>
              <a:t>NC</a:t>
            </a:r>
            <a:r>
              <a:rPr spc="-70" dirty="0"/>
              <a:t>L</a:t>
            </a:r>
            <a:r>
              <a:rPr dirty="0"/>
              <a:t>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1832559"/>
            <a:ext cx="96500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One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utility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our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Govt. can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 the garbage generations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statistics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policy </a:t>
            </a:r>
            <a:r>
              <a:rPr sz="3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program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design.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 the 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implemented </a:t>
            </a:r>
            <a:r>
              <a:rPr sz="3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properly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will </a:t>
            </a:r>
            <a:r>
              <a:rPr sz="36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really 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make the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cleaner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3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greener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 makes the </a:t>
            </a:r>
            <a:r>
              <a:rPr sz="36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3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3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36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6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reality.</a:t>
            </a:r>
            <a:endParaRPr sz="36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50" y="319532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BIBLIOGRAPHY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72846" y="1321434"/>
            <a:ext cx="1036574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ts val="2155"/>
              </a:lnSpc>
              <a:spcBef>
                <a:spcPts val="100"/>
              </a:spcBef>
              <a:buAutoNum type="arabicPlain"/>
              <a:tabLst>
                <a:tab pos="3302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Michael Batty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Kay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Axhausen,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 al.,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“Smart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Cities 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Future,”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65"/>
              </a:spcBef>
              <a:tabLst>
                <a:tab pos="113220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[1] Michael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Batty , Kay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Axhausen,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et al.,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Future,”UCL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centre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advanced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spatial  analysis	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paper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series,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ISSN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1467-1298, </a:t>
            </a:r>
            <a:r>
              <a:rPr sz="1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Paper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188 -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Oct</a:t>
            </a:r>
            <a:r>
              <a:rPr sz="1800" b="0" spc="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12.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 marR="217170">
              <a:lnSpc>
                <a:spcPts val="2160"/>
              </a:lnSpc>
              <a:buAutoNum type="arabicPlain" startAt="2"/>
              <a:tabLst>
                <a:tab pos="348615" algn="l"/>
              </a:tabLst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Narayan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Sharma,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Nirman Singha, </a:t>
            </a:r>
            <a:r>
              <a:rPr sz="1800" b="0" spc="-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Tanmoy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Dutta,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 Implementation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1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Cities”,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Journal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Scientific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&amp;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Engineering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Research,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Volume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6, Issue 9,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September-2015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ISSN  2229-5518.</a:t>
            </a:r>
            <a:endParaRPr sz="1800" dirty="0">
              <a:latin typeface="Microsoft YaHei UI Light"/>
              <a:cs typeface="Microsoft YaHei UI Light"/>
            </a:endParaRPr>
          </a:p>
          <a:p>
            <a:pPr marL="347980" indent="-335915">
              <a:lnSpc>
                <a:spcPts val="2090"/>
              </a:lnSpc>
              <a:buAutoNum type="arabicPlain" startAt="2"/>
              <a:tabLst>
                <a:tab pos="348615" algn="l"/>
              </a:tabLst>
            </a:pPr>
            <a:r>
              <a:rPr sz="1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“Smart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Cities”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available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  <a:hlinkClick r:id="rId2"/>
              </a:rPr>
              <a:t>at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  <a:hlinkClick r:id="rId2"/>
              </a:rPr>
              <a:t>www.smartcities.gov.in/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Bikramjit Singh et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al, / (IJCSIT)</a:t>
            </a:r>
            <a:r>
              <a:rPr sz="1800" b="0" spc="1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International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Journal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Computer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Science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Technologies, </a:t>
            </a:r>
            <a:r>
              <a:rPr sz="18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Vol.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7 (2) ,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2016,</a:t>
            </a:r>
            <a:r>
              <a:rPr sz="1800" b="0" spc="6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610-611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869" y="756193"/>
            <a:ext cx="7875905" cy="3551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spc="-5" dirty="0">
                <a:latin typeface="Myanmar Text"/>
                <a:cs typeface="Myanmar Text"/>
              </a:rPr>
              <a:t>Thank</a:t>
            </a:r>
            <a:r>
              <a:rPr sz="11500" b="0" spc="-65" dirty="0">
                <a:latin typeface="Myanmar Text"/>
                <a:cs typeface="Myanmar Text"/>
              </a:rPr>
              <a:t> </a:t>
            </a:r>
            <a:r>
              <a:rPr sz="11500" b="0" dirty="0">
                <a:latin typeface="Myanmar Text"/>
                <a:cs typeface="Myanmar Text"/>
              </a:rPr>
              <a:t>You…</a:t>
            </a:r>
            <a:endParaRPr sz="115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304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C</a:t>
            </a:r>
            <a:r>
              <a:rPr sz="3600" spc="10" dirty="0"/>
              <a:t>O</a:t>
            </a:r>
            <a:r>
              <a:rPr sz="3600" dirty="0"/>
              <a:t>NT</a:t>
            </a:r>
            <a:r>
              <a:rPr sz="3600" spc="15" dirty="0"/>
              <a:t>E</a:t>
            </a:r>
            <a:r>
              <a:rPr sz="3600" dirty="0"/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208277"/>
            <a:ext cx="874014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INTRODUCTION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DESCRIPTION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WORKING PRINCIPLE OF A SMART</a:t>
            </a:r>
            <a:r>
              <a:rPr sz="32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SCOPE </a:t>
            </a: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3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WORK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IMPLEMENTATION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b="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ADVANTAGES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CONCLUSION</a:t>
            </a:r>
            <a:endParaRPr sz="3200" dirty="0">
              <a:latin typeface="Microsoft YaHei UI Light"/>
              <a:cs typeface="Microsoft YaHei UI Light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"/>
              <a:tabLst>
                <a:tab pos="469900" algn="l"/>
              </a:tabLst>
            </a:pPr>
            <a:r>
              <a:rPr sz="32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BIBLIOGRAPHY</a:t>
            </a:r>
            <a:endParaRPr sz="32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046" y="189687"/>
            <a:ext cx="328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INTRODUCTION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23290"/>
            <a:ext cx="1089279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Most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urban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town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India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well designed to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facilitate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garbage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mechanism.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Also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cities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expanding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rapidly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putting the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pressure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existing infrastructure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 is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not  expanding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at 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same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pace that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urbanization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ts val="3810"/>
              </a:lnSpc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govt.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India has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launched </a:t>
            </a:r>
            <a:r>
              <a:rPr sz="32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32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32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project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utilize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904240">
              <a:lnSpc>
                <a:spcPct val="100000"/>
              </a:lnSpc>
              <a:spcBef>
                <a:spcPts val="3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enabled solution so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an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implicit need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make 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24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cleaner.The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proposed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solves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related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problems:-</a:t>
            </a:r>
            <a:endParaRPr sz="2400" dirty="0">
              <a:latin typeface="Microsoft YaHei UI Light"/>
              <a:cs typeface="Microsoft YaHei UI Light"/>
            </a:endParaRPr>
          </a:p>
          <a:p>
            <a:pPr marL="313690" indent="-30162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14325" algn="l"/>
              </a:tabLst>
            </a:pP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Greater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access to the garbage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points (public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dustbin)</a:t>
            </a:r>
            <a:endParaRPr sz="2400" dirty="0">
              <a:latin typeface="Microsoft YaHei UI Light"/>
              <a:cs typeface="Microsoft YaHei UI Light"/>
            </a:endParaRPr>
          </a:p>
          <a:p>
            <a:pPr marL="365125" indent="-353060">
              <a:lnSpc>
                <a:spcPct val="100000"/>
              </a:lnSpc>
              <a:buAutoNum type="arabicParenR"/>
              <a:tabLst>
                <a:tab pos="36576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Efficient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terms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and fuel</a:t>
            </a:r>
            <a:r>
              <a:rPr sz="2400" b="0" spc="5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cost.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361315">
              <a:lnSpc>
                <a:spcPct val="100000"/>
              </a:lnSpc>
              <a:buAutoNum type="arabicParenR"/>
              <a:tabLst>
                <a:tab pos="365760" algn="l"/>
              </a:tabLst>
            </a:pP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Provide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facility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how much a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city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generates garbage and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accordingly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plan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disposing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process.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20" y="1411224"/>
            <a:ext cx="7421880" cy="523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2777" y="304037"/>
            <a:ext cx="254622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DISCRIPTION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937056" y="966596"/>
            <a:ext cx="53886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proposed system has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been divided</a:t>
            </a:r>
            <a:r>
              <a:rPr sz="2000" b="0" spc="-1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into 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layers:</a:t>
            </a:r>
            <a:endParaRPr sz="20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747" y="699261"/>
            <a:ext cx="9533255" cy="542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r>
              <a:rPr sz="24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"/>
            </a:pPr>
            <a:endParaRPr sz="3100" dirty="0">
              <a:latin typeface="Times New Roman"/>
              <a:cs typeface="Times New Roman"/>
            </a:endParaRPr>
          </a:p>
          <a:p>
            <a:pPr marL="12700" marR="370205" indent="360680">
              <a:lnSpc>
                <a:spcPct val="75000"/>
              </a:lnSpc>
              <a:tabLst>
                <a:tab pos="268859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consists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internet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Wi-Fi enabled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dustbins. </a:t>
            </a:r>
            <a:r>
              <a:rPr sz="24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 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	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sensor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5080">
              <a:lnSpc>
                <a:spcPct val="100000"/>
              </a:lnSpc>
              <a:tabLst>
                <a:tab pos="843534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nds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spc="1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ve</a:t>
            </a:r>
            <a:r>
              <a:rPr sz="2400" b="0" spc="-3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also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nds it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cur</a:t>
            </a:r>
            <a:r>
              <a:rPr sz="24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en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GP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	l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cation 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the 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at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regular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intervals.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45134" indent="-433070">
              <a:lnSpc>
                <a:spcPts val="2875"/>
              </a:lnSpc>
              <a:buFont typeface="Wingdings"/>
              <a:buChar char=""/>
              <a:tabLst>
                <a:tab pos="445134" algn="l"/>
                <a:tab pos="445770" algn="l"/>
              </a:tabLst>
            </a:pP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 marR="874394" indent="542290">
              <a:lnSpc>
                <a:spcPts val="2880"/>
              </a:lnSpc>
              <a:spcBef>
                <a:spcPts val="90"/>
              </a:spcBef>
            </a:pP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dustbins. It 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processes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clients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query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it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respond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nearest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direction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access</a:t>
            </a:r>
            <a:r>
              <a:rPr sz="24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</a:pPr>
            <a:endParaRPr sz="30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52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 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layer:</a:t>
            </a:r>
            <a:r>
              <a:rPr sz="2400" b="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ts val="2520"/>
              </a:lnSpc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Clients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request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the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nearest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location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enabled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</a:t>
            </a:r>
            <a:r>
              <a:rPr sz="2400" b="0" spc="1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endParaRPr sz="24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</a:pP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server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Mobile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App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designed for this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purpose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277" y="375361"/>
            <a:ext cx="773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WORKING PRINCIPLE OF A </a:t>
            </a:r>
            <a:r>
              <a:rPr sz="2800" b="1" spc="-10" dirty="0">
                <a:latin typeface="Arial"/>
                <a:cs typeface="Arial"/>
              </a:rPr>
              <a:t>SMART</a:t>
            </a:r>
            <a:r>
              <a:rPr sz="2800" b="1" spc="-20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DUSTBIN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8080" y="1135380"/>
            <a:ext cx="4215383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416" y="1068704"/>
            <a:ext cx="6582409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X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current fill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up status,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 is time duration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between generation of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wave and wave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received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receiver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C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speed of light.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Myanmar Text"/>
                <a:cs typeface="Myanmar Text"/>
              </a:rPr>
              <a:t>we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will calculate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X using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formula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given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below</a:t>
            </a:r>
            <a:endParaRPr sz="24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X=L-(CT)/2</a:t>
            </a:r>
            <a:endParaRPr sz="2400" dirty="0">
              <a:latin typeface="Myanmar Text"/>
              <a:cs typeface="Myanmar Text"/>
            </a:endParaRPr>
          </a:p>
          <a:p>
            <a:pPr marL="12700" marR="6350">
              <a:lnSpc>
                <a:spcPct val="100000"/>
              </a:lnSpc>
              <a:tabLst>
                <a:tab pos="1911350" algn="l"/>
                <a:tab pos="3556000" algn="l"/>
                <a:tab pos="3956685" algn="l"/>
                <a:tab pos="4880610" algn="l"/>
              </a:tabLst>
            </a:pP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400" spc="3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similarly	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percentage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of	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fill</a:t>
            </a:r>
            <a:r>
              <a:rPr sz="2400" spc="3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up	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calculated 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using formula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given</a:t>
            </a:r>
            <a:r>
              <a:rPr sz="2400" spc="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below</a:t>
            </a:r>
            <a:endParaRPr sz="2400" dirty="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P=(X/L)*100</a:t>
            </a:r>
            <a:endParaRPr sz="2400" dirty="0">
              <a:latin typeface="Myanmar Text"/>
              <a:cs typeface="Myanmar Text"/>
            </a:endParaRPr>
          </a:p>
          <a:p>
            <a:pPr marL="12700" marR="762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Where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P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% fill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up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Here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we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assuming  </a:t>
            </a:r>
            <a:r>
              <a:rPr sz="2400" dirty="0">
                <a:solidFill>
                  <a:srgbClr val="FFFFFF"/>
                </a:solidFill>
                <a:latin typeface="Myanmar Text"/>
                <a:cs typeface="Myanmar Text"/>
              </a:rPr>
              <a:t>the wave path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is almost</a:t>
            </a:r>
            <a:r>
              <a:rPr sz="24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yanmar Text"/>
                <a:cs typeface="Myanmar Text"/>
              </a:rPr>
              <a:t>vertical..</a:t>
            </a:r>
            <a:endParaRPr sz="24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235" y="320421"/>
            <a:ext cx="425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SCOPE </a:t>
            </a:r>
            <a:r>
              <a:rPr sz="3600" spc="5" dirty="0"/>
              <a:t>OF</a:t>
            </a:r>
            <a:r>
              <a:rPr sz="3600" spc="-125" dirty="0"/>
              <a:t> </a:t>
            </a:r>
            <a:r>
              <a:rPr sz="3600" spc="5" dirty="0"/>
              <a:t>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1191259"/>
            <a:ext cx="59315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7335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  <a:tab pos="457708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Sensor Based 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Bins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identify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status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bins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whether	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000" b="0" spc="-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empty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 filled</a:t>
            </a:r>
            <a:r>
              <a:rPr sz="20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9017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waste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mangement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by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 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to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check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fill level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 whether the dustbins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full or not,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through</a:t>
            </a:r>
            <a:r>
              <a:rPr sz="2000" b="0" spc="-1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information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accessed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anywhere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anytime by the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concern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person.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will inform the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status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each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0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</a:t>
            </a:r>
            <a:r>
              <a:rPr sz="2000" b="0" spc="-1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  in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time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so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concerned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authority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send 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garbage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vehicle only when the  dustbin is</a:t>
            </a:r>
            <a:r>
              <a:rPr sz="20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full.</a:t>
            </a:r>
            <a:endParaRPr sz="2000">
              <a:latin typeface="Microsoft YaHei UI Light"/>
              <a:cs typeface="Microsoft YaHei UI Light"/>
            </a:endParaRPr>
          </a:p>
          <a:p>
            <a:pPr marL="299085" marR="30543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 implementing this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resource 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optimization, cost reduction, effective usage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 </a:t>
            </a:r>
            <a:r>
              <a:rPr sz="20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smart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</a:t>
            </a:r>
            <a:r>
              <a:rPr sz="2000" b="0" spc="-8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done.</a:t>
            </a:r>
            <a:endParaRPr sz="2000">
              <a:latin typeface="Microsoft YaHei UI Light"/>
              <a:cs typeface="Microsoft YaHei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9564" y="1589532"/>
            <a:ext cx="4744212" cy="406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760" y="72915"/>
            <a:ext cx="4190239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859" y="542290"/>
            <a:ext cx="1170368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71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Now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question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arises how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collect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garbage optimally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these</a:t>
            </a:r>
            <a:r>
              <a:rPr sz="2400" b="0" spc="-29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this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purpose we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use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following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</a:t>
            </a:r>
            <a:r>
              <a:rPr sz="2400" b="0" spc="-27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Algorithm.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Fixed Scheduling:</a:t>
            </a:r>
            <a:r>
              <a:rPr sz="24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490855">
              <a:lnSpc>
                <a:spcPct val="100000"/>
              </a:lnSpc>
              <a:spcBef>
                <a:spcPts val="1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collection process carried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after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fixed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interval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example collect </a:t>
            </a:r>
            <a:r>
              <a:rPr sz="1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after </a:t>
            </a:r>
            <a:r>
              <a:rPr sz="1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every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days.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Here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use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Traveling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salesman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algorithm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route</a:t>
            </a:r>
            <a:r>
              <a:rPr sz="1800" b="0" spc="1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planning.</a:t>
            </a:r>
            <a:endParaRPr sz="1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Priority Scheduling: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2400" dirty="0">
              <a:latin typeface="Microsoft YaHei UI Light"/>
              <a:cs typeface="Microsoft YaHei UI Light"/>
            </a:endParaRPr>
          </a:p>
          <a:p>
            <a:pPr marL="464820">
              <a:lnSpc>
                <a:spcPct val="100000"/>
              </a:lnSpc>
              <a:spcBef>
                <a:spcPts val="60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dustbins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collected according to the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decreasing current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fill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status.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example</a:t>
            </a:r>
            <a:r>
              <a:rPr sz="1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have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3 dustbins with fill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up status 92%,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80%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96%. Then collect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this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order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96%,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92%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then</a:t>
            </a:r>
            <a:r>
              <a:rPr sz="1800" b="0" spc="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80%.</a:t>
            </a:r>
            <a:endParaRPr sz="1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Average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Threshold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:</a:t>
            </a:r>
            <a:r>
              <a:rPr sz="1800" b="0" spc="-9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-</a:t>
            </a:r>
            <a:endParaRPr sz="1800" dirty="0">
              <a:latin typeface="Microsoft YaHei UI Light"/>
              <a:cs typeface="Microsoft YaHei UI Light"/>
            </a:endParaRPr>
          </a:p>
          <a:p>
            <a:pPr marL="12700" marR="5080" indent="340995">
              <a:lnSpc>
                <a:spcPct val="100000"/>
              </a:lnSpc>
              <a:spcBef>
                <a:spcPts val="1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first find out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average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fill up status </a:t>
            </a:r>
            <a:r>
              <a:rPr sz="1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 dustbins. Then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average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greater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than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some threshold like 70%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schedule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collection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process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within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scheduling collect according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the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Priority scheduling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or </a:t>
            </a:r>
            <a:r>
              <a:rPr sz="18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Traveling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salesman</a:t>
            </a:r>
            <a:r>
              <a:rPr sz="1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problem.</a:t>
            </a:r>
            <a:endParaRPr sz="18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146" y="297392"/>
            <a:ext cx="3192654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760" indent="-37719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621030" algn="l"/>
              </a:tabLst>
            </a:pPr>
            <a:r>
              <a:rPr spc="-5" dirty="0"/>
              <a:t>This system </a:t>
            </a:r>
            <a:r>
              <a:rPr spc="-10" dirty="0"/>
              <a:t>provides greater </a:t>
            </a:r>
            <a:r>
              <a:rPr spc="-5" dirty="0"/>
              <a:t>accessibility </a:t>
            </a:r>
            <a:r>
              <a:rPr dirty="0"/>
              <a:t>to the</a:t>
            </a:r>
            <a:r>
              <a:rPr spc="95" dirty="0"/>
              <a:t> </a:t>
            </a:r>
            <a:r>
              <a:rPr dirty="0"/>
              <a:t>dustbin.</a:t>
            </a:r>
          </a:p>
          <a:p>
            <a:pPr marL="529590" marR="34544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621030" algn="l"/>
              </a:tabLst>
            </a:pPr>
            <a:r>
              <a:rPr spc="-5" dirty="0"/>
              <a:t>In </a:t>
            </a:r>
            <a:r>
              <a:rPr dirty="0"/>
              <a:t>this </a:t>
            </a:r>
            <a:r>
              <a:rPr spc="-5" dirty="0"/>
              <a:t>system </a:t>
            </a:r>
            <a:r>
              <a:rPr dirty="0"/>
              <a:t>if dustbin is </a:t>
            </a:r>
            <a:r>
              <a:rPr spc="-10" dirty="0"/>
              <a:t>relocated </a:t>
            </a:r>
            <a:r>
              <a:rPr dirty="0"/>
              <a:t>to </a:t>
            </a:r>
            <a:r>
              <a:rPr spc="-5" dirty="0"/>
              <a:t>another location </a:t>
            </a:r>
            <a:r>
              <a:rPr dirty="0"/>
              <a:t>it </a:t>
            </a:r>
            <a:r>
              <a:rPr spc="-5" dirty="0"/>
              <a:t>will automatically  </a:t>
            </a:r>
            <a:r>
              <a:rPr spc="-15" dirty="0"/>
              <a:t>registered </a:t>
            </a:r>
            <a:r>
              <a:rPr spc="-5" dirty="0"/>
              <a:t>with </a:t>
            </a:r>
            <a:r>
              <a:rPr dirty="0"/>
              <a:t>the </a:t>
            </a:r>
            <a:r>
              <a:rPr spc="20" dirty="0"/>
              <a:t>server </a:t>
            </a:r>
            <a:r>
              <a:rPr dirty="0"/>
              <a:t>with the </a:t>
            </a:r>
            <a:r>
              <a:rPr spc="-5" dirty="0"/>
              <a:t>new GPS</a:t>
            </a:r>
            <a:r>
              <a:rPr spc="50" dirty="0"/>
              <a:t> </a:t>
            </a:r>
            <a:r>
              <a:rPr dirty="0"/>
              <a:t>location.</a:t>
            </a:r>
          </a:p>
          <a:p>
            <a:pPr marL="529590" marR="328930" indent="-287020">
              <a:lnSpc>
                <a:spcPct val="100000"/>
              </a:lnSpc>
              <a:buFont typeface="Wingdings"/>
              <a:buChar char=""/>
              <a:tabLst>
                <a:tab pos="530860" algn="l"/>
              </a:tabLst>
            </a:pPr>
            <a:r>
              <a:rPr spc="-5" dirty="0"/>
              <a:t>It </a:t>
            </a:r>
            <a:r>
              <a:rPr dirty="0"/>
              <a:t>will </a:t>
            </a:r>
            <a:r>
              <a:rPr spc="-5" dirty="0"/>
              <a:t>save </a:t>
            </a:r>
            <a:r>
              <a:rPr dirty="0"/>
              <a:t>fuel and time </a:t>
            </a:r>
            <a:r>
              <a:rPr spc="-5" dirty="0"/>
              <a:t>using appropriate </a:t>
            </a:r>
            <a:r>
              <a:rPr spc="-15" dirty="0"/>
              <a:t>route </a:t>
            </a:r>
            <a:r>
              <a:rPr dirty="0"/>
              <a:t>planning. </a:t>
            </a:r>
            <a:r>
              <a:rPr spc="-15" dirty="0"/>
              <a:t>Here </a:t>
            </a:r>
            <a:r>
              <a:rPr dirty="0"/>
              <a:t>we </a:t>
            </a:r>
            <a:r>
              <a:rPr spc="-5" dirty="0"/>
              <a:t>can use  traveling </a:t>
            </a:r>
            <a:r>
              <a:rPr dirty="0"/>
              <a:t>salesman </a:t>
            </a:r>
            <a:r>
              <a:rPr spc="-10" dirty="0"/>
              <a:t>problem </a:t>
            </a:r>
            <a:r>
              <a:rPr dirty="0"/>
              <a:t>for </a:t>
            </a:r>
            <a:r>
              <a:rPr spc="-15" dirty="0"/>
              <a:t>route</a:t>
            </a:r>
            <a:r>
              <a:rPr spc="15" dirty="0"/>
              <a:t> </a:t>
            </a:r>
            <a:r>
              <a:rPr dirty="0"/>
              <a:t>planning.</a:t>
            </a:r>
          </a:p>
          <a:p>
            <a:pPr marL="529590" indent="-287020">
              <a:lnSpc>
                <a:spcPct val="100000"/>
              </a:lnSpc>
              <a:buFont typeface="Wingdings"/>
              <a:buChar char=""/>
              <a:tabLst>
                <a:tab pos="530860" algn="l"/>
              </a:tabLst>
            </a:pPr>
            <a:r>
              <a:rPr spc="-5" dirty="0"/>
              <a:t>It will generate </a:t>
            </a:r>
            <a:r>
              <a:rPr dirty="0"/>
              <a:t>less </a:t>
            </a:r>
            <a:r>
              <a:rPr spc="-5" dirty="0"/>
              <a:t>pollution </a:t>
            </a:r>
            <a:r>
              <a:rPr dirty="0"/>
              <a:t>as we </a:t>
            </a:r>
            <a:r>
              <a:rPr spc="-20" dirty="0"/>
              <a:t>are </a:t>
            </a:r>
            <a:r>
              <a:rPr spc="-5" dirty="0"/>
              <a:t>saving </a:t>
            </a:r>
            <a:r>
              <a:rPr dirty="0"/>
              <a:t>fuel </a:t>
            </a:r>
            <a:r>
              <a:rPr spc="-15" dirty="0"/>
              <a:t>here </a:t>
            </a:r>
            <a:r>
              <a:rPr dirty="0"/>
              <a:t>which is mostly</a:t>
            </a:r>
            <a:r>
              <a:rPr spc="150" dirty="0"/>
              <a:t> </a:t>
            </a:r>
            <a:r>
              <a:rPr dirty="0"/>
              <a:t>diesel</a:t>
            </a:r>
          </a:p>
          <a:p>
            <a:pPr marL="300990" indent="0">
              <a:lnSpc>
                <a:spcPct val="100000"/>
              </a:lnSpc>
              <a:buNone/>
            </a:pP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petrol.</a:t>
            </a:r>
          </a:p>
          <a:p>
            <a:pPr marL="529590" marR="5080" indent="-287020">
              <a:lnSpc>
                <a:spcPct val="100000"/>
              </a:lnSpc>
              <a:buFont typeface="Wingdings"/>
              <a:buChar char=""/>
              <a:tabLst>
                <a:tab pos="621030" algn="l"/>
              </a:tabLst>
            </a:pPr>
            <a:r>
              <a:rPr spc="-55" dirty="0"/>
              <a:t>We </a:t>
            </a:r>
            <a:r>
              <a:rPr spc="-5" dirty="0"/>
              <a:t>can </a:t>
            </a:r>
            <a:r>
              <a:rPr dirty="0"/>
              <a:t>plan and design the </a:t>
            </a:r>
            <a:r>
              <a:rPr spc="-10" dirty="0"/>
              <a:t>collection process </a:t>
            </a:r>
            <a:r>
              <a:rPr dirty="0"/>
              <a:t>as </a:t>
            </a:r>
            <a:r>
              <a:rPr spc="-15" dirty="0"/>
              <a:t>here </a:t>
            </a:r>
            <a:r>
              <a:rPr dirty="0"/>
              <a:t>we </a:t>
            </a:r>
            <a:r>
              <a:rPr spc="-5" dirty="0"/>
              <a:t>can estimate </a:t>
            </a:r>
            <a:r>
              <a:rPr dirty="0"/>
              <a:t>the  </a:t>
            </a:r>
            <a:r>
              <a:rPr spc="-10" dirty="0"/>
              <a:t>current </a:t>
            </a:r>
            <a:r>
              <a:rPr dirty="0"/>
              <a:t>garbage disposing levels on monthly </a:t>
            </a:r>
            <a:r>
              <a:rPr spc="-5" dirty="0"/>
              <a:t>basis using </a:t>
            </a:r>
            <a:r>
              <a:rPr dirty="0"/>
              <a:t>the data </a:t>
            </a:r>
            <a:r>
              <a:rPr spc="-10" dirty="0"/>
              <a:t>provided </a:t>
            </a:r>
            <a:r>
              <a:rPr dirty="0"/>
              <a:t>by  </a:t>
            </a:r>
            <a:r>
              <a:rPr spc="-5" dirty="0"/>
              <a:t>IT </a:t>
            </a:r>
            <a:r>
              <a:rPr dirty="0"/>
              <a:t>enabled dustbin.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611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TECHNICAL SEMINAR ON</vt:lpstr>
      <vt:lpstr>CONTENTS</vt:lpstr>
      <vt:lpstr>INTRODUCTION</vt:lpstr>
      <vt:lpstr>DISCRIPTION</vt:lpstr>
      <vt:lpstr>PowerPoint Presentation</vt:lpstr>
      <vt:lpstr>WORKING PRINCIPLE OF A SMART DUSTBIN</vt:lpstr>
      <vt:lpstr>SCOPE OF WORK</vt:lpstr>
      <vt:lpstr>IMPLEMENTATION</vt:lpstr>
      <vt:lpstr>ADVANTAGES</vt:lpstr>
      <vt:lpstr>CONCLUSION</vt:lpstr>
      <vt:lpstr>BIBLIOGRAPHY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SEMINAR ON</dc:title>
  <dc:creator>Dell</dc:creator>
  <cp:lastModifiedBy>Windows User</cp:lastModifiedBy>
  <cp:revision>4</cp:revision>
  <dcterms:created xsi:type="dcterms:W3CDTF">2020-12-23T15:58:49Z</dcterms:created>
  <dcterms:modified xsi:type="dcterms:W3CDTF">2023-09-04T07:20:52Z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2020-12-23T00:00:00Z</vt:filetime>
  </property>
</Properties>
</file>