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6" r:id="rId3"/>
    <p:sldId id="267" r:id="rId4"/>
    <p:sldId id="265" r:id="rId5"/>
    <p:sldId id="268" r:id="rId6"/>
    <p:sldId id="269" r:id="rId7"/>
    <p:sldId id="270" r:id="rId8"/>
    <p:sldId id="274" r:id="rId9"/>
    <p:sldId id="271" r:id="rId10"/>
    <p:sldId id="275" r:id="rId11"/>
    <p:sldId id="276" r:id="rId12"/>
    <p:sldId id="277" r:id="rId13"/>
    <p:sldId id="278" r:id="rId14"/>
    <p:sldId id="279" r:id="rId15"/>
    <p:sldId id="272" r:id="rId16"/>
    <p:sldId id="273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7C07E26-109C-4B9D-92B0-F3BC14C9E4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27BF02-6870-4137-BE3A-B8363ED6B8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1286-D2C7-4E4B-901D-DA329C59B2B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18B0B3-10AC-4717-B685-F210D2C71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GHARDA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B77B34-574E-4A02-9879-0C7FBFC746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21589-36E6-4A2F-A8B0-00BABABF4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493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40FC-4211-44BB-8A5A-B988974285F0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GHARDA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E0C0-2197-48A7-A0E5-13775C5A4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441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05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98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6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8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2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74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9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9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0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508" y="692696"/>
            <a:ext cx="8856984" cy="144016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SCIENTIFIC CALCULATOR </a:t>
            </a:r>
            <a:endParaRPr lang="en-IN" sz="54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909C3-E99B-48D0-A44A-86E865DFA3A1}"/>
              </a:ext>
            </a:extLst>
          </p:cNvPr>
          <p:cNvSpPr txBox="1"/>
          <p:nvPr/>
        </p:nvSpPr>
        <p:spPr>
          <a:xfrm>
            <a:off x="2519772" y="2367171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Group Members :</a:t>
            </a:r>
          </a:p>
          <a:p>
            <a:endParaRPr lang="en-US" sz="2200" dirty="0"/>
          </a:p>
          <a:p>
            <a:r>
              <a:rPr lang="en-US" sz="2200" dirty="0" err="1"/>
              <a:t>Yash</a:t>
            </a:r>
            <a:r>
              <a:rPr lang="en-US" sz="2200" dirty="0"/>
              <a:t> </a:t>
            </a:r>
            <a:r>
              <a:rPr lang="en-US" sz="2200" dirty="0" err="1"/>
              <a:t>Suryakant</a:t>
            </a:r>
            <a:r>
              <a:rPr lang="en-US" sz="2200" dirty="0"/>
              <a:t> </a:t>
            </a:r>
            <a:r>
              <a:rPr lang="en-US" sz="2200" smtClean="0"/>
              <a:t>Salvi</a:t>
            </a:r>
            <a:endParaRPr lang="en-US" sz="22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914983D8-5BE8-4028-8A95-924CEB7F9297}"/>
              </a:ext>
            </a:extLst>
          </p:cNvPr>
          <p:cNvSpPr txBox="1">
            <a:spLocks/>
          </p:cNvSpPr>
          <p:nvPr/>
        </p:nvSpPr>
        <p:spPr>
          <a:xfrm rot="10800000" flipV="1">
            <a:off x="1331640" y="5157192"/>
            <a:ext cx="4536504" cy="57606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              Prof. </a:t>
            </a:r>
            <a:r>
              <a:rPr lang="en-IN" dirty="0"/>
              <a:t>: </a:t>
            </a:r>
            <a:r>
              <a:rPr lang="en-IN" sz="3600" dirty="0"/>
              <a:t>V. M. Nair </a:t>
            </a:r>
          </a:p>
        </p:txBody>
      </p:sp>
    </p:spTree>
    <p:extLst>
      <p:ext uri="{BB962C8B-B14F-4D97-AF65-F5344CB8AC3E}">
        <p14:creationId xmlns:p14="http://schemas.microsoft.com/office/powerpoint/2010/main" val="305347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DF3167-FC0E-47EC-9AC4-37DE44056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44824"/>
            <a:ext cx="7920880" cy="410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477759A-8329-4164-BB43-AFE6D4B7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1008112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3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F7BEA5-9393-4FEB-A9FA-9645776798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08912" cy="446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97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4781F7C-69ED-48F6-9740-29549D9356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22" y="127953"/>
            <a:ext cx="3272155" cy="660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70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4D9CF3B-F8D9-4883-B4A8-2EC0F6ABB8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472"/>
            <a:ext cx="3998235" cy="6793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05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805849-2DA1-4E10-9480-2BA3EF3A7A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0"/>
            <a:ext cx="3384376" cy="684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9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4664"/>
            <a:ext cx="8403084" cy="648073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And Future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88840"/>
            <a:ext cx="7886700" cy="4100811"/>
          </a:xfrm>
        </p:spPr>
        <p:txBody>
          <a:bodyPr/>
          <a:lstStyle/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scientific calculator provides a comprehensive interface to infer large calculations based on the input given by the user.</a:t>
            </a: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experimental study proves that our scientific calculator is a practical tool to have in computers of students pursuing streams in science and engineering fields.</a:t>
            </a: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extended by adding few more scientific functionalities for further expansion.</a:t>
            </a:r>
          </a:p>
        </p:txBody>
      </p:sp>
    </p:spTree>
    <p:extLst>
      <p:ext uri="{BB962C8B-B14F-4D97-AF65-F5344CB8AC3E}">
        <p14:creationId xmlns:p14="http://schemas.microsoft.com/office/powerpoint/2010/main" val="403021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32657"/>
            <a:ext cx="7886700" cy="72007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04865"/>
            <a:ext cx="7886700" cy="2664296"/>
          </a:xfrm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Morton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rosenstein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“computing with the scientific calculator ” in 1</a:t>
            </a:r>
            <a:r>
              <a:rPr lang="en-US" cap="none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edition, 1986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Susan </a:t>
            </a:r>
            <a:r>
              <a:rPr lang="en-IN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brendel</a:t>
            </a: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eugene</a:t>
            </a: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mcdevitt</a:t>
            </a: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“using a scientific calculator” 1996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baker, “C mathematical function handbook”.</a:t>
            </a:r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8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852936"/>
            <a:ext cx="6965245" cy="1202485"/>
          </a:xfrm>
        </p:spPr>
        <p:txBody>
          <a:bodyPr>
            <a:noAutofit/>
          </a:bodyPr>
          <a:lstStyle/>
          <a:p>
            <a:r>
              <a:rPr lang="en-US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 … </a:t>
            </a:r>
            <a:endParaRPr lang="en-IN" sz="8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41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86700" cy="720079"/>
          </a:xfrm>
        </p:spPr>
        <p:txBody>
          <a:bodyPr>
            <a:normAutofit/>
          </a:bodyPr>
          <a:lstStyle/>
          <a:p>
            <a:r>
              <a:rPr lang="en-IN" dirty="0"/>
              <a:t>     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3888" y="1628800"/>
            <a:ext cx="7886700" cy="4968552"/>
          </a:xfrm>
        </p:spPr>
        <p:txBody>
          <a:bodyPr>
            <a:normAutofit/>
          </a:bodyPr>
          <a:lstStyle/>
          <a:p>
            <a:pPr algn="just"/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program to make a scientific calculator.</a:t>
            </a:r>
          </a:p>
          <a:p>
            <a:pPr algn="just"/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scientific calculator can be made using a java program which is able to add, subtract, multiply and divide, sin, </a:t>
            </a:r>
            <a:r>
              <a:rPr lang="en-IN" cap="none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tan, log, entered by  the user.</a:t>
            </a:r>
          </a:p>
          <a:p>
            <a:pPr algn="just"/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work also focused principally on    numbers and arithmetic operation. This researcher investigated the manual system in detail with a view to finding out the need to automate the system.</a:t>
            </a:r>
          </a:p>
          <a:p>
            <a:pPr algn="just"/>
            <a:r>
              <a:rPr lang="en-US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help immensely in the following way. Easy calculating of tedious mathematical problems, easy to retrieval of errors and it will also be of a good assistance to any researcher on these topics.</a:t>
            </a:r>
          </a:p>
          <a:p>
            <a:endParaRPr lang="en-US" sz="1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4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38" y="404664"/>
            <a:ext cx="7886700" cy="648071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624" y="1700808"/>
            <a:ext cx="6552728" cy="453650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Study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4037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888" y="260649"/>
            <a:ext cx="7886700" cy="86409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3888" y="1988840"/>
            <a:ext cx="7886700" cy="4172819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4824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4665"/>
            <a:ext cx="7886700" cy="86409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348880"/>
            <a:ext cx="7886700" cy="3740771"/>
          </a:xfrm>
        </p:spPr>
        <p:txBody>
          <a:bodyPr/>
          <a:lstStyle/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eliminates the paper work, human faults, manual delay and speeds up the process.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endParaRPr lang="en-IN" cap="none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calculating of tedious mathematical problems easy to retrieval of errors and it will also be of a good assistance to any researcher on these topics.</a:t>
            </a:r>
          </a:p>
        </p:txBody>
      </p:sp>
    </p:spTree>
    <p:extLst>
      <p:ext uri="{BB962C8B-B14F-4D97-AF65-F5344CB8AC3E}">
        <p14:creationId xmlns:p14="http://schemas.microsoft.com/office/powerpoint/2010/main" val="199651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32657"/>
            <a:ext cx="7886700" cy="86409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700808"/>
            <a:ext cx="7886700" cy="4388843"/>
          </a:xfrm>
        </p:spPr>
        <p:txBody>
          <a:bodyPr/>
          <a:lstStyle/>
          <a:p>
            <a:pPr algn="just"/>
            <a:r>
              <a:rPr lang="en-IN" b="1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was to design a module:</a:t>
            </a:r>
          </a:p>
          <a:p>
            <a:pPr algn="just"/>
            <a:endParaRPr lang="en-IN" b="1" cap="none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user friendly.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will restrict the user from accessing other users data.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will help the administrator to handle all the changes.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completely menu driven so that the users will have no problems in using all the options.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efficient and fast in response.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customized according to the needs.</a:t>
            </a:r>
          </a:p>
        </p:txBody>
      </p:sp>
    </p:spTree>
    <p:extLst>
      <p:ext uri="{BB962C8B-B14F-4D97-AF65-F5344CB8AC3E}">
        <p14:creationId xmlns:p14="http://schemas.microsoft.com/office/powerpoint/2010/main" val="266487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32657"/>
            <a:ext cx="7886700" cy="79208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System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844824"/>
            <a:ext cx="7886700" cy="4896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RAM: 2GB(4GB+recommended)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Graphic card: basic GPU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 disk: 1GB free space (or above)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resolution: 1024x768 or higher 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device: Standard keyboard</a:t>
            </a:r>
          </a:p>
          <a:p>
            <a:pPr algn="just"/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system: Windows 7 or above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Processor: Intel or compatible, 1.6GHz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Compiler: Android studio</a:t>
            </a: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Language: Java</a:t>
            </a:r>
          </a:p>
        </p:txBody>
      </p:sp>
    </p:spTree>
    <p:extLst>
      <p:ext uri="{BB962C8B-B14F-4D97-AF65-F5344CB8AC3E}">
        <p14:creationId xmlns:p14="http://schemas.microsoft.com/office/powerpoint/2010/main" val="133413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332657"/>
            <a:ext cx="6620967" cy="7920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BLOCK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 descr="blob:https://web.whatsapp.com/e3542464-7fd8-47b1-ae13-8e3197590d6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66443" y="1844675"/>
            <a:ext cx="6510670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0" y="1831921"/>
            <a:ext cx="7488832" cy="46085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1640" y="3228251"/>
            <a:ext cx="1285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1" y="3991923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Functioning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760" y="4888826"/>
            <a:ext cx="111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0687" y="2720894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5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64807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8352928" cy="4968552"/>
          </a:xfrm>
        </p:spPr>
        <p:txBody>
          <a:bodyPr>
            <a:normAutofit/>
          </a:bodyPr>
          <a:lstStyle/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Power: takes two numbers as inputs to the function and outputs the calculated exponent value with respect to the base. 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Square: takes one numeric value as input and outputs the square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Sin: takes one numeric value as input and outputs the sine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Cos: takes one numeric value as input and outputs the cosine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Tan: takes one numeric value as input and outputs the tangential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Log: takes one numeric value as input and outputs the log result of it 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log: takes one numeric value as input and outputs the base 10 log result of it.</a:t>
            </a:r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8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608</TotalTime>
  <Words>594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PowerPoint Presentation</vt:lpstr>
      <vt:lpstr>                  ABSTRACT</vt:lpstr>
      <vt:lpstr>                       CONTENTS</vt:lpstr>
      <vt:lpstr>              System Analysis</vt:lpstr>
      <vt:lpstr>           Existing System</vt:lpstr>
      <vt:lpstr>             Proposed System</vt:lpstr>
      <vt:lpstr>       System Requirements</vt:lpstr>
      <vt:lpstr>       BLOCK DIAGRAM</vt:lpstr>
      <vt:lpstr>                 IMPLEMENTATION</vt:lpstr>
      <vt:lpstr>                 RESULTS </vt:lpstr>
      <vt:lpstr>PowerPoint Presentation</vt:lpstr>
      <vt:lpstr>PowerPoint Presentation</vt:lpstr>
      <vt:lpstr>PowerPoint Presentation</vt:lpstr>
      <vt:lpstr>PowerPoint Presentation</vt:lpstr>
      <vt:lpstr> Conclusion And Future Scope</vt:lpstr>
      <vt:lpstr>                REFERENCES</vt:lpstr>
      <vt:lpstr>Thank You 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Second Year  Computer E</dc:title>
  <dc:creator>dell</dc:creator>
  <cp:lastModifiedBy>Windows User</cp:lastModifiedBy>
  <cp:revision>74</cp:revision>
  <dcterms:created xsi:type="dcterms:W3CDTF">2020-08-04T11:32:36Z</dcterms:created>
  <dcterms:modified xsi:type="dcterms:W3CDTF">2023-09-04T07:24:46Z</dcterms:modified>
</cp:coreProperties>
</file>