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>
        <p:scale>
          <a:sx n="89" d="100"/>
          <a:sy n="89" d="100"/>
        </p:scale>
        <p:origin x="-954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9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9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724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40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99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764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28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761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732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848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065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02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75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82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73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79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93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8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23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06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62DFF4-1DFB-4BB6-A6EB-036AFD2BFF3C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315C38-A003-4C96-9B08-39B3F098E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33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1089377" y="1412776"/>
            <a:ext cx="6965245" cy="3816424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GHARDA INSTITUTE OF TECHNOLOGY , LAVEL </a:t>
            </a:r>
            <a:endParaRPr lang="en-IN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>
          <a:xfrm>
            <a:off x="1095023" y="692697"/>
            <a:ext cx="6965245" cy="57606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Admin Login</a:t>
            </a:r>
          </a:p>
        </p:txBody>
      </p:sp>
      <p:pic>
        <p:nvPicPr>
          <p:cNvPr id="2097154" name="Content Placeholder 5" descr="IMG-20210219-WA0014.jpg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944"/>
          <a:stretch/>
        </p:blipFill>
        <p:spPr>
          <a:xfrm>
            <a:off x="1095022" y="1484783"/>
            <a:ext cx="7221394" cy="42791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extBox 2"/>
          <p:cNvSpPr txBox="1"/>
          <p:nvPr/>
        </p:nvSpPr>
        <p:spPr>
          <a:xfrm>
            <a:off x="1979712" y="2325588"/>
            <a:ext cx="518457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pPr>
              <a:buClr>
                <a:srgbClr val="92D050"/>
              </a:buClr>
              <a:buFont typeface="Wingdings" pitchFamily="2" charset="2"/>
              <a:buChar char="Ø"/>
            </a:pPr>
            <a:r>
              <a:rPr lang="en-IN" sz="2800" dirty="0">
                <a:cs typeface="Arial" pitchFamily="34" charset="0"/>
              </a:rPr>
              <a:t>Booking Details</a:t>
            </a:r>
          </a:p>
          <a:p>
            <a:pPr marL="800100" lvl="1" indent="-342900"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n-IN" sz="2400" dirty="0">
                <a:cs typeface="Arial" pitchFamily="34" charset="0"/>
              </a:rPr>
              <a:t>View All Details</a:t>
            </a:r>
          </a:p>
          <a:p>
            <a:pPr marL="800100" lvl="1" indent="-342900"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n-IN" sz="2400" dirty="0">
                <a:cs typeface="Arial" pitchFamily="34" charset="0"/>
              </a:rPr>
              <a:t>TCS Details</a:t>
            </a:r>
          </a:p>
          <a:p>
            <a:pPr marL="800100" lvl="1" indent="-342900"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n-IN" sz="2400" dirty="0">
                <a:cs typeface="Arial" pitchFamily="34" charset="0"/>
              </a:rPr>
              <a:t>Tech Mahindra Details</a:t>
            </a:r>
          </a:p>
          <a:p>
            <a:pPr marL="800100" lvl="1" indent="-342900"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n-IN" sz="2400" dirty="0">
                <a:cs typeface="Arial" pitchFamily="34" charset="0"/>
              </a:rPr>
              <a:t>J.S.W Details</a:t>
            </a:r>
          </a:p>
          <a:p>
            <a:pPr marL="457200" indent="-457200" algn="ctr">
              <a:buFont typeface="Wingdings" panose="05000000000000000000" pitchFamily="2" charset="2"/>
              <a:buChar char="ü"/>
            </a:pPr>
            <a:endParaRPr lang="en-IN" sz="2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8599" name="TextBox 3"/>
          <p:cNvSpPr txBox="1"/>
          <p:nvPr/>
        </p:nvSpPr>
        <p:spPr>
          <a:xfrm>
            <a:off x="1285852" y="1000108"/>
            <a:ext cx="650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Sub Modules Of Admin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extBox 2"/>
          <p:cNvSpPr txBox="1"/>
          <p:nvPr/>
        </p:nvSpPr>
        <p:spPr>
          <a:xfrm>
            <a:off x="1500166" y="2857496"/>
            <a:ext cx="47149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2D050"/>
              </a:buClr>
              <a:buFont typeface="Wingdings" pitchFamily="2" charset="2"/>
              <a:buChar char="Ø"/>
            </a:pPr>
            <a:r>
              <a:rPr lang="en-IN" sz="2400" dirty="0">
                <a:cs typeface="Arial" pitchFamily="34" charset="0"/>
              </a:rPr>
              <a:t>Frontend : HTML,CSS</a:t>
            </a:r>
          </a:p>
          <a:p>
            <a:pPr>
              <a:buClr>
                <a:srgbClr val="92D050"/>
              </a:buClr>
              <a:buFont typeface="Wingdings" pitchFamily="2" charset="2"/>
              <a:buChar char="Ø"/>
            </a:pPr>
            <a:r>
              <a:rPr lang="en-IN" sz="2400" dirty="0">
                <a:cs typeface="Arial" pitchFamily="34" charset="0"/>
              </a:rPr>
              <a:t>Backend : PHP</a:t>
            </a:r>
          </a:p>
          <a:p>
            <a:pPr>
              <a:buClr>
                <a:srgbClr val="92D050"/>
              </a:buClr>
              <a:buFont typeface="Wingdings" pitchFamily="2" charset="2"/>
              <a:buChar char="Ø"/>
            </a:pPr>
            <a:r>
              <a:rPr lang="en-IN" sz="2400" dirty="0">
                <a:cs typeface="Arial" pitchFamily="34" charset="0"/>
              </a:rPr>
              <a:t>Database :SQL</a:t>
            </a:r>
          </a:p>
          <a:p>
            <a:pPr>
              <a:buClr>
                <a:srgbClr val="92D050"/>
              </a:buClr>
              <a:buFont typeface="Wingdings" pitchFamily="2" charset="2"/>
              <a:buChar char="Ø"/>
            </a:pPr>
            <a:r>
              <a:rPr lang="en-IN" sz="2400" dirty="0">
                <a:cs typeface="Arial" pitchFamily="34" charset="0"/>
              </a:rPr>
              <a:t>Server      :</a:t>
            </a:r>
            <a:r>
              <a:rPr lang="en-IN" sz="2400" dirty="0" err="1">
                <a:cs typeface="Arial" pitchFamily="34" charset="0"/>
              </a:rPr>
              <a:t>Xampp</a:t>
            </a:r>
            <a:endParaRPr lang="en-IN" sz="2400" dirty="0">
              <a:cs typeface="Arial" pitchFamily="34" charset="0"/>
            </a:endParaRPr>
          </a:p>
          <a:p>
            <a:endParaRPr lang="en-IN" dirty="0"/>
          </a:p>
        </p:txBody>
      </p:sp>
      <p:sp>
        <p:nvSpPr>
          <p:cNvPr id="1048603" name="TextBox 3"/>
          <p:cNvSpPr txBox="1"/>
          <p:nvPr/>
        </p:nvSpPr>
        <p:spPr>
          <a:xfrm>
            <a:off x="1214414" y="1142984"/>
            <a:ext cx="6715172" cy="1132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Editor And Programming Languages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Rectangle 2"/>
          <p:cNvSpPr/>
          <p:nvPr/>
        </p:nvSpPr>
        <p:spPr>
          <a:xfrm>
            <a:off x="1071538" y="2060848"/>
            <a:ext cx="7143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  <a:buFont typeface="Wingdings" pitchFamily="2" charset="2"/>
              <a:buChar char="Ø"/>
            </a:pPr>
            <a:r>
              <a:rPr lang="en-IN" sz="2000" dirty="0">
                <a:cs typeface="Arial" pitchFamily="34" charset="0"/>
              </a:rPr>
              <a:t>The Industrial visit management system works as a whole manager for visiting an industry for students in various fields.</a:t>
            </a:r>
          </a:p>
          <a:p>
            <a:pPr>
              <a:buClr>
                <a:srgbClr val="92D050"/>
              </a:buClr>
              <a:buFont typeface="Wingdings" pitchFamily="2" charset="2"/>
              <a:buChar char="Ø"/>
            </a:pPr>
            <a:endParaRPr lang="en-IN" sz="2000" dirty="0">
              <a:cs typeface="Arial" pitchFamily="34" charset="0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Ø"/>
            </a:pPr>
            <a:r>
              <a:rPr lang="en-IN" sz="2000" dirty="0">
                <a:cs typeface="Arial" pitchFamily="34" charset="0"/>
              </a:rPr>
              <a:t>These overcomes disadvantages of the traditional system of booking an tour for industrial visit.</a:t>
            </a:r>
          </a:p>
          <a:p>
            <a:pPr>
              <a:buClr>
                <a:srgbClr val="92D050"/>
              </a:buClr>
              <a:buFont typeface="Wingdings" pitchFamily="2" charset="2"/>
              <a:buChar char="Ø"/>
            </a:pPr>
            <a:endParaRPr lang="en-IN" sz="2000" dirty="0">
              <a:cs typeface="Arial" pitchFamily="34" charset="0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Ø"/>
            </a:pPr>
            <a:r>
              <a:rPr lang="en-IN" sz="2000" dirty="0">
                <a:cs typeface="Arial" pitchFamily="34" charset="0"/>
              </a:rPr>
              <a:t> The UI is very user friendly by which the user can easily access to various packages in the system.</a:t>
            </a:r>
          </a:p>
          <a:p>
            <a:pPr>
              <a:buClr>
                <a:srgbClr val="92D050"/>
              </a:buClr>
              <a:buFont typeface="Wingdings" pitchFamily="2" charset="2"/>
              <a:buChar char="Ø"/>
            </a:pPr>
            <a:endParaRPr lang="en-IN" sz="2000" dirty="0">
              <a:cs typeface="Arial" pitchFamily="34" charset="0"/>
            </a:endParaRPr>
          </a:p>
          <a:p>
            <a:pPr>
              <a:buClr>
                <a:srgbClr val="92D050"/>
              </a:buClr>
              <a:buFont typeface="Wingdings" pitchFamily="2" charset="2"/>
              <a:buChar char="Ø"/>
            </a:pPr>
            <a:r>
              <a:rPr lang="en-IN" sz="2000" dirty="0">
                <a:cs typeface="Arial" pitchFamily="34" charset="0"/>
              </a:rPr>
              <a:t>Also it provides convenient manner for booking a package for visit. as the user can easily choose  packages that user wants.</a:t>
            </a:r>
          </a:p>
        </p:txBody>
      </p:sp>
      <p:sp>
        <p:nvSpPr>
          <p:cNvPr id="1048629" name="TextBox 3"/>
          <p:cNvSpPr txBox="1"/>
          <p:nvPr/>
        </p:nvSpPr>
        <p:spPr>
          <a:xfrm>
            <a:off x="2143108" y="1071546"/>
            <a:ext cx="500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IN" sz="3600" b="1" dirty="0"/>
              <a:t>Advantages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1089377" y="745011"/>
            <a:ext cx="6965245" cy="1202485"/>
          </a:xfrm>
        </p:spPr>
        <p:txBody>
          <a:bodyPr>
            <a:normAutofit/>
          </a:bodyPr>
          <a:lstStyle/>
          <a:p>
            <a:r>
              <a:rPr lang="en-US" b="1" dirty="0"/>
              <a:t>Conclusion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1048631" name="Content Placeholder 2"/>
          <p:cNvSpPr>
            <a:spLocks noGrp="1"/>
          </p:cNvSpPr>
          <p:nvPr>
            <p:ph idx="1"/>
          </p:nvPr>
        </p:nvSpPr>
        <p:spPr>
          <a:xfrm>
            <a:off x="1403648" y="2509177"/>
            <a:ext cx="6196405" cy="3603812"/>
          </a:xfrm>
        </p:spPr>
        <p:txBody>
          <a:bodyPr/>
          <a:lstStyle/>
          <a:p>
            <a:r>
              <a:rPr lang="en-US" dirty="0"/>
              <a:t>Helpful to perform paperless work and mange all data.</a:t>
            </a:r>
          </a:p>
          <a:p>
            <a:r>
              <a:rPr lang="en-US" dirty="0"/>
              <a:t>Is this project helpful to industrial environment and experience is undeniably one way for students appreciate their theoretical learning to more practical learning.  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5059690"/>
          </a:xfrm>
        </p:spPr>
        <p:txBody>
          <a:bodyPr>
            <a:normAutofit/>
          </a:bodyPr>
          <a:lstStyle/>
          <a:p>
            <a:r>
              <a:rPr lang="en-IN" dirty="0"/>
              <a:t>Thank You . . . . 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ctrTitle"/>
          </p:nvPr>
        </p:nvSpPr>
        <p:spPr>
          <a:xfrm>
            <a:off x="1763688" y="1628800"/>
            <a:ext cx="5723468" cy="3384376"/>
          </a:xfrm>
        </p:spPr>
        <p:txBody>
          <a:bodyPr>
            <a:normAutofit/>
          </a:bodyPr>
          <a:lstStyle/>
          <a:p>
            <a:r>
              <a:rPr lang="en-US" sz="3200" dirty="0"/>
              <a:t>Mini Project</a:t>
            </a:r>
            <a:br>
              <a:rPr lang="en-US" sz="3200" dirty="0"/>
            </a:br>
            <a:r>
              <a:rPr lang="en-US" sz="3200" dirty="0"/>
              <a:t>Second Year </a:t>
            </a:r>
            <a:br>
              <a:rPr lang="en-US" sz="3200" dirty="0"/>
            </a:br>
            <a:r>
              <a:rPr lang="en-US" sz="3200" dirty="0"/>
              <a:t>Computer Engineering </a:t>
            </a:r>
            <a:br>
              <a:rPr lang="en-US" sz="3200" dirty="0"/>
            </a:br>
            <a:r>
              <a:rPr lang="en-US" sz="3200" dirty="0"/>
              <a:t>Academic Year 2020-21</a:t>
            </a:r>
            <a:br>
              <a:rPr lang="en-US" sz="3200" dirty="0"/>
            </a:br>
            <a:r>
              <a:rPr lang="en-US" sz="3200" dirty="0"/>
              <a:t> </a:t>
            </a:r>
            <a:endParaRPr lang="en-IN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2"/>
          <p:cNvSpPr/>
          <p:nvPr/>
        </p:nvSpPr>
        <p:spPr>
          <a:xfrm>
            <a:off x="1617132" y="1710267"/>
            <a:ext cx="5979203" cy="31588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INDUSTRIAL VISIT MANEGEMENT SYSTEM </a:t>
            </a:r>
            <a:endParaRPr lang="en-IN" sz="440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8623" name="TextBox 1"/>
          <p:cNvSpPr txBox="1"/>
          <p:nvPr/>
        </p:nvSpPr>
        <p:spPr>
          <a:xfrm>
            <a:off x="1547664" y="5661248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Mentor : Prof. Kranti </a:t>
            </a:r>
            <a:r>
              <a:rPr lang="en-US" dirty="0" err="1"/>
              <a:t>Gajmal</a:t>
            </a:r>
            <a:r>
              <a:rPr lang="en-US" dirty="0"/>
              <a:t> Ma’am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extBox 2"/>
          <p:cNvSpPr txBox="1"/>
          <p:nvPr/>
        </p:nvSpPr>
        <p:spPr>
          <a:xfrm>
            <a:off x="1835696" y="2780928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Arial" pitchFamily="34" charset="0"/>
              </a:rPr>
              <a:t>By</a:t>
            </a:r>
            <a:endParaRPr lang="en-US" sz="2000" dirty="0">
              <a:cs typeface="Arial" pitchFamily="34" charset="0"/>
            </a:endParaRPr>
          </a:p>
          <a:p>
            <a:r>
              <a:rPr lang="en-US" sz="2000" dirty="0" err="1">
                <a:cs typeface="Arial" pitchFamily="34" charset="0"/>
              </a:rPr>
              <a:t>Akash</a:t>
            </a:r>
            <a:r>
              <a:rPr lang="en-US" sz="2000" dirty="0">
                <a:cs typeface="Arial" pitchFamily="34" charset="0"/>
              </a:rPr>
              <a:t> </a:t>
            </a:r>
            <a:r>
              <a:rPr lang="en-US" sz="2000" dirty="0" err="1">
                <a:cs typeface="Arial" pitchFamily="34" charset="0"/>
              </a:rPr>
              <a:t>Prashant</a:t>
            </a:r>
            <a:r>
              <a:rPr lang="en-US" sz="2000" dirty="0">
                <a:cs typeface="Arial" pitchFamily="34" charset="0"/>
              </a:rPr>
              <a:t> </a:t>
            </a:r>
            <a:r>
              <a:rPr lang="en-US" sz="2000" smtClean="0">
                <a:cs typeface="Arial" pitchFamily="34" charset="0"/>
              </a:rPr>
              <a:t>Harchekar</a:t>
            </a:r>
            <a:endParaRPr lang="en-US" sz="2000" dirty="0">
              <a:cs typeface="Arial" pitchFamily="34" charset="0"/>
            </a:endParaRPr>
          </a:p>
        </p:txBody>
      </p:sp>
      <p:sp>
        <p:nvSpPr>
          <p:cNvPr id="1048625" name="TextBox 3"/>
          <p:cNvSpPr txBox="1"/>
          <p:nvPr/>
        </p:nvSpPr>
        <p:spPr>
          <a:xfrm>
            <a:off x="1214414" y="1142984"/>
            <a:ext cx="6715172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INDUSTRIAL VISIT MANAGEMENT SYSTEM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1048627" name="Content Placeholder 2"/>
          <p:cNvSpPr>
            <a:spLocks noGrp="1"/>
          </p:cNvSpPr>
          <p:nvPr>
            <p:ph idx="1"/>
          </p:nvPr>
        </p:nvSpPr>
        <p:spPr>
          <a:xfrm>
            <a:off x="1475656" y="2240991"/>
            <a:ext cx="6349320" cy="4176464"/>
          </a:xfrm>
        </p:spPr>
        <p:txBody>
          <a:bodyPr>
            <a:normAutofit fontScale="90833"/>
          </a:bodyPr>
          <a:lstStyle/>
          <a:p>
            <a:pPr marL="0" indent="0">
              <a:buNone/>
            </a:pPr>
            <a:endParaRPr lang="en-US" sz="18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dirty="0">
                <a:cs typeface="Arial" pitchFamily="34" charset="0"/>
              </a:rPr>
              <a:t>Industry Visit Management System is a specific web based reservation system designed to make it easier for people or college to book industrial tour packages online.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200" dirty="0">
                <a:cs typeface="Arial" pitchFamily="34" charset="0"/>
              </a:rPr>
              <a:t>In this project we are going to use HTML language .</a:t>
            </a:r>
            <a:endParaRPr lang="en-IN" sz="2200" dirty="0"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dirty="0">
                <a:cs typeface="Arial" pitchFamily="34" charset="0"/>
              </a:rPr>
              <a:t>Using this web based system ,users can chooses various packages to visit industry.</a:t>
            </a:r>
          </a:p>
          <a:p>
            <a:pPr marL="0" indent="0">
              <a:buNone/>
            </a:pPr>
            <a:r>
              <a:rPr lang="en-US" sz="1800" dirty="0"/>
              <a:t>                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>
          <a:xfrm>
            <a:off x="1071538" y="785794"/>
            <a:ext cx="6965245" cy="915014"/>
          </a:xfrm>
        </p:spPr>
        <p:txBody>
          <a:bodyPr>
            <a:normAutofit/>
          </a:bodyPr>
          <a:lstStyle/>
          <a:p>
            <a:r>
              <a:rPr lang="en-IN" b="1" dirty="0"/>
              <a:t>Vision</a:t>
            </a:r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>
          <a:xfrm>
            <a:off x="1268031" y="2708920"/>
            <a:ext cx="6768752" cy="446449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>
                <a:cs typeface="Arial" pitchFamily="34" charset="0"/>
              </a:rPr>
              <a:t>To be amongst the most innovative and useful to all </a:t>
            </a:r>
            <a:r>
              <a:rPr lang="en-US" dirty="0">
                <a:cs typeface="Arial" pitchFamily="34" charset="0"/>
              </a:rPr>
              <a:t>industrial</a:t>
            </a:r>
            <a:r>
              <a:rPr lang="en-IN" dirty="0">
                <a:cs typeface="Arial" pitchFamily="34" charset="0"/>
              </a:rPr>
              <a:t> fields.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cs typeface="Arial" pitchFamily="34" charset="0"/>
              </a:rPr>
              <a:t>To provide a user friendly environment to book packages for industrial visit tour.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cs typeface="Arial" pitchFamily="34" charset="0"/>
              </a:rPr>
              <a:t>To give effective experience to user for booking a industrial visit tour.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1428728" y="2500306"/>
            <a:ext cx="6196405" cy="321471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en-IN" dirty="0">
                <a:cs typeface="Arial" pitchFamily="34" charset="0"/>
              </a:rPr>
              <a:t>Home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IN" dirty="0">
                <a:cs typeface="Arial" pitchFamily="34" charset="0"/>
              </a:rPr>
              <a:t>User Login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IN" dirty="0">
                <a:cs typeface="Arial" pitchFamily="34" charset="0"/>
              </a:rPr>
              <a:t>Admin Login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IN" dirty="0">
                <a:cs typeface="Arial" pitchFamily="34" charset="0"/>
              </a:rPr>
              <a:t>About Us</a:t>
            </a:r>
          </a:p>
        </p:txBody>
      </p:sp>
      <p:sp>
        <p:nvSpPr>
          <p:cNvPr id="1048601" name="TextBox 3"/>
          <p:cNvSpPr txBox="1"/>
          <p:nvPr/>
        </p:nvSpPr>
        <p:spPr>
          <a:xfrm>
            <a:off x="1763688" y="1428736"/>
            <a:ext cx="609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Modules Of Project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>
            <a:off x="1714480" y="928670"/>
            <a:ext cx="6302155" cy="36524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IN" sz="2800" b="1" dirty="0"/>
              <a:t>User Login</a:t>
            </a:r>
          </a:p>
        </p:txBody>
      </p:sp>
      <p:pic>
        <p:nvPicPr>
          <p:cNvPr id="2097155" name="Picture 3" descr="IMG-20210219-WA0017.jpg"/>
          <p:cNvPicPr>
            <a:picLocks noChangeAspect="1"/>
          </p:cNvPicPr>
          <p:nvPr/>
        </p:nvPicPr>
        <p:blipFill rotWithShape="1">
          <a:blip r:embed="rId2"/>
          <a:srcRect b="5944"/>
          <a:stretch/>
        </p:blipFill>
        <p:spPr>
          <a:xfrm>
            <a:off x="1142976" y="1500174"/>
            <a:ext cx="6892214" cy="42330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>
          <a:xfrm>
            <a:off x="1071538" y="928671"/>
            <a:ext cx="6965245" cy="928693"/>
          </a:xfrm>
        </p:spPr>
        <p:txBody>
          <a:bodyPr>
            <a:normAutofit/>
          </a:bodyPr>
          <a:lstStyle/>
          <a:p>
            <a:r>
              <a:rPr lang="en-IN" sz="3600" b="1" dirty="0"/>
              <a:t>Sub Modules Of Users Login</a:t>
            </a:r>
          </a:p>
        </p:txBody>
      </p:sp>
      <p:sp>
        <p:nvSpPr>
          <p:cNvPr id="1048592" name="Content Placeholder 2"/>
          <p:cNvSpPr>
            <a:spLocks noGrp="1"/>
          </p:cNvSpPr>
          <p:nvPr>
            <p:ph idx="1"/>
          </p:nvPr>
        </p:nvSpPr>
        <p:spPr>
          <a:xfrm>
            <a:off x="1571604" y="1928802"/>
            <a:ext cx="5357850" cy="33072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dirty="0">
                <a:cs typeface="Arial" pitchFamily="34" charset="0"/>
              </a:rPr>
              <a:t>View Details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IN" sz="2000" dirty="0">
                <a:cs typeface="Arial" pitchFamily="34" charset="0"/>
              </a:rPr>
              <a:t>Package Details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IN" sz="2000" dirty="0">
                <a:cs typeface="Arial" pitchFamily="34" charset="0"/>
              </a:rPr>
              <a:t>Confirm Package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IN" sz="2000" dirty="0">
                <a:cs typeface="Arial" pitchFamily="34" charset="0"/>
              </a:rPr>
              <a:t>Invoice Generation</a:t>
            </a:r>
          </a:p>
          <a:p>
            <a:pPr lvl="3">
              <a:buFont typeface="Wingdings" panose="05000000000000000000" pitchFamily="2" charset="2"/>
              <a:buChar char="ü"/>
            </a:pPr>
            <a:endParaRPr lang="en-IN" sz="2000" dirty="0">
              <a:cs typeface="Arial" pitchFamily="34" charset="0"/>
            </a:endParaRPr>
          </a:p>
          <a:p>
            <a:pPr marL="1371600" lvl="3" indent="0">
              <a:buNone/>
            </a:pPr>
            <a:endParaRPr lang="en-IN" sz="2000" dirty="0"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181</TotalTime>
  <Words>305</Words>
  <Application>Microsoft Office PowerPoint</Application>
  <PresentationFormat>On-screen Show (4:3)</PresentationFormat>
  <Paragraphs>55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Organic</vt:lpstr>
      <vt:lpstr>GHARDA INSTITUTE OF TECHNOLOGY , LAVEL </vt:lpstr>
      <vt:lpstr>Mini Project Second Year  Computer Engineering  Academic Year 2020-21  </vt:lpstr>
      <vt:lpstr>PowerPoint Presentation</vt:lpstr>
      <vt:lpstr>PowerPoint Presentation</vt:lpstr>
      <vt:lpstr>Introduction</vt:lpstr>
      <vt:lpstr>Vision</vt:lpstr>
      <vt:lpstr>PowerPoint Presentation</vt:lpstr>
      <vt:lpstr>PowerPoint Presentation</vt:lpstr>
      <vt:lpstr>Sub Modules Of Users Login</vt:lpstr>
      <vt:lpstr>Admin Login</vt:lpstr>
      <vt:lpstr>PowerPoint Presentation</vt:lpstr>
      <vt:lpstr>PowerPoint Presentation</vt:lpstr>
      <vt:lpstr>PowerPoint Presentation</vt:lpstr>
      <vt:lpstr>Conclusion </vt:lpstr>
      <vt:lpstr>Thank You . . . . 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Second Year  Computer E</dc:title>
  <dc:creator>dell</dc:creator>
  <cp:lastModifiedBy>Windows User</cp:lastModifiedBy>
  <cp:revision>23</cp:revision>
  <dcterms:created xsi:type="dcterms:W3CDTF">2020-08-03T13:32:36Z</dcterms:created>
  <dcterms:modified xsi:type="dcterms:W3CDTF">2023-09-04T07:25:44Z</dcterms:modified>
</cp:coreProperties>
</file>