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4" r:id="rId3"/>
    <p:sldId id="285" r:id="rId4"/>
    <p:sldId id="296" r:id="rId5"/>
    <p:sldId id="268" r:id="rId6"/>
    <p:sldId id="275" r:id="rId7"/>
    <p:sldId id="269" r:id="rId8"/>
    <p:sldId id="282" r:id="rId9"/>
    <p:sldId id="279" r:id="rId10"/>
    <p:sldId id="277" r:id="rId11"/>
    <p:sldId id="271" r:id="rId12"/>
    <p:sldId id="278" r:id="rId13"/>
    <p:sldId id="276" r:id="rId14"/>
    <p:sldId id="280" r:id="rId15"/>
    <p:sldId id="281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AB11888-A960-4C23-A36A-7052756ED4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65AFE0A-A32A-493F-95E1-21D53643D7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31746876-36CC-4F70-BD7D-06A520BDA4A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150A3C86-3E79-4B78-9E4B-51ECC8C0D9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fld id="{173DF0E9-F302-407D-9328-19CB9A9BBF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6A9806B-4824-492A-B814-1599E2363B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3E83DE3-7410-4547-995F-774F9C403D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5F48B41C-D8D3-407A-9268-C4810FC275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2212E0AE-4C35-4469-9384-CDE5FAB698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3F34FEEB-F4EE-4811-8D76-7110B0A399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772877CD-7C56-4CB8-8459-F9AEAC5E7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Verdana" panose="020B0604030504040204" pitchFamily="34" charset="0"/>
              </a:defRPr>
            </a:lvl1pPr>
          </a:lstStyle>
          <a:p>
            <a:fld id="{79740FEE-0179-446F-B032-97CF9E72CF7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554B85-995D-4589-B8A6-8D188D9F4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69F93-C51D-4CBE-B19E-9347A430B21B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16738" name="Rectangle 1026">
            <a:extLst>
              <a:ext uri="{FF2B5EF4-FFF2-40B4-BE49-F238E27FC236}">
                <a16:creationId xmlns:a16="http://schemas.microsoft.com/office/drawing/2014/main" id="{840BE382-9C8F-443F-A1A8-D73B3E759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1027">
            <a:extLst>
              <a:ext uri="{FF2B5EF4-FFF2-40B4-BE49-F238E27FC236}">
                <a16:creationId xmlns:a16="http://schemas.microsoft.com/office/drawing/2014/main" id="{2B968F57-3AE2-4E9C-8F8A-E3542519F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66" name="Group 2">
            <a:extLst>
              <a:ext uri="{FF2B5EF4-FFF2-40B4-BE49-F238E27FC236}">
                <a16:creationId xmlns:a16="http://schemas.microsoft.com/office/drawing/2014/main" id="{4A24054A-4F00-4AE7-B0EE-ED427055E838}"/>
              </a:ext>
            </a:extLst>
          </p:cNvPr>
          <p:cNvGrpSpPr>
            <a:grpSpLocks/>
          </p:cNvGrpSpPr>
          <p:nvPr/>
        </p:nvGrpSpPr>
        <p:grpSpPr bwMode="auto">
          <a:xfrm>
            <a:off x="0" y="107950"/>
            <a:ext cx="9101138" cy="6750050"/>
            <a:chOff x="0" y="68"/>
            <a:chExt cx="5733" cy="4252"/>
          </a:xfrm>
        </p:grpSpPr>
        <p:grpSp>
          <p:nvGrpSpPr>
            <p:cNvPr id="318467" name="Group 3">
              <a:extLst>
                <a:ext uri="{FF2B5EF4-FFF2-40B4-BE49-F238E27FC236}">
                  <a16:creationId xmlns:a16="http://schemas.microsoft.com/office/drawing/2014/main" id="{08E26494-0B48-4EEB-8888-FB527227C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8"/>
              <a:ext cx="5733" cy="4088"/>
              <a:chOff x="0" y="68"/>
              <a:chExt cx="5733" cy="4088"/>
            </a:xfrm>
          </p:grpSpPr>
          <p:grpSp>
            <p:nvGrpSpPr>
              <p:cNvPr id="318468" name="Group 4">
                <a:extLst>
                  <a:ext uri="{FF2B5EF4-FFF2-40B4-BE49-F238E27FC236}">
                    <a16:creationId xmlns:a16="http://schemas.microsoft.com/office/drawing/2014/main" id="{4EA25D3B-E2FC-41FC-9BB0-D32BE653049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144"/>
                <a:ext cx="5730" cy="4012"/>
                <a:chOff x="0" y="144"/>
                <a:chExt cx="5730" cy="4012"/>
              </a:xfrm>
            </p:grpSpPr>
            <p:sp>
              <p:nvSpPr>
                <p:cNvPr id="318469" name="Line 5">
                  <a:extLst>
                    <a:ext uri="{FF2B5EF4-FFF2-40B4-BE49-F238E27FC236}">
                      <a16:creationId xmlns:a16="http://schemas.microsoft.com/office/drawing/2014/main" id="{05843F8E-D268-4980-BDA2-09C66DA28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95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0" name="Line 6">
                  <a:extLst>
                    <a:ext uri="{FF2B5EF4-FFF2-40B4-BE49-F238E27FC236}">
                      <a16:creationId xmlns:a16="http://schemas.microsoft.com/office/drawing/2014/main" id="{7740B171-0CE3-4B7B-B263-416783CA60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896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1" name="Line 7">
                  <a:extLst>
                    <a:ext uri="{FF2B5EF4-FFF2-40B4-BE49-F238E27FC236}">
                      <a16:creationId xmlns:a16="http://schemas.microsoft.com/office/drawing/2014/main" id="{62C91B15-4EAC-4170-8695-28D83E40B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141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2" name="Line 8">
                  <a:extLst>
                    <a:ext uri="{FF2B5EF4-FFF2-40B4-BE49-F238E27FC236}">
                      <a16:creationId xmlns:a16="http://schemas.microsoft.com/office/drawing/2014/main" id="{0AA65C97-2593-49E0-8BDD-D885F6266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1918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3" name="Line 9">
                  <a:extLst>
                    <a:ext uri="{FF2B5EF4-FFF2-40B4-BE49-F238E27FC236}">
                      <a16:creationId xmlns:a16="http://schemas.microsoft.com/office/drawing/2014/main" id="{BD9F0293-09D9-4E3C-AA3A-0C60E1129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2438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4" name="Line 10">
                  <a:extLst>
                    <a:ext uri="{FF2B5EF4-FFF2-40B4-BE49-F238E27FC236}">
                      <a16:creationId xmlns:a16="http://schemas.microsoft.com/office/drawing/2014/main" id="{A561A213-FBF9-4B69-AFFE-50BAD576C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2939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5" name="Line 11">
                  <a:extLst>
                    <a:ext uri="{FF2B5EF4-FFF2-40B4-BE49-F238E27FC236}">
                      <a16:creationId xmlns:a16="http://schemas.microsoft.com/office/drawing/2014/main" id="{6EC3B8F6-8BD4-4DBA-B40C-8F8CC75849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460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476" name="Line 12">
                  <a:extLst>
                    <a:ext uri="{FF2B5EF4-FFF2-40B4-BE49-F238E27FC236}">
                      <a16:creationId xmlns:a16="http://schemas.microsoft.com/office/drawing/2014/main" id="{CA305729-2831-4B39-83B4-BB3049CB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961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318477" name="Group 13">
                  <a:extLst>
                    <a:ext uri="{FF2B5EF4-FFF2-40B4-BE49-F238E27FC236}">
                      <a16:creationId xmlns:a16="http://schemas.microsoft.com/office/drawing/2014/main" id="{261CFEE3-2489-4195-BC75-1F65EC6D6A08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483" y="144"/>
                  <a:ext cx="975" cy="4012"/>
                  <a:chOff x="483" y="144"/>
                  <a:chExt cx="975" cy="4012"/>
                </a:xfrm>
              </p:grpSpPr>
              <p:grpSp>
                <p:nvGrpSpPr>
                  <p:cNvPr id="318478" name="Group 14">
                    <a:extLst>
                      <a:ext uri="{FF2B5EF4-FFF2-40B4-BE49-F238E27FC236}">
                        <a16:creationId xmlns:a16="http://schemas.microsoft.com/office/drawing/2014/main" id="{1C83B3B4-33A3-4E5F-9090-010DA2AB2873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483" y="144"/>
                    <a:ext cx="975" cy="947"/>
                    <a:chOff x="483" y="144"/>
                    <a:chExt cx="975" cy="947"/>
                  </a:xfrm>
                </p:grpSpPr>
                <p:sp>
                  <p:nvSpPr>
                    <p:cNvPr id="318479" name="Line 15">
                      <a:extLst>
                        <a:ext uri="{FF2B5EF4-FFF2-40B4-BE49-F238E27FC236}">
                          <a16:creationId xmlns:a16="http://schemas.microsoft.com/office/drawing/2014/main" id="{C8697980-0D33-41E4-BD99-1372E08899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83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0" name="Line 16">
                      <a:extLst>
                        <a:ext uri="{FF2B5EF4-FFF2-40B4-BE49-F238E27FC236}">
                          <a16:creationId xmlns:a16="http://schemas.microsoft.com/office/drawing/2014/main" id="{8D162F8E-E92E-4FD9-BAFC-95EC11B134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984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1" name="Line 17">
                      <a:extLst>
                        <a:ext uri="{FF2B5EF4-FFF2-40B4-BE49-F238E27FC236}">
                          <a16:creationId xmlns:a16="http://schemas.microsoft.com/office/drawing/2014/main" id="{464F595D-751D-4E2F-BE2E-CFB771EFAA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984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2" name="Line 18">
                      <a:extLst>
                        <a:ext uri="{FF2B5EF4-FFF2-40B4-BE49-F238E27FC236}">
                          <a16:creationId xmlns:a16="http://schemas.microsoft.com/office/drawing/2014/main" id="{0DB8D0BB-573F-4130-84EA-EB217CA73C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83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3" name="Line 19">
                      <a:extLst>
                        <a:ext uri="{FF2B5EF4-FFF2-40B4-BE49-F238E27FC236}">
                          <a16:creationId xmlns:a16="http://schemas.microsoft.com/office/drawing/2014/main" id="{DF979DD2-22B6-43F0-9CC4-54610E0832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34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4" name="Line 20">
                      <a:extLst>
                        <a:ext uri="{FF2B5EF4-FFF2-40B4-BE49-F238E27FC236}">
                          <a16:creationId xmlns:a16="http://schemas.microsoft.com/office/drawing/2014/main" id="{5CE970E9-5B16-4AF7-9694-08CCF853C2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263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5" name="Line 21">
                      <a:extLst>
                        <a:ext uri="{FF2B5EF4-FFF2-40B4-BE49-F238E27FC236}">
                          <a16:creationId xmlns:a16="http://schemas.microsoft.com/office/drawing/2014/main" id="{34CD283B-C283-478E-AEEB-64017F2B39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263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6" name="Line 22">
                      <a:extLst>
                        <a:ext uri="{FF2B5EF4-FFF2-40B4-BE49-F238E27FC236}">
                          <a16:creationId xmlns:a16="http://schemas.microsoft.com/office/drawing/2014/main" id="{F68D3EB4-9A3D-4B04-B645-5DDE822993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34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487" name="Group 23">
                    <a:extLst>
                      <a:ext uri="{FF2B5EF4-FFF2-40B4-BE49-F238E27FC236}">
                        <a16:creationId xmlns:a16="http://schemas.microsoft.com/office/drawing/2014/main" id="{F6480EDA-7A09-477A-BD05-51FD2118FF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3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488" name="Line 24">
                      <a:extLst>
                        <a:ext uri="{FF2B5EF4-FFF2-40B4-BE49-F238E27FC236}">
                          <a16:creationId xmlns:a16="http://schemas.microsoft.com/office/drawing/2014/main" id="{E8DDC11D-5E0F-4441-9D5E-B57EBC856C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89" name="Line 25">
                      <a:extLst>
                        <a:ext uri="{FF2B5EF4-FFF2-40B4-BE49-F238E27FC236}">
                          <a16:creationId xmlns:a16="http://schemas.microsoft.com/office/drawing/2014/main" id="{071EC651-1429-4E62-A77B-B1F7DC5742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0" name="Line 26">
                      <a:extLst>
                        <a:ext uri="{FF2B5EF4-FFF2-40B4-BE49-F238E27FC236}">
                          <a16:creationId xmlns:a16="http://schemas.microsoft.com/office/drawing/2014/main" id="{1F9A319E-0FAB-4A2D-8DEB-AF29933FF35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1" name="Line 27">
                      <a:extLst>
                        <a:ext uri="{FF2B5EF4-FFF2-40B4-BE49-F238E27FC236}">
                          <a16:creationId xmlns:a16="http://schemas.microsoft.com/office/drawing/2014/main" id="{AF35E602-33AC-4D76-A2DD-7D558EDAB2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2" name="Line 28">
                      <a:extLst>
                        <a:ext uri="{FF2B5EF4-FFF2-40B4-BE49-F238E27FC236}">
                          <a16:creationId xmlns:a16="http://schemas.microsoft.com/office/drawing/2014/main" id="{23835E77-63AA-4694-B439-E8B8097E9D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3" name="Line 29">
                      <a:extLst>
                        <a:ext uri="{FF2B5EF4-FFF2-40B4-BE49-F238E27FC236}">
                          <a16:creationId xmlns:a16="http://schemas.microsoft.com/office/drawing/2014/main" id="{63FE5B64-B777-4E91-BB22-68A119DF7F1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4" name="Line 30">
                      <a:extLst>
                        <a:ext uri="{FF2B5EF4-FFF2-40B4-BE49-F238E27FC236}">
                          <a16:creationId xmlns:a16="http://schemas.microsoft.com/office/drawing/2014/main" id="{D9DAE850-05BE-4CD4-96D1-31A56789552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5" name="Line 31">
                      <a:extLst>
                        <a:ext uri="{FF2B5EF4-FFF2-40B4-BE49-F238E27FC236}">
                          <a16:creationId xmlns:a16="http://schemas.microsoft.com/office/drawing/2014/main" id="{F7CB0564-019D-4C5B-A0DA-99DA016BC1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496" name="Group 32">
                    <a:extLst>
                      <a:ext uri="{FF2B5EF4-FFF2-40B4-BE49-F238E27FC236}">
                        <a16:creationId xmlns:a16="http://schemas.microsoft.com/office/drawing/2014/main" id="{A9AC3A60-18EB-48EE-8869-B44C47AF65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3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497" name="Line 33">
                      <a:extLst>
                        <a:ext uri="{FF2B5EF4-FFF2-40B4-BE49-F238E27FC236}">
                          <a16:creationId xmlns:a16="http://schemas.microsoft.com/office/drawing/2014/main" id="{6D6EF613-215A-45F4-A656-BA131D289F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8" name="Line 34">
                      <a:extLst>
                        <a:ext uri="{FF2B5EF4-FFF2-40B4-BE49-F238E27FC236}">
                          <a16:creationId xmlns:a16="http://schemas.microsoft.com/office/drawing/2014/main" id="{707CA778-D02E-49C2-A95E-70095FAEB9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499" name="Line 35">
                      <a:extLst>
                        <a:ext uri="{FF2B5EF4-FFF2-40B4-BE49-F238E27FC236}">
                          <a16:creationId xmlns:a16="http://schemas.microsoft.com/office/drawing/2014/main" id="{512A542F-1E73-4EAB-AF5E-81084287EC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0" name="Line 36">
                      <a:extLst>
                        <a:ext uri="{FF2B5EF4-FFF2-40B4-BE49-F238E27FC236}">
                          <a16:creationId xmlns:a16="http://schemas.microsoft.com/office/drawing/2014/main" id="{D7FA8E6D-4942-4492-B3F6-258981A413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1" name="Line 37">
                      <a:extLst>
                        <a:ext uri="{FF2B5EF4-FFF2-40B4-BE49-F238E27FC236}">
                          <a16:creationId xmlns:a16="http://schemas.microsoft.com/office/drawing/2014/main" id="{B3C4FC2B-D898-462E-8391-180E6E8E62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2" name="Line 38">
                      <a:extLst>
                        <a:ext uri="{FF2B5EF4-FFF2-40B4-BE49-F238E27FC236}">
                          <a16:creationId xmlns:a16="http://schemas.microsoft.com/office/drawing/2014/main" id="{52D12691-4F7E-4811-9468-2722F4F39C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3" name="Line 39">
                      <a:extLst>
                        <a:ext uri="{FF2B5EF4-FFF2-40B4-BE49-F238E27FC236}">
                          <a16:creationId xmlns:a16="http://schemas.microsoft.com/office/drawing/2014/main" id="{362179A6-B136-4E59-A924-349ACBCE6C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4" name="Line 40">
                      <a:extLst>
                        <a:ext uri="{FF2B5EF4-FFF2-40B4-BE49-F238E27FC236}">
                          <a16:creationId xmlns:a16="http://schemas.microsoft.com/office/drawing/2014/main" id="{F9CE7ACF-5341-44F0-BF3C-15F441B1A5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05" name="Group 41">
                    <a:extLst>
                      <a:ext uri="{FF2B5EF4-FFF2-40B4-BE49-F238E27FC236}">
                        <a16:creationId xmlns:a16="http://schemas.microsoft.com/office/drawing/2014/main" id="{C286FF24-8377-44FA-A21D-7E53F2D40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3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06" name="Line 42">
                      <a:extLst>
                        <a:ext uri="{FF2B5EF4-FFF2-40B4-BE49-F238E27FC236}">
                          <a16:creationId xmlns:a16="http://schemas.microsoft.com/office/drawing/2014/main" id="{777E7AA8-DA32-4F8A-878F-03346BA838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7" name="Line 43">
                      <a:extLst>
                        <a:ext uri="{FF2B5EF4-FFF2-40B4-BE49-F238E27FC236}">
                          <a16:creationId xmlns:a16="http://schemas.microsoft.com/office/drawing/2014/main" id="{A6271EB7-D2FF-43F2-95C1-9C0CE7FE48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8" name="Line 44">
                      <a:extLst>
                        <a:ext uri="{FF2B5EF4-FFF2-40B4-BE49-F238E27FC236}">
                          <a16:creationId xmlns:a16="http://schemas.microsoft.com/office/drawing/2014/main" id="{BBD78DEA-AD26-4143-9FE1-C1F9967EC5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09" name="Line 45">
                      <a:extLst>
                        <a:ext uri="{FF2B5EF4-FFF2-40B4-BE49-F238E27FC236}">
                          <a16:creationId xmlns:a16="http://schemas.microsoft.com/office/drawing/2014/main" id="{BA52ADC8-FF1B-4D10-BD7A-1B666C9BC7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0" name="Line 46">
                      <a:extLst>
                        <a:ext uri="{FF2B5EF4-FFF2-40B4-BE49-F238E27FC236}">
                          <a16:creationId xmlns:a16="http://schemas.microsoft.com/office/drawing/2014/main" id="{6DC339F9-590C-4B79-9AF4-1917C7E52F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1" name="Line 47">
                      <a:extLst>
                        <a:ext uri="{FF2B5EF4-FFF2-40B4-BE49-F238E27FC236}">
                          <a16:creationId xmlns:a16="http://schemas.microsoft.com/office/drawing/2014/main" id="{CAA8AEA0-F4E2-42F8-82FB-A7E4F4B2A6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2" name="Line 48">
                      <a:extLst>
                        <a:ext uri="{FF2B5EF4-FFF2-40B4-BE49-F238E27FC236}">
                          <a16:creationId xmlns:a16="http://schemas.microsoft.com/office/drawing/2014/main" id="{E3E818DB-DF0D-47A2-8256-9DD4334FEE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3" name="Line 49">
                      <a:extLst>
                        <a:ext uri="{FF2B5EF4-FFF2-40B4-BE49-F238E27FC236}">
                          <a16:creationId xmlns:a16="http://schemas.microsoft.com/office/drawing/2014/main" id="{9EBE4BDD-57DA-4C54-AF3E-7393DB4F4C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318514" name="Group 50">
                  <a:extLst>
                    <a:ext uri="{FF2B5EF4-FFF2-40B4-BE49-F238E27FC236}">
                      <a16:creationId xmlns:a16="http://schemas.microsoft.com/office/drawing/2014/main" id="{A12362FF-CC85-43E0-A6E3-3C8DA3E5CF57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1551" y="144"/>
                  <a:ext cx="975" cy="4012"/>
                  <a:chOff x="1551" y="144"/>
                  <a:chExt cx="975" cy="4012"/>
                </a:xfrm>
              </p:grpSpPr>
              <p:grpSp>
                <p:nvGrpSpPr>
                  <p:cNvPr id="318515" name="Group 51">
                    <a:extLst>
                      <a:ext uri="{FF2B5EF4-FFF2-40B4-BE49-F238E27FC236}">
                        <a16:creationId xmlns:a16="http://schemas.microsoft.com/office/drawing/2014/main" id="{E80036E4-F1B1-4B20-92B6-589B4555E16A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1551" y="144"/>
                    <a:ext cx="975" cy="947"/>
                    <a:chOff x="1551" y="144"/>
                    <a:chExt cx="975" cy="947"/>
                  </a:xfrm>
                </p:grpSpPr>
                <p:sp>
                  <p:nvSpPr>
                    <p:cNvPr id="318516" name="Line 52">
                      <a:extLst>
                        <a:ext uri="{FF2B5EF4-FFF2-40B4-BE49-F238E27FC236}">
                          <a16:creationId xmlns:a16="http://schemas.microsoft.com/office/drawing/2014/main" id="{DEF21A2A-7B76-4084-8FE2-5319A4DE1E2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551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7" name="Line 53">
                      <a:extLst>
                        <a:ext uri="{FF2B5EF4-FFF2-40B4-BE49-F238E27FC236}">
                          <a16:creationId xmlns:a16="http://schemas.microsoft.com/office/drawing/2014/main" id="{A3551C99-7CD8-4911-A28A-BC59FBF316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052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8" name="Line 54">
                      <a:extLst>
                        <a:ext uri="{FF2B5EF4-FFF2-40B4-BE49-F238E27FC236}">
                          <a16:creationId xmlns:a16="http://schemas.microsoft.com/office/drawing/2014/main" id="{0F907F0B-41E2-42F7-ABC2-DF187A5234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052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19" name="Line 55">
                      <a:extLst>
                        <a:ext uri="{FF2B5EF4-FFF2-40B4-BE49-F238E27FC236}">
                          <a16:creationId xmlns:a16="http://schemas.microsoft.com/office/drawing/2014/main" id="{549DED3D-BD6C-493A-B20D-9E2CABAE30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551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0" name="Line 56">
                      <a:extLst>
                        <a:ext uri="{FF2B5EF4-FFF2-40B4-BE49-F238E27FC236}">
                          <a16:creationId xmlns:a16="http://schemas.microsoft.com/office/drawing/2014/main" id="{EA553A2D-78C1-47E6-83E3-C0E6A24A59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802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1" name="Line 57">
                      <a:extLst>
                        <a:ext uri="{FF2B5EF4-FFF2-40B4-BE49-F238E27FC236}">
                          <a16:creationId xmlns:a16="http://schemas.microsoft.com/office/drawing/2014/main" id="{A9F4A81C-4C9B-448E-ADDE-CFDB1A70C6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331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2" name="Line 58">
                      <a:extLst>
                        <a:ext uri="{FF2B5EF4-FFF2-40B4-BE49-F238E27FC236}">
                          <a16:creationId xmlns:a16="http://schemas.microsoft.com/office/drawing/2014/main" id="{E81FB403-C15F-4D32-A71D-4A5A084296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331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3" name="Line 59">
                      <a:extLst>
                        <a:ext uri="{FF2B5EF4-FFF2-40B4-BE49-F238E27FC236}">
                          <a16:creationId xmlns:a16="http://schemas.microsoft.com/office/drawing/2014/main" id="{D2B0F280-1EC9-4F90-9011-8D78A48B566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802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24" name="Group 60">
                    <a:extLst>
                      <a:ext uri="{FF2B5EF4-FFF2-40B4-BE49-F238E27FC236}">
                        <a16:creationId xmlns:a16="http://schemas.microsoft.com/office/drawing/2014/main" id="{D3880A3B-480F-4B04-B0F4-1E2088C06D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1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25" name="Line 61">
                      <a:extLst>
                        <a:ext uri="{FF2B5EF4-FFF2-40B4-BE49-F238E27FC236}">
                          <a16:creationId xmlns:a16="http://schemas.microsoft.com/office/drawing/2014/main" id="{A5C6F382-FE43-4DA8-98AB-606E3A5557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6" name="Line 62">
                      <a:extLst>
                        <a:ext uri="{FF2B5EF4-FFF2-40B4-BE49-F238E27FC236}">
                          <a16:creationId xmlns:a16="http://schemas.microsoft.com/office/drawing/2014/main" id="{641BAF44-0699-4AF4-B312-734C353FA0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7" name="Line 63">
                      <a:extLst>
                        <a:ext uri="{FF2B5EF4-FFF2-40B4-BE49-F238E27FC236}">
                          <a16:creationId xmlns:a16="http://schemas.microsoft.com/office/drawing/2014/main" id="{C3406DC9-033C-4677-9839-39C665C1F3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8" name="Line 64">
                      <a:extLst>
                        <a:ext uri="{FF2B5EF4-FFF2-40B4-BE49-F238E27FC236}">
                          <a16:creationId xmlns:a16="http://schemas.microsoft.com/office/drawing/2014/main" id="{EA2A5E87-7D8B-4886-A113-C371A12EF4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29" name="Line 65">
                      <a:extLst>
                        <a:ext uri="{FF2B5EF4-FFF2-40B4-BE49-F238E27FC236}">
                          <a16:creationId xmlns:a16="http://schemas.microsoft.com/office/drawing/2014/main" id="{6CF1933A-B13F-4CF6-8DA2-7B79CE8E46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0" name="Line 66">
                      <a:extLst>
                        <a:ext uri="{FF2B5EF4-FFF2-40B4-BE49-F238E27FC236}">
                          <a16:creationId xmlns:a16="http://schemas.microsoft.com/office/drawing/2014/main" id="{FDC404FB-4B7A-486A-A82B-82551DB56A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1" name="Line 67">
                      <a:extLst>
                        <a:ext uri="{FF2B5EF4-FFF2-40B4-BE49-F238E27FC236}">
                          <a16:creationId xmlns:a16="http://schemas.microsoft.com/office/drawing/2014/main" id="{A5FB997F-C675-4AEB-A845-33459C41CA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2" name="Line 68">
                      <a:extLst>
                        <a:ext uri="{FF2B5EF4-FFF2-40B4-BE49-F238E27FC236}">
                          <a16:creationId xmlns:a16="http://schemas.microsoft.com/office/drawing/2014/main" id="{967D7D51-56C4-4E1E-9DF0-B0F6C82AA6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33" name="Group 69">
                    <a:extLst>
                      <a:ext uri="{FF2B5EF4-FFF2-40B4-BE49-F238E27FC236}">
                        <a16:creationId xmlns:a16="http://schemas.microsoft.com/office/drawing/2014/main" id="{94F1B668-27D6-4341-9F75-F1B92AA833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1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34" name="Line 70">
                      <a:extLst>
                        <a:ext uri="{FF2B5EF4-FFF2-40B4-BE49-F238E27FC236}">
                          <a16:creationId xmlns:a16="http://schemas.microsoft.com/office/drawing/2014/main" id="{48FDB260-5BC3-4CB7-A6B0-B2D4D4ED10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5" name="Line 71">
                      <a:extLst>
                        <a:ext uri="{FF2B5EF4-FFF2-40B4-BE49-F238E27FC236}">
                          <a16:creationId xmlns:a16="http://schemas.microsoft.com/office/drawing/2014/main" id="{218261CC-2216-4984-8DF1-ED522961ED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6" name="Line 72">
                      <a:extLst>
                        <a:ext uri="{FF2B5EF4-FFF2-40B4-BE49-F238E27FC236}">
                          <a16:creationId xmlns:a16="http://schemas.microsoft.com/office/drawing/2014/main" id="{58A5ED1E-D937-4C8F-A87F-3786D0B78A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7" name="Line 73">
                      <a:extLst>
                        <a:ext uri="{FF2B5EF4-FFF2-40B4-BE49-F238E27FC236}">
                          <a16:creationId xmlns:a16="http://schemas.microsoft.com/office/drawing/2014/main" id="{AE20426F-D57F-412F-9870-F278FCCDEF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8" name="Line 74">
                      <a:extLst>
                        <a:ext uri="{FF2B5EF4-FFF2-40B4-BE49-F238E27FC236}">
                          <a16:creationId xmlns:a16="http://schemas.microsoft.com/office/drawing/2014/main" id="{08B14944-4567-46E7-AF65-9C2055C8B7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39" name="Line 75">
                      <a:extLst>
                        <a:ext uri="{FF2B5EF4-FFF2-40B4-BE49-F238E27FC236}">
                          <a16:creationId xmlns:a16="http://schemas.microsoft.com/office/drawing/2014/main" id="{D3B2EC79-A7AB-4B07-8C2E-8256E0D518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0" name="Line 76">
                      <a:extLst>
                        <a:ext uri="{FF2B5EF4-FFF2-40B4-BE49-F238E27FC236}">
                          <a16:creationId xmlns:a16="http://schemas.microsoft.com/office/drawing/2014/main" id="{B9358D11-01BB-42D4-ADD3-47E736079E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1" name="Line 77">
                      <a:extLst>
                        <a:ext uri="{FF2B5EF4-FFF2-40B4-BE49-F238E27FC236}">
                          <a16:creationId xmlns:a16="http://schemas.microsoft.com/office/drawing/2014/main" id="{F887302B-F134-4BEB-8DF7-ECB8A37F6F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42" name="Group 78">
                    <a:extLst>
                      <a:ext uri="{FF2B5EF4-FFF2-40B4-BE49-F238E27FC236}">
                        <a16:creationId xmlns:a16="http://schemas.microsoft.com/office/drawing/2014/main" id="{38067831-3E2E-4433-BE4E-80D00FEC25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1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43" name="Line 79">
                      <a:extLst>
                        <a:ext uri="{FF2B5EF4-FFF2-40B4-BE49-F238E27FC236}">
                          <a16:creationId xmlns:a16="http://schemas.microsoft.com/office/drawing/2014/main" id="{0B80F5E8-2736-451B-99B0-F085F27B2A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4" name="Line 80">
                      <a:extLst>
                        <a:ext uri="{FF2B5EF4-FFF2-40B4-BE49-F238E27FC236}">
                          <a16:creationId xmlns:a16="http://schemas.microsoft.com/office/drawing/2014/main" id="{8324951B-B991-4DAE-8AF3-4C2FBE2EB04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5" name="Line 81">
                      <a:extLst>
                        <a:ext uri="{FF2B5EF4-FFF2-40B4-BE49-F238E27FC236}">
                          <a16:creationId xmlns:a16="http://schemas.microsoft.com/office/drawing/2014/main" id="{DE72AD61-524B-4A38-B7DC-8081A1F00CC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6" name="Line 82">
                      <a:extLst>
                        <a:ext uri="{FF2B5EF4-FFF2-40B4-BE49-F238E27FC236}">
                          <a16:creationId xmlns:a16="http://schemas.microsoft.com/office/drawing/2014/main" id="{0891E72E-3D73-430B-A051-ED5567CBAC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7" name="Line 83">
                      <a:extLst>
                        <a:ext uri="{FF2B5EF4-FFF2-40B4-BE49-F238E27FC236}">
                          <a16:creationId xmlns:a16="http://schemas.microsoft.com/office/drawing/2014/main" id="{20E4E67B-5CED-48E4-8CAC-60E0014106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8" name="Line 84">
                      <a:extLst>
                        <a:ext uri="{FF2B5EF4-FFF2-40B4-BE49-F238E27FC236}">
                          <a16:creationId xmlns:a16="http://schemas.microsoft.com/office/drawing/2014/main" id="{38BE87B1-5660-4F4D-8AB4-03FDABB13C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49" name="Line 85">
                      <a:extLst>
                        <a:ext uri="{FF2B5EF4-FFF2-40B4-BE49-F238E27FC236}">
                          <a16:creationId xmlns:a16="http://schemas.microsoft.com/office/drawing/2014/main" id="{11A3BB73-5DF2-485C-B230-5C598D7D01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0" name="Line 86">
                      <a:extLst>
                        <a:ext uri="{FF2B5EF4-FFF2-40B4-BE49-F238E27FC236}">
                          <a16:creationId xmlns:a16="http://schemas.microsoft.com/office/drawing/2014/main" id="{CBCD22DE-765F-435A-83CC-358A7082CF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318551" name="Group 87">
                  <a:extLst>
                    <a:ext uri="{FF2B5EF4-FFF2-40B4-BE49-F238E27FC236}">
                      <a16:creationId xmlns:a16="http://schemas.microsoft.com/office/drawing/2014/main" id="{C6EB5C14-5787-43B5-BB83-69A3E05DDB6F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2619" y="144"/>
                  <a:ext cx="975" cy="4012"/>
                  <a:chOff x="2619" y="144"/>
                  <a:chExt cx="975" cy="4012"/>
                </a:xfrm>
              </p:grpSpPr>
              <p:grpSp>
                <p:nvGrpSpPr>
                  <p:cNvPr id="318552" name="Group 88">
                    <a:extLst>
                      <a:ext uri="{FF2B5EF4-FFF2-40B4-BE49-F238E27FC236}">
                        <a16:creationId xmlns:a16="http://schemas.microsoft.com/office/drawing/2014/main" id="{83C4EE2C-6C47-4719-9C35-3E7C9A24437E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2619" y="144"/>
                    <a:ext cx="975" cy="947"/>
                    <a:chOff x="2619" y="144"/>
                    <a:chExt cx="975" cy="947"/>
                  </a:xfrm>
                </p:grpSpPr>
                <p:sp>
                  <p:nvSpPr>
                    <p:cNvPr id="318553" name="Line 89">
                      <a:extLst>
                        <a:ext uri="{FF2B5EF4-FFF2-40B4-BE49-F238E27FC236}">
                          <a16:creationId xmlns:a16="http://schemas.microsoft.com/office/drawing/2014/main" id="{8A20D96D-7C3C-4086-BF69-8F210D51DE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619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4" name="Line 90">
                      <a:extLst>
                        <a:ext uri="{FF2B5EF4-FFF2-40B4-BE49-F238E27FC236}">
                          <a16:creationId xmlns:a16="http://schemas.microsoft.com/office/drawing/2014/main" id="{6A88074F-0717-445B-85D5-22D5BD52CF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120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5" name="Line 91">
                      <a:extLst>
                        <a:ext uri="{FF2B5EF4-FFF2-40B4-BE49-F238E27FC236}">
                          <a16:creationId xmlns:a16="http://schemas.microsoft.com/office/drawing/2014/main" id="{928B4CCB-3508-47CD-9196-1A77161DB5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120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6" name="Line 92">
                      <a:extLst>
                        <a:ext uri="{FF2B5EF4-FFF2-40B4-BE49-F238E27FC236}">
                          <a16:creationId xmlns:a16="http://schemas.microsoft.com/office/drawing/2014/main" id="{EB47B694-D8B6-4C72-B7F5-6628402156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619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7" name="Line 93">
                      <a:extLst>
                        <a:ext uri="{FF2B5EF4-FFF2-40B4-BE49-F238E27FC236}">
                          <a16:creationId xmlns:a16="http://schemas.microsoft.com/office/drawing/2014/main" id="{74CA8E73-FE78-4016-9985-892080AC98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870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8" name="Line 94">
                      <a:extLst>
                        <a:ext uri="{FF2B5EF4-FFF2-40B4-BE49-F238E27FC236}">
                          <a16:creationId xmlns:a16="http://schemas.microsoft.com/office/drawing/2014/main" id="{ABE6593A-E291-4EDD-BFCD-0D832243E2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399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59" name="Line 95">
                      <a:extLst>
                        <a:ext uri="{FF2B5EF4-FFF2-40B4-BE49-F238E27FC236}">
                          <a16:creationId xmlns:a16="http://schemas.microsoft.com/office/drawing/2014/main" id="{F0BE91DD-94D3-44C3-9B88-51AF966E00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399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0" name="Line 96">
                      <a:extLst>
                        <a:ext uri="{FF2B5EF4-FFF2-40B4-BE49-F238E27FC236}">
                          <a16:creationId xmlns:a16="http://schemas.microsoft.com/office/drawing/2014/main" id="{AB0F19E6-C1C4-4D66-90FC-1C3AC3B46D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870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61" name="Group 97">
                    <a:extLst>
                      <a:ext uri="{FF2B5EF4-FFF2-40B4-BE49-F238E27FC236}">
                        <a16:creationId xmlns:a16="http://schemas.microsoft.com/office/drawing/2014/main" id="{886EFA95-F5E2-4651-B666-BEACA10C55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9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62" name="Line 98">
                      <a:extLst>
                        <a:ext uri="{FF2B5EF4-FFF2-40B4-BE49-F238E27FC236}">
                          <a16:creationId xmlns:a16="http://schemas.microsoft.com/office/drawing/2014/main" id="{EAEAD6D4-2EAB-4F3F-8962-222598A91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3" name="Line 99">
                      <a:extLst>
                        <a:ext uri="{FF2B5EF4-FFF2-40B4-BE49-F238E27FC236}">
                          <a16:creationId xmlns:a16="http://schemas.microsoft.com/office/drawing/2014/main" id="{46B19A7F-CDE3-4024-8F8A-72CF920A9A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4" name="Line 100">
                      <a:extLst>
                        <a:ext uri="{FF2B5EF4-FFF2-40B4-BE49-F238E27FC236}">
                          <a16:creationId xmlns:a16="http://schemas.microsoft.com/office/drawing/2014/main" id="{7C51C3C7-1C0D-48FD-A23F-F96FABF2FE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5" name="Line 101">
                      <a:extLst>
                        <a:ext uri="{FF2B5EF4-FFF2-40B4-BE49-F238E27FC236}">
                          <a16:creationId xmlns:a16="http://schemas.microsoft.com/office/drawing/2014/main" id="{8A468A23-6792-4913-9A54-6E41C46B25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6" name="Line 102">
                      <a:extLst>
                        <a:ext uri="{FF2B5EF4-FFF2-40B4-BE49-F238E27FC236}">
                          <a16:creationId xmlns:a16="http://schemas.microsoft.com/office/drawing/2014/main" id="{D23D6FE9-57A8-4CBE-A67C-F92A966407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7" name="Line 103">
                      <a:extLst>
                        <a:ext uri="{FF2B5EF4-FFF2-40B4-BE49-F238E27FC236}">
                          <a16:creationId xmlns:a16="http://schemas.microsoft.com/office/drawing/2014/main" id="{524C535D-FCAD-48F4-8B2A-36B4DA91BB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8" name="Line 104">
                      <a:extLst>
                        <a:ext uri="{FF2B5EF4-FFF2-40B4-BE49-F238E27FC236}">
                          <a16:creationId xmlns:a16="http://schemas.microsoft.com/office/drawing/2014/main" id="{79417EB3-D4D0-4DFC-9C2C-7BAB56E0EB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69" name="Line 105">
                      <a:extLst>
                        <a:ext uri="{FF2B5EF4-FFF2-40B4-BE49-F238E27FC236}">
                          <a16:creationId xmlns:a16="http://schemas.microsoft.com/office/drawing/2014/main" id="{77969C2C-639A-4989-BBA1-70DF661A73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70" name="Group 106">
                    <a:extLst>
                      <a:ext uri="{FF2B5EF4-FFF2-40B4-BE49-F238E27FC236}">
                        <a16:creationId xmlns:a16="http://schemas.microsoft.com/office/drawing/2014/main" id="{46778232-C6F9-48AC-8A13-4D0870E5E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9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71" name="Line 107">
                      <a:extLst>
                        <a:ext uri="{FF2B5EF4-FFF2-40B4-BE49-F238E27FC236}">
                          <a16:creationId xmlns:a16="http://schemas.microsoft.com/office/drawing/2014/main" id="{3136A3A6-5E76-485D-88EC-F34E1767AB5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2" name="Line 108">
                      <a:extLst>
                        <a:ext uri="{FF2B5EF4-FFF2-40B4-BE49-F238E27FC236}">
                          <a16:creationId xmlns:a16="http://schemas.microsoft.com/office/drawing/2014/main" id="{1FF03D13-0566-4078-9FB7-544A6D4B8C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3" name="Line 109">
                      <a:extLst>
                        <a:ext uri="{FF2B5EF4-FFF2-40B4-BE49-F238E27FC236}">
                          <a16:creationId xmlns:a16="http://schemas.microsoft.com/office/drawing/2014/main" id="{8FF9F3FA-2B1D-431C-BBBA-984D99E50C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4" name="Line 110">
                      <a:extLst>
                        <a:ext uri="{FF2B5EF4-FFF2-40B4-BE49-F238E27FC236}">
                          <a16:creationId xmlns:a16="http://schemas.microsoft.com/office/drawing/2014/main" id="{0FCF43F2-4A6A-4E4E-A579-B1A59E8B8A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5" name="Line 111">
                      <a:extLst>
                        <a:ext uri="{FF2B5EF4-FFF2-40B4-BE49-F238E27FC236}">
                          <a16:creationId xmlns:a16="http://schemas.microsoft.com/office/drawing/2014/main" id="{8DC6603B-661A-466E-975C-FEC272029C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6" name="Line 112">
                      <a:extLst>
                        <a:ext uri="{FF2B5EF4-FFF2-40B4-BE49-F238E27FC236}">
                          <a16:creationId xmlns:a16="http://schemas.microsoft.com/office/drawing/2014/main" id="{E69C7BD3-C4D3-4028-A5CB-6909D2C869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7" name="Line 113">
                      <a:extLst>
                        <a:ext uri="{FF2B5EF4-FFF2-40B4-BE49-F238E27FC236}">
                          <a16:creationId xmlns:a16="http://schemas.microsoft.com/office/drawing/2014/main" id="{22EE517D-6DBC-4218-8CB9-7CCF66A1AC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78" name="Line 114">
                      <a:extLst>
                        <a:ext uri="{FF2B5EF4-FFF2-40B4-BE49-F238E27FC236}">
                          <a16:creationId xmlns:a16="http://schemas.microsoft.com/office/drawing/2014/main" id="{AC51FDEC-21C9-49AD-A6DA-5E30955D0E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79" name="Group 115">
                    <a:extLst>
                      <a:ext uri="{FF2B5EF4-FFF2-40B4-BE49-F238E27FC236}">
                        <a16:creationId xmlns:a16="http://schemas.microsoft.com/office/drawing/2014/main" id="{7908538A-1711-423D-A421-4FE2FC0D63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9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80" name="Line 116">
                      <a:extLst>
                        <a:ext uri="{FF2B5EF4-FFF2-40B4-BE49-F238E27FC236}">
                          <a16:creationId xmlns:a16="http://schemas.microsoft.com/office/drawing/2014/main" id="{FE6FB6C7-3D50-4C20-86D5-E0B201C257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1" name="Line 117">
                      <a:extLst>
                        <a:ext uri="{FF2B5EF4-FFF2-40B4-BE49-F238E27FC236}">
                          <a16:creationId xmlns:a16="http://schemas.microsoft.com/office/drawing/2014/main" id="{0C704F18-D10B-43D4-B4D6-F4ED488853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2" name="Line 118">
                      <a:extLst>
                        <a:ext uri="{FF2B5EF4-FFF2-40B4-BE49-F238E27FC236}">
                          <a16:creationId xmlns:a16="http://schemas.microsoft.com/office/drawing/2014/main" id="{F1D6DE20-976C-4368-A872-772ABD99162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3" name="Line 119">
                      <a:extLst>
                        <a:ext uri="{FF2B5EF4-FFF2-40B4-BE49-F238E27FC236}">
                          <a16:creationId xmlns:a16="http://schemas.microsoft.com/office/drawing/2014/main" id="{363A3699-A194-43AB-9ABD-1F900E42AA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4" name="Line 120">
                      <a:extLst>
                        <a:ext uri="{FF2B5EF4-FFF2-40B4-BE49-F238E27FC236}">
                          <a16:creationId xmlns:a16="http://schemas.microsoft.com/office/drawing/2014/main" id="{797EE558-43E8-4C6A-8F91-79F83C3F26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5" name="Line 121">
                      <a:extLst>
                        <a:ext uri="{FF2B5EF4-FFF2-40B4-BE49-F238E27FC236}">
                          <a16:creationId xmlns:a16="http://schemas.microsoft.com/office/drawing/2014/main" id="{41A35612-94B8-4C6A-A311-125A861628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6" name="Line 122">
                      <a:extLst>
                        <a:ext uri="{FF2B5EF4-FFF2-40B4-BE49-F238E27FC236}">
                          <a16:creationId xmlns:a16="http://schemas.microsoft.com/office/drawing/2014/main" id="{6918A4F9-3B46-4184-B73E-C6716D5D29D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87" name="Line 123">
                      <a:extLst>
                        <a:ext uri="{FF2B5EF4-FFF2-40B4-BE49-F238E27FC236}">
                          <a16:creationId xmlns:a16="http://schemas.microsoft.com/office/drawing/2014/main" id="{2E2894D0-5A87-45E3-9396-9C1B91763C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318588" name="Group 124">
                  <a:extLst>
                    <a:ext uri="{FF2B5EF4-FFF2-40B4-BE49-F238E27FC236}">
                      <a16:creationId xmlns:a16="http://schemas.microsoft.com/office/drawing/2014/main" id="{88165596-8256-431D-839C-CAF0F9B58AC9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3687" y="144"/>
                  <a:ext cx="975" cy="4012"/>
                  <a:chOff x="3687" y="144"/>
                  <a:chExt cx="975" cy="4012"/>
                </a:xfrm>
              </p:grpSpPr>
              <p:grpSp>
                <p:nvGrpSpPr>
                  <p:cNvPr id="318589" name="Group 125">
                    <a:extLst>
                      <a:ext uri="{FF2B5EF4-FFF2-40B4-BE49-F238E27FC236}">
                        <a16:creationId xmlns:a16="http://schemas.microsoft.com/office/drawing/2014/main" id="{681C1D9D-9FDC-4EAF-A3CC-8094982AAC1B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3687" y="144"/>
                    <a:ext cx="975" cy="947"/>
                    <a:chOff x="3687" y="144"/>
                    <a:chExt cx="975" cy="947"/>
                  </a:xfrm>
                </p:grpSpPr>
                <p:sp>
                  <p:nvSpPr>
                    <p:cNvPr id="318590" name="Line 126">
                      <a:extLst>
                        <a:ext uri="{FF2B5EF4-FFF2-40B4-BE49-F238E27FC236}">
                          <a16:creationId xmlns:a16="http://schemas.microsoft.com/office/drawing/2014/main" id="{B87C41C3-889D-4E49-8BAC-B1E415E40D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687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1" name="Line 127">
                      <a:extLst>
                        <a:ext uri="{FF2B5EF4-FFF2-40B4-BE49-F238E27FC236}">
                          <a16:creationId xmlns:a16="http://schemas.microsoft.com/office/drawing/2014/main" id="{4813E85D-30FB-4F84-961A-8617721D35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188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2" name="Line 128">
                      <a:extLst>
                        <a:ext uri="{FF2B5EF4-FFF2-40B4-BE49-F238E27FC236}">
                          <a16:creationId xmlns:a16="http://schemas.microsoft.com/office/drawing/2014/main" id="{72BDB05F-4FF4-41EF-8464-917F999418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188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3" name="Line 129">
                      <a:extLst>
                        <a:ext uri="{FF2B5EF4-FFF2-40B4-BE49-F238E27FC236}">
                          <a16:creationId xmlns:a16="http://schemas.microsoft.com/office/drawing/2014/main" id="{D8F1D8EE-2195-4370-A104-A0F4FCA63E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687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4" name="Line 130">
                      <a:extLst>
                        <a:ext uri="{FF2B5EF4-FFF2-40B4-BE49-F238E27FC236}">
                          <a16:creationId xmlns:a16="http://schemas.microsoft.com/office/drawing/2014/main" id="{1DDFD5C4-5BA1-4062-A408-72D869C8DF8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938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5" name="Line 131">
                      <a:extLst>
                        <a:ext uri="{FF2B5EF4-FFF2-40B4-BE49-F238E27FC236}">
                          <a16:creationId xmlns:a16="http://schemas.microsoft.com/office/drawing/2014/main" id="{B0C3A237-1DF4-4F7E-A14B-576E1E34E9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4467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6" name="Line 132">
                      <a:extLst>
                        <a:ext uri="{FF2B5EF4-FFF2-40B4-BE49-F238E27FC236}">
                          <a16:creationId xmlns:a16="http://schemas.microsoft.com/office/drawing/2014/main" id="{0631F0B0-1789-43D5-9642-F1592CD5E0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4467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597" name="Line 133">
                      <a:extLst>
                        <a:ext uri="{FF2B5EF4-FFF2-40B4-BE49-F238E27FC236}">
                          <a16:creationId xmlns:a16="http://schemas.microsoft.com/office/drawing/2014/main" id="{71EA9CA4-505F-4460-A50A-57E01509BFE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938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598" name="Group 134">
                    <a:extLst>
                      <a:ext uri="{FF2B5EF4-FFF2-40B4-BE49-F238E27FC236}">
                        <a16:creationId xmlns:a16="http://schemas.microsoft.com/office/drawing/2014/main" id="{D21DD9FF-2E83-4E0C-A617-1A3446C274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7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599" name="Line 135">
                      <a:extLst>
                        <a:ext uri="{FF2B5EF4-FFF2-40B4-BE49-F238E27FC236}">
                          <a16:creationId xmlns:a16="http://schemas.microsoft.com/office/drawing/2014/main" id="{617D34A0-4087-4AFB-85DB-ED448B0C48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0" name="Line 136">
                      <a:extLst>
                        <a:ext uri="{FF2B5EF4-FFF2-40B4-BE49-F238E27FC236}">
                          <a16:creationId xmlns:a16="http://schemas.microsoft.com/office/drawing/2014/main" id="{D6C4C988-A097-444D-8B32-4F4C632C3D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1" name="Line 137">
                      <a:extLst>
                        <a:ext uri="{FF2B5EF4-FFF2-40B4-BE49-F238E27FC236}">
                          <a16:creationId xmlns:a16="http://schemas.microsoft.com/office/drawing/2014/main" id="{FCB22C5B-E311-4D6E-A9FC-BE2D1BD12A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2" name="Line 138">
                      <a:extLst>
                        <a:ext uri="{FF2B5EF4-FFF2-40B4-BE49-F238E27FC236}">
                          <a16:creationId xmlns:a16="http://schemas.microsoft.com/office/drawing/2014/main" id="{E50A7844-9239-4D2A-B83E-671B9ABCE9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3" name="Line 139">
                      <a:extLst>
                        <a:ext uri="{FF2B5EF4-FFF2-40B4-BE49-F238E27FC236}">
                          <a16:creationId xmlns:a16="http://schemas.microsoft.com/office/drawing/2014/main" id="{685DB375-7CF2-4D99-9EA3-D9A7D1117C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4" name="Line 140">
                      <a:extLst>
                        <a:ext uri="{FF2B5EF4-FFF2-40B4-BE49-F238E27FC236}">
                          <a16:creationId xmlns:a16="http://schemas.microsoft.com/office/drawing/2014/main" id="{CD7CB9C9-EDF8-4DF3-84F0-0A1830B20A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5" name="Line 141">
                      <a:extLst>
                        <a:ext uri="{FF2B5EF4-FFF2-40B4-BE49-F238E27FC236}">
                          <a16:creationId xmlns:a16="http://schemas.microsoft.com/office/drawing/2014/main" id="{E725DB6C-203D-4872-B261-B68FD812A3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6" name="Line 142">
                      <a:extLst>
                        <a:ext uri="{FF2B5EF4-FFF2-40B4-BE49-F238E27FC236}">
                          <a16:creationId xmlns:a16="http://schemas.microsoft.com/office/drawing/2014/main" id="{F928AB57-138C-415D-8387-DE7490B2C8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607" name="Group 143">
                    <a:extLst>
                      <a:ext uri="{FF2B5EF4-FFF2-40B4-BE49-F238E27FC236}">
                        <a16:creationId xmlns:a16="http://schemas.microsoft.com/office/drawing/2014/main" id="{8FA8A439-DD9A-43AC-A238-6955165299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7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608" name="Line 144">
                      <a:extLst>
                        <a:ext uri="{FF2B5EF4-FFF2-40B4-BE49-F238E27FC236}">
                          <a16:creationId xmlns:a16="http://schemas.microsoft.com/office/drawing/2014/main" id="{B4E49FE3-3541-4CC1-A61D-B314E22C01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09" name="Line 145">
                      <a:extLst>
                        <a:ext uri="{FF2B5EF4-FFF2-40B4-BE49-F238E27FC236}">
                          <a16:creationId xmlns:a16="http://schemas.microsoft.com/office/drawing/2014/main" id="{444A6D21-7AAA-42F1-800C-C446AFA8DDD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0" name="Line 146">
                      <a:extLst>
                        <a:ext uri="{FF2B5EF4-FFF2-40B4-BE49-F238E27FC236}">
                          <a16:creationId xmlns:a16="http://schemas.microsoft.com/office/drawing/2014/main" id="{ACA5B356-5262-4D6C-99CE-6F80DC292F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1" name="Line 147">
                      <a:extLst>
                        <a:ext uri="{FF2B5EF4-FFF2-40B4-BE49-F238E27FC236}">
                          <a16:creationId xmlns:a16="http://schemas.microsoft.com/office/drawing/2014/main" id="{D01D814E-4D31-4368-96AE-9ABDDD38A2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2" name="Line 148">
                      <a:extLst>
                        <a:ext uri="{FF2B5EF4-FFF2-40B4-BE49-F238E27FC236}">
                          <a16:creationId xmlns:a16="http://schemas.microsoft.com/office/drawing/2014/main" id="{8DEC2F19-ED30-4E92-A487-9A023CB511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3" name="Line 149">
                      <a:extLst>
                        <a:ext uri="{FF2B5EF4-FFF2-40B4-BE49-F238E27FC236}">
                          <a16:creationId xmlns:a16="http://schemas.microsoft.com/office/drawing/2014/main" id="{3FA72FAA-4371-4E89-877D-4B694EDDCE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4" name="Line 150">
                      <a:extLst>
                        <a:ext uri="{FF2B5EF4-FFF2-40B4-BE49-F238E27FC236}">
                          <a16:creationId xmlns:a16="http://schemas.microsoft.com/office/drawing/2014/main" id="{FD214558-5B5F-44DB-8F64-606FBF3F6F5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5" name="Line 151">
                      <a:extLst>
                        <a:ext uri="{FF2B5EF4-FFF2-40B4-BE49-F238E27FC236}">
                          <a16:creationId xmlns:a16="http://schemas.microsoft.com/office/drawing/2014/main" id="{4B9C1ACD-0DA9-4F42-9F8D-8E4F048A70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616" name="Group 152">
                    <a:extLst>
                      <a:ext uri="{FF2B5EF4-FFF2-40B4-BE49-F238E27FC236}">
                        <a16:creationId xmlns:a16="http://schemas.microsoft.com/office/drawing/2014/main" id="{8620A655-93CA-4775-9B4E-53E238694E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7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617" name="Line 153">
                      <a:extLst>
                        <a:ext uri="{FF2B5EF4-FFF2-40B4-BE49-F238E27FC236}">
                          <a16:creationId xmlns:a16="http://schemas.microsoft.com/office/drawing/2014/main" id="{A6904F21-75D0-4A58-A2E6-4668D842FF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8" name="Line 154">
                      <a:extLst>
                        <a:ext uri="{FF2B5EF4-FFF2-40B4-BE49-F238E27FC236}">
                          <a16:creationId xmlns:a16="http://schemas.microsoft.com/office/drawing/2014/main" id="{B660B976-E3C2-49D7-AAAA-40A608B89A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19" name="Line 155">
                      <a:extLst>
                        <a:ext uri="{FF2B5EF4-FFF2-40B4-BE49-F238E27FC236}">
                          <a16:creationId xmlns:a16="http://schemas.microsoft.com/office/drawing/2014/main" id="{9B0B4AF3-41F5-4BD8-BA7A-0C1D7B47C4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0" name="Line 156">
                      <a:extLst>
                        <a:ext uri="{FF2B5EF4-FFF2-40B4-BE49-F238E27FC236}">
                          <a16:creationId xmlns:a16="http://schemas.microsoft.com/office/drawing/2014/main" id="{73CD32A2-1348-4E88-886E-D17CE2FD0B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1" name="Line 157">
                      <a:extLst>
                        <a:ext uri="{FF2B5EF4-FFF2-40B4-BE49-F238E27FC236}">
                          <a16:creationId xmlns:a16="http://schemas.microsoft.com/office/drawing/2014/main" id="{EAD92743-9178-4185-86BA-F99ECB4BD4E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2" name="Line 158">
                      <a:extLst>
                        <a:ext uri="{FF2B5EF4-FFF2-40B4-BE49-F238E27FC236}">
                          <a16:creationId xmlns:a16="http://schemas.microsoft.com/office/drawing/2014/main" id="{8D7BBBD5-BE7B-406F-96EA-37651698D4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3" name="Line 159">
                      <a:extLst>
                        <a:ext uri="{FF2B5EF4-FFF2-40B4-BE49-F238E27FC236}">
                          <a16:creationId xmlns:a16="http://schemas.microsoft.com/office/drawing/2014/main" id="{D35C0520-AC82-4669-A759-6B7DF0159B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4" name="Line 160">
                      <a:extLst>
                        <a:ext uri="{FF2B5EF4-FFF2-40B4-BE49-F238E27FC236}">
                          <a16:creationId xmlns:a16="http://schemas.microsoft.com/office/drawing/2014/main" id="{5A4EA0D6-4766-4CFD-A0E9-4AB6FB4863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318625" name="Group 161">
                  <a:extLst>
                    <a:ext uri="{FF2B5EF4-FFF2-40B4-BE49-F238E27FC236}">
                      <a16:creationId xmlns:a16="http://schemas.microsoft.com/office/drawing/2014/main" id="{399D6EEA-AFC3-48CF-B22A-47688FC0C4AF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4755" y="144"/>
                  <a:ext cx="975" cy="4012"/>
                  <a:chOff x="4755" y="144"/>
                  <a:chExt cx="975" cy="4012"/>
                </a:xfrm>
              </p:grpSpPr>
              <p:grpSp>
                <p:nvGrpSpPr>
                  <p:cNvPr id="318626" name="Group 162">
                    <a:extLst>
                      <a:ext uri="{FF2B5EF4-FFF2-40B4-BE49-F238E27FC236}">
                        <a16:creationId xmlns:a16="http://schemas.microsoft.com/office/drawing/2014/main" id="{DC2C9151-A197-4461-AAD2-AAC2F290170F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4755" y="144"/>
                    <a:ext cx="975" cy="947"/>
                    <a:chOff x="4755" y="144"/>
                    <a:chExt cx="975" cy="947"/>
                  </a:xfrm>
                </p:grpSpPr>
                <p:sp>
                  <p:nvSpPr>
                    <p:cNvPr id="318627" name="Line 163">
                      <a:extLst>
                        <a:ext uri="{FF2B5EF4-FFF2-40B4-BE49-F238E27FC236}">
                          <a16:creationId xmlns:a16="http://schemas.microsoft.com/office/drawing/2014/main" id="{41EC9003-FF3A-4F4F-A075-C6502151D5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755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8" name="Line 164">
                      <a:extLst>
                        <a:ext uri="{FF2B5EF4-FFF2-40B4-BE49-F238E27FC236}">
                          <a16:creationId xmlns:a16="http://schemas.microsoft.com/office/drawing/2014/main" id="{E412ACAA-2E37-42F1-A916-DEC1626842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5256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29" name="Line 165">
                      <a:extLst>
                        <a:ext uri="{FF2B5EF4-FFF2-40B4-BE49-F238E27FC236}">
                          <a16:creationId xmlns:a16="http://schemas.microsoft.com/office/drawing/2014/main" id="{BB85373B-51EE-4F9D-8844-181DA9C0BE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5256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0" name="Line 166">
                      <a:extLst>
                        <a:ext uri="{FF2B5EF4-FFF2-40B4-BE49-F238E27FC236}">
                          <a16:creationId xmlns:a16="http://schemas.microsoft.com/office/drawing/2014/main" id="{058B1A09-F58F-4789-BE21-049E35395D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755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1" name="Line 167">
                      <a:extLst>
                        <a:ext uri="{FF2B5EF4-FFF2-40B4-BE49-F238E27FC236}">
                          <a16:creationId xmlns:a16="http://schemas.microsoft.com/office/drawing/2014/main" id="{666B6E51-8D3D-4F6A-9AD1-CD39AF0BF8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006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2" name="Line 168">
                      <a:extLst>
                        <a:ext uri="{FF2B5EF4-FFF2-40B4-BE49-F238E27FC236}">
                          <a16:creationId xmlns:a16="http://schemas.microsoft.com/office/drawing/2014/main" id="{F0B43B38-D9EC-4894-83BF-51973084EE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535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3" name="Line 169">
                      <a:extLst>
                        <a:ext uri="{FF2B5EF4-FFF2-40B4-BE49-F238E27FC236}">
                          <a16:creationId xmlns:a16="http://schemas.microsoft.com/office/drawing/2014/main" id="{84B00B5D-7C6A-404B-8092-D9A08C1F48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535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4" name="Line 170">
                      <a:extLst>
                        <a:ext uri="{FF2B5EF4-FFF2-40B4-BE49-F238E27FC236}">
                          <a16:creationId xmlns:a16="http://schemas.microsoft.com/office/drawing/2014/main" id="{E515435B-DBE3-4440-A8A8-315B6520289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006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635" name="Group 171">
                    <a:extLst>
                      <a:ext uri="{FF2B5EF4-FFF2-40B4-BE49-F238E27FC236}">
                        <a16:creationId xmlns:a16="http://schemas.microsoft.com/office/drawing/2014/main" id="{6E0D9E28-6F93-487C-9CCC-2AEBDE88D3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55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636" name="Line 172">
                      <a:extLst>
                        <a:ext uri="{FF2B5EF4-FFF2-40B4-BE49-F238E27FC236}">
                          <a16:creationId xmlns:a16="http://schemas.microsoft.com/office/drawing/2014/main" id="{4E52390B-D53B-439C-8414-40C2AE0797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7" name="Line 173">
                      <a:extLst>
                        <a:ext uri="{FF2B5EF4-FFF2-40B4-BE49-F238E27FC236}">
                          <a16:creationId xmlns:a16="http://schemas.microsoft.com/office/drawing/2014/main" id="{BE65B54F-88E5-469B-9D88-09161B8D04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8" name="Line 174">
                      <a:extLst>
                        <a:ext uri="{FF2B5EF4-FFF2-40B4-BE49-F238E27FC236}">
                          <a16:creationId xmlns:a16="http://schemas.microsoft.com/office/drawing/2014/main" id="{FFB7B0DC-9719-488C-A161-546C68F1F0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39" name="Line 175">
                      <a:extLst>
                        <a:ext uri="{FF2B5EF4-FFF2-40B4-BE49-F238E27FC236}">
                          <a16:creationId xmlns:a16="http://schemas.microsoft.com/office/drawing/2014/main" id="{C561ED39-8719-480B-83CC-20C16CB9F3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0" name="Line 176">
                      <a:extLst>
                        <a:ext uri="{FF2B5EF4-FFF2-40B4-BE49-F238E27FC236}">
                          <a16:creationId xmlns:a16="http://schemas.microsoft.com/office/drawing/2014/main" id="{184E10B1-B938-4779-B023-0D49C49C2D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1" name="Line 177">
                      <a:extLst>
                        <a:ext uri="{FF2B5EF4-FFF2-40B4-BE49-F238E27FC236}">
                          <a16:creationId xmlns:a16="http://schemas.microsoft.com/office/drawing/2014/main" id="{61DF9FD3-057E-4702-90AE-9E608E4B9B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2" name="Line 178">
                      <a:extLst>
                        <a:ext uri="{FF2B5EF4-FFF2-40B4-BE49-F238E27FC236}">
                          <a16:creationId xmlns:a16="http://schemas.microsoft.com/office/drawing/2014/main" id="{63A1E836-2782-4CBC-85EB-91A3D36E78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3" name="Line 179">
                      <a:extLst>
                        <a:ext uri="{FF2B5EF4-FFF2-40B4-BE49-F238E27FC236}">
                          <a16:creationId xmlns:a16="http://schemas.microsoft.com/office/drawing/2014/main" id="{732D71A4-BD79-4D66-AB7C-4E706A1059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644" name="Group 180">
                    <a:extLst>
                      <a:ext uri="{FF2B5EF4-FFF2-40B4-BE49-F238E27FC236}">
                        <a16:creationId xmlns:a16="http://schemas.microsoft.com/office/drawing/2014/main" id="{50815C27-F537-4698-A76F-5EDCBFE983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55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645" name="Line 181">
                      <a:extLst>
                        <a:ext uri="{FF2B5EF4-FFF2-40B4-BE49-F238E27FC236}">
                          <a16:creationId xmlns:a16="http://schemas.microsoft.com/office/drawing/2014/main" id="{470D9147-8F4F-4488-8028-D2EF21B725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6" name="Line 182">
                      <a:extLst>
                        <a:ext uri="{FF2B5EF4-FFF2-40B4-BE49-F238E27FC236}">
                          <a16:creationId xmlns:a16="http://schemas.microsoft.com/office/drawing/2014/main" id="{372FBF17-B401-4B59-93E5-1DB4E896E6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7" name="Line 183">
                      <a:extLst>
                        <a:ext uri="{FF2B5EF4-FFF2-40B4-BE49-F238E27FC236}">
                          <a16:creationId xmlns:a16="http://schemas.microsoft.com/office/drawing/2014/main" id="{A2602195-E117-409F-8086-6E95944572C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8" name="Line 184">
                      <a:extLst>
                        <a:ext uri="{FF2B5EF4-FFF2-40B4-BE49-F238E27FC236}">
                          <a16:creationId xmlns:a16="http://schemas.microsoft.com/office/drawing/2014/main" id="{6FD34145-3F60-4751-88F8-33733F34BA7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49" name="Line 185">
                      <a:extLst>
                        <a:ext uri="{FF2B5EF4-FFF2-40B4-BE49-F238E27FC236}">
                          <a16:creationId xmlns:a16="http://schemas.microsoft.com/office/drawing/2014/main" id="{CD4826DD-6EE5-432F-B50C-9C7D015EA0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0" name="Line 186">
                      <a:extLst>
                        <a:ext uri="{FF2B5EF4-FFF2-40B4-BE49-F238E27FC236}">
                          <a16:creationId xmlns:a16="http://schemas.microsoft.com/office/drawing/2014/main" id="{9DF094F4-0D06-4642-A26F-6D2E0264DF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1" name="Line 187">
                      <a:extLst>
                        <a:ext uri="{FF2B5EF4-FFF2-40B4-BE49-F238E27FC236}">
                          <a16:creationId xmlns:a16="http://schemas.microsoft.com/office/drawing/2014/main" id="{330EA5BC-26F7-42E7-A0C2-D1B6FA0A5D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2" name="Line 188">
                      <a:extLst>
                        <a:ext uri="{FF2B5EF4-FFF2-40B4-BE49-F238E27FC236}">
                          <a16:creationId xmlns:a16="http://schemas.microsoft.com/office/drawing/2014/main" id="{D9E67709-04E6-4C85-9C60-CDC2EEB634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318653" name="Group 189">
                    <a:extLst>
                      <a:ext uri="{FF2B5EF4-FFF2-40B4-BE49-F238E27FC236}">
                        <a16:creationId xmlns:a16="http://schemas.microsoft.com/office/drawing/2014/main" id="{E2FBC94B-DA95-4099-80B4-DAE57DA00F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55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318654" name="Line 190">
                      <a:extLst>
                        <a:ext uri="{FF2B5EF4-FFF2-40B4-BE49-F238E27FC236}">
                          <a16:creationId xmlns:a16="http://schemas.microsoft.com/office/drawing/2014/main" id="{52AFF29A-9076-42B3-9B81-D0E7174668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5" name="Line 191">
                      <a:extLst>
                        <a:ext uri="{FF2B5EF4-FFF2-40B4-BE49-F238E27FC236}">
                          <a16:creationId xmlns:a16="http://schemas.microsoft.com/office/drawing/2014/main" id="{6096E63C-CEE2-425B-BB79-6A1A871C61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6" name="Line 192">
                      <a:extLst>
                        <a:ext uri="{FF2B5EF4-FFF2-40B4-BE49-F238E27FC236}">
                          <a16:creationId xmlns:a16="http://schemas.microsoft.com/office/drawing/2014/main" id="{3F6ABCC4-7EC5-4997-A049-B6E8802C6E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7" name="Line 193">
                      <a:extLst>
                        <a:ext uri="{FF2B5EF4-FFF2-40B4-BE49-F238E27FC236}">
                          <a16:creationId xmlns:a16="http://schemas.microsoft.com/office/drawing/2014/main" id="{D33B0902-3FAE-4FB0-B669-0002BDDBE2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8" name="Line 194">
                      <a:extLst>
                        <a:ext uri="{FF2B5EF4-FFF2-40B4-BE49-F238E27FC236}">
                          <a16:creationId xmlns:a16="http://schemas.microsoft.com/office/drawing/2014/main" id="{B3A92F5A-7E36-4128-AD13-33D909934A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59" name="Line 195">
                      <a:extLst>
                        <a:ext uri="{FF2B5EF4-FFF2-40B4-BE49-F238E27FC236}">
                          <a16:creationId xmlns:a16="http://schemas.microsoft.com/office/drawing/2014/main" id="{7B257DD3-42D2-4532-A831-B6EF810594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60" name="Line 196">
                      <a:extLst>
                        <a:ext uri="{FF2B5EF4-FFF2-40B4-BE49-F238E27FC236}">
                          <a16:creationId xmlns:a16="http://schemas.microsoft.com/office/drawing/2014/main" id="{9DE67ED1-3B00-4A0A-9489-8A1C76F694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18661" name="Line 197">
                      <a:extLst>
                        <a:ext uri="{FF2B5EF4-FFF2-40B4-BE49-F238E27FC236}">
                          <a16:creationId xmlns:a16="http://schemas.microsoft.com/office/drawing/2014/main" id="{7AF1163B-C11F-4B22-B7FD-B3C8E0CCA8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318662" name="Group 198">
                <a:extLst>
                  <a:ext uri="{FF2B5EF4-FFF2-40B4-BE49-F238E27FC236}">
                    <a16:creationId xmlns:a16="http://schemas.microsoft.com/office/drawing/2014/main" id="{6D864F84-CC8B-4019-82F7-C8CDEAFA5DA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3" y="68"/>
                <a:ext cx="5730" cy="0"/>
                <a:chOff x="3" y="68"/>
                <a:chExt cx="5730" cy="0"/>
              </a:xfrm>
            </p:grpSpPr>
            <p:sp>
              <p:nvSpPr>
                <p:cNvPr id="318663" name="Line 199">
                  <a:extLst>
                    <a:ext uri="{FF2B5EF4-FFF2-40B4-BE49-F238E27FC236}">
                      <a16:creationId xmlns:a16="http://schemas.microsoft.com/office/drawing/2014/main" id="{93C7708E-DBB0-48A8-99A1-A83A4840FF6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98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64" name="Line 200">
                  <a:extLst>
                    <a:ext uri="{FF2B5EF4-FFF2-40B4-BE49-F238E27FC236}">
                      <a16:creationId xmlns:a16="http://schemas.microsoft.com/office/drawing/2014/main" id="{0F82E6B6-C52C-4B84-967F-CBFB35C0AEF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737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65" name="Line 201">
                  <a:extLst>
                    <a:ext uri="{FF2B5EF4-FFF2-40B4-BE49-F238E27FC236}">
                      <a16:creationId xmlns:a16="http://schemas.microsoft.com/office/drawing/2014/main" id="{EE274A36-F663-462F-B695-D60F2768C23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266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66" name="Line 202">
                  <a:extLst>
                    <a:ext uri="{FF2B5EF4-FFF2-40B4-BE49-F238E27FC236}">
                      <a16:creationId xmlns:a16="http://schemas.microsoft.com/office/drawing/2014/main" id="{8063C934-82B2-4915-9FA7-FEE1FFBD2C4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805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67" name="Line 203">
                  <a:extLst>
                    <a:ext uri="{FF2B5EF4-FFF2-40B4-BE49-F238E27FC236}">
                      <a16:creationId xmlns:a16="http://schemas.microsoft.com/office/drawing/2014/main" id="{4FD5A255-D8EA-440B-A466-09D739720B3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2334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68" name="Line 204">
                  <a:extLst>
                    <a:ext uri="{FF2B5EF4-FFF2-40B4-BE49-F238E27FC236}">
                      <a16:creationId xmlns:a16="http://schemas.microsoft.com/office/drawing/2014/main" id="{16956123-6C0E-4611-B476-DD266968EFB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2873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69" name="Line 205">
                  <a:extLst>
                    <a:ext uri="{FF2B5EF4-FFF2-40B4-BE49-F238E27FC236}">
                      <a16:creationId xmlns:a16="http://schemas.microsoft.com/office/drawing/2014/main" id="{F51CCB45-AB4C-4F1F-8C35-5DF3ED615B0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3402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70" name="Line 206">
                  <a:extLst>
                    <a:ext uri="{FF2B5EF4-FFF2-40B4-BE49-F238E27FC236}">
                      <a16:creationId xmlns:a16="http://schemas.microsoft.com/office/drawing/2014/main" id="{A544A391-CAB9-432F-80A9-046E47AD084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3941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71" name="Line 207">
                  <a:extLst>
                    <a:ext uri="{FF2B5EF4-FFF2-40B4-BE49-F238E27FC236}">
                      <a16:creationId xmlns:a16="http://schemas.microsoft.com/office/drawing/2014/main" id="{F765E62F-CD59-43A5-B8BE-EA01D06B075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4470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72" name="Line 208">
                  <a:extLst>
                    <a:ext uri="{FF2B5EF4-FFF2-40B4-BE49-F238E27FC236}">
                      <a16:creationId xmlns:a16="http://schemas.microsoft.com/office/drawing/2014/main" id="{C9A289E9-997D-4D2B-862F-D857CD89F4D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5009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73" name="Line 209">
                  <a:extLst>
                    <a:ext uri="{FF2B5EF4-FFF2-40B4-BE49-F238E27FC236}">
                      <a16:creationId xmlns:a16="http://schemas.microsoft.com/office/drawing/2014/main" id="{29183B80-FDD3-4562-B14A-3B0FEC710C1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5538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18674" name="Group 210">
              <a:extLst>
                <a:ext uri="{FF2B5EF4-FFF2-40B4-BE49-F238E27FC236}">
                  <a16:creationId xmlns:a16="http://schemas.microsoft.com/office/drawing/2014/main" id="{73DD94F1-8771-41F7-883F-246969A87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200"/>
              <a:ext cx="5088" cy="1056"/>
              <a:chOff x="336" y="1200"/>
              <a:chExt cx="5088" cy="1056"/>
            </a:xfrm>
          </p:grpSpPr>
          <p:sp>
            <p:nvSpPr>
              <p:cNvPr id="318675" name="Rectangle 211">
                <a:extLst>
                  <a:ext uri="{FF2B5EF4-FFF2-40B4-BE49-F238E27FC236}">
                    <a16:creationId xmlns:a16="http://schemas.microsoft.com/office/drawing/2014/main" id="{EFB92475-120E-418B-B857-44C5A8BAEA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" y="1200"/>
                <a:ext cx="2544" cy="5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8676" name="Rectangle 212">
                <a:extLst>
                  <a:ext uri="{FF2B5EF4-FFF2-40B4-BE49-F238E27FC236}">
                    <a16:creationId xmlns:a16="http://schemas.microsoft.com/office/drawing/2014/main" id="{136210A4-805E-4B8F-8950-98B999BB01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" y="1728"/>
                <a:ext cx="2544" cy="52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8677" name="Rectangle 213">
                <a:extLst>
                  <a:ext uri="{FF2B5EF4-FFF2-40B4-BE49-F238E27FC236}">
                    <a16:creationId xmlns:a16="http://schemas.microsoft.com/office/drawing/2014/main" id="{11763F34-9BC6-451B-AE5F-F01BA82955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36" y="1728"/>
                <a:ext cx="2544" cy="52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8678" name="Rectangle 214">
                <a:extLst>
                  <a:ext uri="{FF2B5EF4-FFF2-40B4-BE49-F238E27FC236}">
                    <a16:creationId xmlns:a16="http://schemas.microsoft.com/office/drawing/2014/main" id="{4D366526-16B7-4F7E-B5BA-F35CB1590B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36" y="1200"/>
                <a:ext cx="2544" cy="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8679" name="Rectangle 215">
                <a:extLst>
                  <a:ext uri="{FF2B5EF4-FFF2-40B4-BE49-F238E27FC236}">
                    <a16:creationId xmlns:a16="http://schemas.microsoft.com/office/drawing/2014/main" id="{F181BEAF-EDEC-4CA8-8C67-6B3E9826D1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white">
              <a:xfrm>
                <a:off x="432" y="1296"/>
                <a:ext cx="4896" cy="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8680" name="Group 216">
              <a:extLst>
                <a:ext uri="{FF2B5EF4-FFF2-40B4-BE49-F238E27FC236}">
                  <a16:creationId xmlns:a16="http://schemas.microsoft.com/office/drawing/2014/main" id="{F6B02FF1-EAB3-4A81-8342-BD458BFFB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318681" name="Group 217">
                <a:extLst>
                  <a:ext uri="{FF2B5EF4-FFF2-40B4-BE49-F238E27FC236}">
                    <a16:creationId xmlns:a16="http://schemas.microsoft.com/office/drawing/2014/main" id="{287F3931-6EEB-49D3-991C-D2218AE78A3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318682" name="Rectangle 218">
                  <a:extLst>
                    <a:ext uri="{FF2B5EF4-FFF2-40B4-BE49-F238E27FC236}">
                      <a16:creationId xmlns:a16="http://schemas.microsoft.com/office/drawing/2014/main" id="{F71C2D83-09C0-432E-8FCF-7ACC506983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83" name="Rectangle 219">
                  <a:extLst>
                    <a:ext uri="{FF2B5EF4-FFF2-40B4-BE49-F238E27FC236}">
                      <a16:creationId xmlns:a16="http://schemas.microsoft.com/office/drawing/2014/main" id="{9F1F0310-88AD-42C7-BE0A-DD0CA336EF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684" name="Group 220">
                <a:extLst>
                  <a:ext uri="{FF2B5EF4-FFF2-40B4-BE49-F238E27FC236}">
                    <a16:creationId xmlns:a16="http://schemas.microsoft.com/office/drawing/2014/main" id="{91787E71-D44D-4082-A01D-EF452E2DF96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318685" name="Rectangle 221">
                  <a:extLst>
                    <a:ext uri="{FF2B5EF4-FFF2-40B4-BE49-F238E27FC236}">
                      <a16:creationId xmlns:a16="http://schemas.microsoft.com/office/drawing/2014/main" id="{C316BD1C-7264-4164-9CA5-83730DF0470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86" name="Rectangle 222">
                  <a:extLst>
                    <a:ext uri="{FF2B5EF4-FFF2-40B4-BE49-F238E27FC236}">
                      <a16:creationId xmlns:a16="http://schemas.microsoft.com/office/drawing/2014/main" id="{053203ED-21BE-4C5F-BD2B-865E9EC19A9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687" name="Group 223">
                <a:extLst>
                  <a:ext uri="{FF2B5EF4-FFF2-40B4-BE49-F238E27FC236}">
                    <a16:creationId xmlns:a16="http://schemas.microsoft.com/office/drawing/2014/main" id="{892FD4F5-22CC-49CA-B651-BEADE1C7D30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318688" name="Rectangle 224">
                  <a:extLst>
                    <a:ext uri="{FF2B5EF4-FFF2-40B4-BE49-F238E27FC236}">
                      <a16:creationId xmlns:a16="http://schemas.microsoft.com/office/drawing/2014/main" id="{D069CFBE-17B4-4798-AD68-D9C7E77565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89" name="Rectangle 225">
                  <a:extLst>
                    <a:ext uri="{FF2B5EF4-FFF2-40B4-BE49-F238E27FC236}">
                      <a16:creationId xmlns:a16="http://schemas.microsoft.com/office/drawing/2014/main" id="{345D34CF-6EC6-4FF8-A135-5862DC2313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690" name="Group 226">
                <a:extLst>
                  <a:ext uri="{FF2B5EF4-FFF2-40B4-BE49-F238E27FC236}">
                    <a16:creationId xmlns:a16="http://schemas.microsoft.com/office/drawing/2014/main" id="{C3FD3AAA-A162-4725-A903-3C0D560AF30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318691" name="Rectangle 227">
                  <a:extLst>
                    <a:ext uri="{FF2B5EF4-FFF2-40B4-BE49-F238E27FC236}">
                      <a16:creationId xmlns:a16="http://schemas.microsoft.com/office/drawing/2014/main" id="{EBE07161-3E06-42C2-8848-5D66A8026C4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92" name="Rectangle 228">
                  <a:extLst>
                    <a:ext uri="{FF2B5EF4-FFF2-40B4-BE49-F238E27FC236}">
                      <a16:creationId xmlns:a16="http://schemas.microsoft.com/office/drawing/2014/main" id="{F34F8C73-9AE9-450B-B312-70059C6A4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693" name="Group 229">
                <a:extLst>
                  <a:ext uri="{FF2B5EF4-FFF2-40B4-BE49-F238E27FC236}">
                    <a16:creationId xmlns:a16="http://schemas.microsoft.com/office/drawing/2014/main" id="{B05775A6-EB95-42D4-B0BC-16D4B47C048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318694" name="Rectangle 230">
                  <a:extLst>
                    <a:ext uri="{FF2B5EF4-FFF2-40B4-BE49-F238E27FC236}">
                      <a16:creationId xmlns:a16="http://schemas.microsoft.com/office/drawing/2014/main" id="{37416D9C-6494-4693-8BA0-2853387515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95" name="Rectangle 231">
                  <a:extLst>
                    <a:ext uri="{FF2B5EF4-FFF2-40B4-BE49-F238E27FC236}">
                      <a16:creationId xmlns:a16="http://schemas.microsoft.com/office/drawing/2014/main" id="{03D295A6-5F8E-4F50-B692-1EC35FF2244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696" name="Group 232">
                <a:extLst>
                  <a:ext uri="{FF2B5EF4-FFF2-40B4-BE49-F238E27FC236}">
                    <a16:creationId xmlns:a16="http://schemas.microsoft.com/office/drawing/2014/main" id="{F9B56FB4-2795-448D-9520-14C26F4297B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318697" name="Rectangle 233">
                  <a:extLst>
                    <a:ext uri="{FF2B5EF4-FFF2-40B4-BE49-F238E27FC236}">
                      <a16:creationId xmlns:a16="http://schemas.microsoft.com/office/drawing/2014/main" id="{CB0F0A7A-06F2-48D0-BC47-6774192142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698" name="Rectangle 234">
                  <a:extLst>
                    <a:ext uri="{FF2B5EF4-FFF2-40B4-BE49-F238E27FC236}">
                      <a16:creationId xmlns:a16="http://schemas.microsoft.com/office/drawing/2014/main" id="{4F4EACE1-C025-46EF-B380-57AE034889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699" name="Group 235">
                <a:extLst>
                  <a:ext uri="{FF2B5EF4-FFF2-40B4-BE49-F238E27FC236}">
                    <a16:creationId xmlns:a16="http://schemas.microsoft.com/office/drawing/2014/main" id="{3B63399D-C1A8-4EC7-ABFA-F5DC5660BA7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318700" name="Rectangle 236">
                  <a:extLst>
                    <a:ext uri="{FF2B5EF4-FFF2-40B4-BE49-F238E27FC236}">
                      <a16:creationId xmlns:a16="http://schemas.microsoft.com/office/drawing/2014/main" id="{1662B267-0F06-43B8-9026-D2C47AB36C5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701" name="Rectangle 237">
                  <a:extLst>
                    <a:ext uri="{FF2B5EF4-FFF2-40B4-BE49-F238E27FC236}">
                      <a16:creationId xmlns:a16="http://schemas.microsoft.com/office/drawing/2014/main" id="{3EB979A6-01AB-417D-A602-2FEBC0584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8702" name="Group 238">
                <a:extLst>
                  <a:ext uri="{FF2B5EF4-FFF2-40B4-BE49-F238E27FC236}">
                    <a16:creationId xmlns:a16="http://schemas.microsoft.com/office/drawing/2014/main" id="{BD2342DD-8595-40DB-AA30-CA29B75CF05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318703" name="Rectangle 239">
                  <a:extLst>
                    <a:ext uri="{FF2B5EF4-FFF2-40B4-BE49-F238E27FC236}">
                      <a16:creationId xmlns:a16="http://schemas.microsoft.com/office/drawing/2014/main" id="{E8D28FC5-5307-48B7-A892-436B860FDE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8704" name="Rectangle 240">
                  <a:extLst>
                    <a:ext uri="{FF2B5EF4-FFF2-40B4-BE49-F238E27FC236}">
                      <a16:creationId xmlns:a16="http://schemas.microsoft.com/office/drawing/2014/main" id="{E4406BBA-1D23-416C-9915-8DA1CCC978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318705" name="Rectangle 241">
            <a:extLst>
              <a:ext uri="{FF2B5EF4-FFF2-40B4-BE49-F238E27FC236}">
                <a16:creationId xmlns:a16="http://schemas.microsoft.com/office/drawing/2014/main" id="{6279804F-5E50-4ECE-9209-21EB4D7087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18706" name="Rectangle 242">
            <a:extLst>
              <a:ext uri="{FF2B5EF4-FFF2-40B4-BE49-F238E27FC236}">
                <a16:creationId xmlns:a16="http://schemas.microsoft.com/office/drawing/2014/main" id="{03F257BB-E090-48B8-A6FF-8C89DE01FB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318707" name="Rectangle 243">
            <a:extLst>
              <a:ext uri="{FF2B5EF4-FFF2-40B4-BE49-F238E27FC236}">
                <a16:creationId xmlns:a16="http://schemas.microsoft.com/office/drawing/2014/main" id="{4ABC62F1-87DC-45D1-8C76-3CF302DF90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318708" name="Rectangle 244">
            <a:extLst>
              <a:ext uri="{FF2B5EF4-FFF2-40B4-BE49-F238E27FC236}">
                <a16:creationId xmlns:a16="http://schemas.microsoft.com/office/drawing/2014/main" id="{D2AF8661-A34A-4C3E-909B-4633441C57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318709" name="Rectangle 245">
            <a:extLst>
              <a:ext uri="{FF2B5EF4-FFF2-40B4-BE49-F238E27FC236}">
                <a16:creationId xmlns:a16="http://schemas.microsoft.com/office/drawing/2014/main" id="{90F0D47B-2D1D-40C7-A4C1-0F9731B54D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02A62A-51B2-44CC-928A-E575323D298E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318710" name="Picture 246">
            <a:extLst>
              <a:ext uri="{FF2B5EF4-FFF2-40B4-BE49-F238E27FC236}">
                <a16:creationId xmlns:a16="http://schemas.microsoft.com/office/drawing/2014/main" id="{260991BB-3A59-47B7-81CA-B3225E2F06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403600"/>
            <a:ext cx="246062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AAF-2519-4AB8-87F2-679F30AF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CB859-9911-4116-B026-74A8A827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63BF-754D-4AC1-A6CE-7203BB36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07CF-8F29-46EF-B3B0-9E3CB294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F5D2-9F7F-4647-A894-EFC0717B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C740F-829C-4F89-BE27-C8F1C4386B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316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C9B44-39D1-46E9-8536-13C5DD97C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37CE9-131C-48AA-8DD1-A119BCC2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A579-603A-4407-A54C-87E8F3B7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1870-9062-4B38-900D-1D8272C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71B3-F47D-4170-B9B4-5CBD812B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8B6D8-B92B-4691-B5B1-1BB2F9CFBB6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61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2EE5-AD09-4C5A-A921-6256F1F1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12A8-59C2-4E59-B6D1-C41A07BC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E73E-A3ED-4C8D-8563-187B2BFE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2AB5-BB68-445F-8679-1123BE26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C55F-2AB1-41DE-AE47-0C428AE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47491-509B-471D-948C-B5E9C4C0905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212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A200-706A-41B5-9CCA-3BCAAC7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8359-9FF6-4ED6-8212-DABF3ED1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6486-8572-4BB7-ABE7-6E583FDB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D8D4-0297-48E5-BC58-F296A519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3329-E3CE-41E2-9BC0-00B287D3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BEA5E-4ACA-432B-976E-34783EC07C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506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E80-80EB-4406-B740-B5443F1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8057-5FB9-42B6-AE5B-85327097E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9428-1A70-4E25-8255-699B2086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D466-B642-4EFD-AAB5-6D2E7D5E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33B7-EC60-4B8A-8C64-00B8510A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B669-305D-4EA5-8F7C-034D5ACF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A2F61-53A3-4715-8226-D5585585E9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93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E4E0-5B71-4AE5-AF39-EF88E725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4A375-AB31-4524-89B2-0C1CE2C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BABF-0640-4F17-BCB0-FEE626B3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B21AC-ADA8-4614-81A9-CA93137FA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B0826-5C6B-40A7-9A22-DFBB193F9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85F54-FC2A-4EC1-8567-29C73E5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33341-0652-4ED7-BD7D-617159C7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06595-C4F0-4149-99C9-18792803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46E8-4CFD-4010-9966-6312FDA552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647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6624-9900-48D7-B2E2-E60D278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21D89-C75D-4573-A087-110801BF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3B584-DBE7-4F55-95F8-5AAD2C7E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BEA28-FB8F-4044-8795-9233AA5D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2C22A-1F65-4DC5-B19D-CC7C745BECD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99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C4E83-7FF2-4086-8EE2-EF756BC2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9F3F1-BA4D-4949-A0B4-92323128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1AAC5-1681-4A93-803F-C3073FB8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61A79-165A-4375-9F3C-31C288BEC9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20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3E17-FFAA-480C-A06D-A42D9ED7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229A-B24F-46BA-B8E7-7C2E6A8C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848EF-19E4-48EE-AA2E-819DC981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8FEC-7226-4C1F-B443-E513B526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45853-6F88-46DC-926F-B2D5CCE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43DB-F85E-4C4C-89D7-6B4A7630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63DC-0F2E-4CEB-9107-A513055898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029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4DD4-ABEE-4D69-9630-A2482169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6EF9-5EC2-43B7-BBD4-D7F68CB3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45BE-4BA4-48D2-B478-AA96F40F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C64BC-AF84-480E-9B1A-F7836C5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08AF-5AEA-464C-A1A5-52984C51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4F20-24FB-4F1F-BAC6-59F710E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45A16-523E-418C-9F6F-61E5206AB2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282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42" name="Group 2">
            <a:extLst>
              <a:ext uri="{FF2B5EF4-FFF2-40B4-BE49-F238E27FC236}">
                <a16:creationId xmlns:a16="http://schemas.microsoft.com/office/drawing/2014/main" id="{B4466B5A-F8F8-4CF4-AF12-65112C2A0914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76200"/>
            <a:ext cx="8686800" cy="6781800"/>
            <a:chOff x="136" y="48"/>
            <a:chExt cx="5472" cy="4272"/>
          </a:xfrm>
        </p:grpSpPr>
        <p:grpSp>
          <p:nvGrpSpPr>
            <p:cNvPr id="317443" name="Group 3">
              <a:extLst>
                <a:ext uri="{FF2B5EF4-FFF2-40B4-BE49-F238E27FC236}">
                  <a16:creationId xmlns:a16="http://schemas.microsoft.com/office/drawing/2014/main" id="{15D39FAA-5087-4B96-A053-76C54C508A1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36" y="48"/>
              <a:ext cx="5472" cy="212"/>
              <a:chOff x="136" y="48"/>
              <a:chExt cx="5472" cy="212"/>
            </a:xfrm>
          </p:grpSpPr>
          <p:grpSp>
            <p:nvGrpSpPr>
              <p:cNvPr id="317444" name="Group 4">
                <a:extLst>
                  <a:ext uri="{FF2B5EF4-FFF2-40B4-BE49-F238E27FC236}">
                    <a16:creationId xmlns:a16="http://schemas.microsoft.com/office/drawing/2014/main" id="{78530664-5166-409E-8A3F-708A05DC0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" y="48"/>
                <a:ext cx="1056" cy="212"/>
                <a:chOff x="2544" y="2160"/>
                <a:chExt cx="1920" cy="384"/>
              </a:xfrm>
            </p:grpSpPr>
            <p:sp>
              <p:nvSpPr>
                <p:cNvPr id="317445" name="Rectangle 5">
                  <a:extLst>
                    <a:ext uri="{FF2B5EF4-FFF2-40B4-BE49-F238E27FC236}">
                      <a16:creationId xmlns:a16="http://schemas.microsoft.com/office/drawing/2014/main" id="{1C73C195-096E-4B66-8E9B-87001D74C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46" name="Rectangle 6">
                  <a:extLst>
                    <a:ext uri="{FF2B5EF4-FFF2-40B4-BE49-F238E27FC236}">
                      <a16:creationId xmlns:a16="http://schemas.microsoft.com/office/drawing/2014/main" id="{D29AC9E6-CB60-4577-8814-12815B0FE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47" name="Rectangle 7">
                  <a:extLst>
                    <a:ext uri="{FF2B5EF4-FFF2-40B4-BE49-F238E27FC236}">
                      <a16:creationId xmlns:a16="http://schemas.microsoft.com/office/drawing/2014/main" id="{AFAB7E6D-8F1B-4B0A-8FF5-F89B38A12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48" name="Rectangle 8">
                  <a:extLst>
                    <a:ext uri="{FF2B5EF4-FFF2-40B4-BE49-F238E27FC236}">
                      <a16:creationId xmlns:a16="http://schemas.microsoft.com/office/drawing/2014/main" id="{3543153F-E352-4707-BA85-73C7135C6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49" name="Rectangle 9">
                  <a:extLst>
                    <a:ext uri="{FF2B5EF4-FFF2-40B4-BE49-F238E27FC236}">
                      <a16:creationId xmlns:a16="http://schemas.microsoft.com/office/drawing/2014/main" id="{B24C9D55-67B4-4A75-9D3A-F9FCF855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50" name="Group 10">
                <a:extLst>
                  <a:ext uri="{FF2B5EF4-FFF2-40B4-BE49-F238E27FC236}">
                    <a16:creationId xmlns:a16="http://schemas.microsoft.com/office/drawing/2014/main" id="{475FC8FC-7547-4D2A-A25E-D82BA4618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0" y="48"/>
                <a:ext cx="1056" cy="212"/>
                <a:chOff x="2544" y="2160"/>
                <a:chExt cx="1920" cy="384"/>
              </a:xfrm>
            </p:grpSpPr>
            <p:sp>
              <p:nvSpPr>
                <p:cNvPr id="317451" name="Rectangle 11">
                  <a:extLst>
                    <a:ext uri="{FF2B5EF4-FFF2-40B4-BE49-F238E27FC236}">
                      <a16:creationId xmlns:a16="http://schemas.microsoft.com/office/drawing/2014/main" id="{FF816874-156B-42B1-82A5-4CFD703A4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52" name="Rectangle 12">
                  <a:extLst>
                    <a:ext uri="{FF2B5EF4-FFF2-40B4-BE49-F238E27FC236}">
                      <a16:creationId xmlns:a16="http://schemas.microsoft.com/office/drawing/2014/main" id="{297795E9-BAE1-49F2-9C1C-C16E5260F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53" name="Rectangle 13">
                  <a:extLst>
                    <a:ext uri="{FF2B5EF4-FFF2-40B4-BE49-F238E27FC236}">
                      <a16:creationId xmlns:a16="http://schemas.microsoft.com/office/drawing/2014/main" id="{82DA0108-AFA8-4A42-B566-97020B51E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54" name="Rectangle 14">
                  <a:extLst>
                    <a:ext uri="{FF2B5EF4-FFF2-40B4-BE49-F238E27FC236}">
                      <a16:creationId xmlns:a16="http://schemas.microsoft.com/office/drawing/2014/main" id="{06A47477-8139-4DB0-BC91-1E5B7F8C0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55" name="Rectangle 15">
                  <a:extLst>
                    <a:ext uri="{FF2B5EF4-FFF2-40B4-BE49-F238E27FC236}">
                      <a16:creationId xmlns:a16="http://schemas.microsoft.com/office/drawing/2014/main" id="{36CD4803-A66E-4D51-A2ED-42FC6E9F5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56" name="Group 16">
                <a:extLst>
                  <a:ext uri="{FF2B5EF4-FFF2-40B4-BE49-F238E27FC236}">
                    <a16:creationId xmlns:a16="http://schemas.microsoft.com/office/drawing/2014/main" id="{C63F2236-450A-4FF9-9656-62340F79A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4" y="48"/>
                <a:ext cx="1056" cy="212"/>
                <a:chOff x="2544" y="2160"/>
                <a:chExt cx="1920" cy="384"/>
              </a:xfrm>
            </p:grpSpPr>
            <p:sp>
              <p:nvSpPr>
                <p:cNvPr id="317457" name="Rectangle 17">
                  <a:extLst>
                    <a:ext uri="{FF2B5EF4-FFF2-40B4-BE49-F238E27FC236}">
                      <a16:creationId xmlns:a16="http://schemas.microsoft.com/office/drawing/2014/main" id="{2DA6702A-7131-4298-BE78-7E25329E7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58" name="Rectangle 18">
                  <a:extLst>
                    <a:ext uri="{FF2B5EF4-FFF2-40B4-BE49-F238E27FC236}">
                      <a16:creationId xmlns:a16="http://schemas.microsoft.com/office/drawing/2014/main" id="{DBB9C4CA-6386-4078-83B0-17098633D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59" name="Rectangle 19">
                  <a:extLst>
                    <a:ext uri="{FF2B5EF4-FFF2-40B4-BE49-F238E27FC236}">
                      <a16:creationId xmlns:a16="http://schemas.microsoft.com/office/drawing/2014/main" id="{00B7E079-CBA3-4E0F-9F94-DB20DA2C0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60" name="Rectangle 20">
                  <a:extLst>
                    <a:ext uri="{FF2B5EF4-FFF2-40B4-BE49-F238E27FC236}">
                      <a16:creationId xmlns:a16="http://schemas.microsoft.com/office/drawing/2014/main" id="{B4C79C23-DF06-41FD-9FB8-066025DBD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61" name="Rectangle 21">
                  <a:extLst>
                    <a:ext uri="{FF2B5EF4-FFF2-40B4-BE49-F238E27FC236}">
                      <a16:creationId xmlns:a16="http://schemas.microsoft.com/office/drawing/2014/main" id="{FB0E43AF-3857-4675-BF98-B1B71EC78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62" name="Group 22">
                <a:extLst>
                  <a:ext uri="{FF2B5EF4-FFF2-40B4-BE49-F238E27FC236}">
                    <a16:creationId xmlns:a16="http://schemas.microsoft.com/office/drawing/2014/main" id="{7F8CDCE2-D824-4BB9-8468-680D4B16A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8"/>
                <a:ext cx="1056" cy="212"/>
                <a:chOff x="2544" y="2160"/>
                <a:chExt cx="1920" cy="384"/>
              </a:xfrm>
            </p:grpSpPr>
            <p:sp>
              <p:nvSpPr>
                <p:cNvPr id="317463" name="Rectangle 23">
                  <a:extLst>
                    <a:ext uri="{FF2B5EF4-FFF2-40B4-BE49-F238E27FC236}">
                      <a16:creationId xmlns:a16="http://schemas.microsoft.com/office/drawing/2014/main" id="{22EC7BA7-50B8-441D-A068-149593D99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64" name="Rectangle 24">
                  <a:extLst>
                    <a:ext uri="{FF2B5EF4-FFF2-40B4-BE49-F238E27FC236}">
                      <a16:creationId xmlns:a16="http://schemas.microsoft.com/office/drawing/2014/main" id="{BD961F7A-8211-4653-B898-217D8D480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65" name="Rectangle 25">
                  <a:extLst>
                    <a:ext uri="{FF2B5EF4-FFF2-40B4-BE49-F238E27FC236}">
                      <a16:creationId xmlns:a16="http://schemas.microsoft.com/office/drawing/2014/main" id="{B49A33C7-0756-47F2-8220-68C9CBCC3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66" name="Rectangle 26">
                  <a:extLst>
                    <a:ext uri="{FF2B5EF4-FFF2-40B4-BE49-F238E27FC236}">
                      <a16:creationId xmlns:a16="http://schemas.microsoft.com/office/drawing/2014/main" id="{E3CEAC6E-6C85-4D34-BCCC-B887E94A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67" name="Rectangle 27">
                  <a:extLst>
                    <a:ext uri="{FF2B5EF4-FFF2-40B4-BE49-F238E27FC236}">
                      <a16:creationId xmlns:a16="http://schemas.microsoft.com/office/drawing/2014/main" id="{3F674F36-A050-4A71-8645-0A930E2E2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68" name="Group 28">
                <a:extLst>
                  <a:ext uri="{FF2B5EF4-FFF2-40B4-BE49-F238E27FC236}">
                    <a16:creationId xmlns:a16="http://schemas.microsoft.com/office/drawing/2014/main" id="{C2EA7E3E-1ADC-4778-AB77-512EB93EE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2" y="48"/>
                <a:ext cx="1056" cy="212"/>
                <a:chOff x="2544" y="2160"/>
                <a:chExt cx="1920" cy="384"/>
              </a:xfrm>
            </p:grpSpPr>
            <p:sp>
              <p:nvSpPr>
                <p:cNvPr id="317469" name="Rectangle 29">
                  <a:extLst>
                    <a:ext uri="{FF2B5EF4-FFF2-40B4-BE49-F238E27FC236}">
                      <a16:creationId xmlns:a16="http://schemas.microsoft.com/office/drawing/2014/main" id="{35ECD884-10CF-4670-A34E-E5B0CA3C2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70" name="Rectangle 30">
                  <a:extLst>
                    <a:ext uri="{FF2B5EF4-FFF2-40B4-BE49-F238E27FC236}">
                      <a16:creationId xmlns:a16="http://schemas.microsoft.com/office/drawing/2014/main" id="{D10D83CD-B8F7-449D-99E2-BC6AD6D3C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71" name="Rectangle 31">
                  <a:extLst>
                    <a:ext uri="{FF2B5EF4-FFF2-40B4-BE49-F238E27FC236}">
                      <a16:creationId xmlns:a16="http://schemas.microsoft.com/office/drawing/2014/main" id="{4AB981C0-395A-4614-B798-8EE717B97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72" name="Rectangle 32">
                  <a:extLst>
                    <a:ext uri="{FF2B5EF4-FFF2-40B4-BE49-F238E27FC236}">
                      <a16:creationId xmlns:a16="http://schemas.microsoft.com/office/drawing/2014/main" id="{1DC4FBF2-DB78-412A-BAA5-3AAFB750A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73" name="Rectangle 33">
                  <a:extLst>
                    <a:ext uri="{FF2B5EF4-FFF2-40B4-BE49-F238E27FC236}">
                      <a16:creationId xmlns:a16="http://schemas.microsoft.com/office/drawing/2014/main" id="{07C684AF-FFE9-4627-B0A5-926A377F7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17474" name="Group 34">
              <a:extLst>
                <a:ext uri="{FF2B5EF4-FFF2-40B4-BE49-F238E27FC236}">
                  <a16:creationId xmlns:a16="http://schemas.microsoft.com/office/drawing/2014/main" id="{8285C7E4-9935-4544-AC92-07DDD37C1A4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317475" name="Group 35">
                <a:extLst>
                  <a:ext uri="{FF2B5EF4-FFF2-40B4-BE49-F238E27FC236}">
                    <a16:creationId xmlns:a16="http://schemas.microsoft.com/office/drawing/2014/main" id="{CB008FB2-6ADF-480E-9A0E-EBC5A9589D0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317476" name="Rectangle 36">
                  <a:extLst>
                    <a:ext uri="{FF2B5EF4-FFF2-40B4-BE49-F238E27FC236}">
                      <a16:creationId xmlns:a16="http://schemas.microsoft.com/office/drawing/2014/main" id="{C6501A41-A45E-4663-AD92-152D1C9505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77" name="Rectangle 37">
                  <a:extLst>
                    <a:ext uri="{FF2B5EF4-FFF2-40B4-BE49-F238E27FC236}">
                      <a16:creationId xmlns:a16="http://schemas.microsoft.com/office/drawing/2014/main" id="{4F586B01-7719-4F17-A511-9ED9A1859F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78" name="Group 38">
                <a:extLst>
                  <a:ext uri="{FF2B5EF4-FFF2-40B4-BE49-F238E27FC236}">
                    <a16:creationId xmlns:a16="http://schemas.microsoft.com/office/drawing/2014/main" id="{885CCC3B-B98D-4D82-8DD6-4AC8F6BB39B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317479" name="Rectangle 39">
                  <a:extLst>
                    <a:ext uri="{FF2B5EF4-FFF2-40B4-BE49-F238E27FC236}">
                      <a16:creationId xmlns:a16="http://schemas.microsoft.com/office/drawing/2014/main" id="{05C1B69C-90FF-4B59-8604-6583D9AAB65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80" name="Rectangle 40">
                  <a:extLst>
                    <a:ext uri="{FF2B5EF4-FFF2-40B4-BE49-F238E27FC236}">
                      <a16:creationId xmlns:a16="http://schemas.microsoft.com/office/drawing/2014/main" id="{52E18C58-8D5E-4B3B-BE0E-D606788FE6C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81" name="Group 41">
                <a:extLst>
                  <a:ext uri="{FF2B5EF4-FFF2-40B4-BE49-F238E27FC236}">
                    <a16:creationId xmlns:a16="http://schemas.microsoft.com/office/drawing/2014/main" id="{E0F94FB6-AC97-447B-B159-81FBCC95ADF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317482" name="Rectangle 42">
                  <a:extLst>
                    <a:ext uri="{FF2B5EF4-FFF2-40B4-BE49-F238E27FC236}">
                      <a16:creationId xmlns:a16="http://schemas.microsoft.com/office/drawing/2014/main" id="{A6297119-3807-4BE1-B54E-5D78BB4B66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83" name="Rectangle 43">
                  <a:extLst>
                    <a:ext uri="{FF2B5EF4-FFF2-40B4-BE49-F238E27FC236}">
                      <a16:creationId xmlns:a16="http://schemas.microsoft.com/office/drawing/2014/main" id="{6B51E5B9-D989-429F-814F-C4A3152E68C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84" name="Group 44">
                <a:extLst>
                  <a:ext uri="{FF2B5EF4-FFF2-40B4-BE49-F238E27FC236}">
                    <a16:creationId xmlns:a16="http://schemas.microsoft.com/office/drawing/2014/main" id="{D451ABCA-5489-4D4F-9CAF-C06109AE976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317485" name="Rectangle 45">
                  <a:extLst>
                    <a:ext uri="{FF2B5EF4-FFF2-40B4-BE49-F238E27FC236}">
                      <a16:creationId xmlns:a16="http://schemas.microsoft.com/office/drawing/2014/main" id="{15760670-B82E-4848-BCE8-DE7A412F717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86" name="Rectangle 46">
                  <a:extLst>
                    <a:ext uri="{FF2B5EF4-FFF2-40B4-BE49-F238E27FC236}">
                      <a16:creationId xmlns:a16="http://schemas.microsoft.com/office/drawing/2014/main" id="{5499BD24-BD38-4879-A44C-176F6E67EC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87" name="Group 47">
                <a:extLst>
                  <a:ext uri="{FF2B5EF4-FFF2-40B4-BE49-F238E27FC236}">
                    <a16:creationId xmlns:a16="http://schemas.microsoft.com/office/drawing/2014/main" id="{117EBB24-BD5D-445F-B175-FAAD69AF762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317488" name="Rectangle 48">
                  <a:extLst>
                    <a:ext uri="{FF2B5EF4-FFF2-40B4-BE49-F238E27FC236}">
                      <a16:creationId xmlns:a16="http://schemas.microsoft.com/office/drawing/2014/main" id="{EFD2B329-D1C6-442A-99F0-B7E2DE735C4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89" name="Rectangle 49">
                  <a:extLst>
                    <a:ext uri="{FF2B5EF4-FFF2-40B4-BE49-F238E27FC236}">
                      <a16:creationId xmlns:a16="http://schemas.microsoft.com/office/drawing/2014/main" id="{D2DB2508-B2F5-4EB2-9C3C-E1B1FC418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90" name="Group 50">
                <a:extLst>
                  <a:ext uri="{FF2B5EF4-FFF2-40B4-BE49-F238E27FC236}">
                    <a16:creationId xmlns:a16="http://schemas.microsoft.com/office/drawing/2014/main" id="{211530BF-E3DE-4DD8-AFC4-1A6F34C2A36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317491" name="Rectangle 51">
                  <a:extLst>
                    <a:ext uri="{FF2B5EF4-FFF2-40B4-BE49-F238E27FC236}">
                      <a16:creationId xmlns:a16="http://schemas.microsoft.com/office/drawing/2014/main" id="{EFCCB988-813D-4B5E-B171-7ACD3B68EBA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92" name="Rectangle 52">
                  <a:extLst>
                    <a:ext uri="{FF2B5EF4-FFF2-40B4-BE49-F238E27FC236}">
                      <a16:creationId xmlns:a16="http://schemas.microsoft.com/office/drawing/2014/main" id="{7A15A782-F508-415C-B279-6B37E18DBC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93" name="Group 53">
                <a:extLst>
                  <a:ext uri="{FF2B5EF4-FFF2-40B4-BE49-F238E27FC236}">
                    <a16:creationId xmlns:a16="http://schemas.microsoft.com/office/drawing/2014/main" id="{363B1A3C-A1B6-4AA6-BFD5-732309E8828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317494" name="Rectangle 54">
                  <a:extLst>
                    <a:ext uri="{FF2B5EF4-FFF2-40B4-BE49-F238E27FC236}">
                      <a16:creationId xmlns:a16="http://schemas.microsoft.com/office/drawing/2014/main" id="{C0D5C0AE-67EA-4046-9326-9930F010F1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95" name="Rectangle 55">
                  <a:extLst>
                    <a:ext uri="{FF2B5EF4-FFF2-40B4-BE49-F238E27FC236}">
                      <a16:creationId xmlns:a16="http://schemas.microsoft.com/office/drawing/2014/main" id="{C7DEED4D-889A-4C40-A194-C41512D922F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17496" name="Group 56">
                <a:extLst>
                  <a:ext uri="{FF2B5EF4-FFF2-40B4-BE49-F238E27FC236}">
                    <a16:creationId xmlns:a16="http://schemas.microsoft.com/office/drawing/2014/main" id="{09E15FCB-7174-483F-8C02-167B9A03FEA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317497" name="Rectangle 57">
                  <a:extLst>
                    <a:ext uri="{FF2B5EF4-FFF2-40B4-BE49-F238E27FC236}">
                      <a16:creationId xmlns:a16="http://schemas.microsoft.com/office/drawing/2014/main" id="{F9EB744A-BD64-4875-8C55-167151DD88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498" name="Rectangle 58">
                  <a:extLst>
                    <a:ext uri="{FF2B5EF4-FFF2-40B4-BE49-F238E27FC236}">
                      <a16:creationId xmlns:a16="http://schemas.microsoft.com/office/drawing/2014/main" id="{41059086-787E-42E2-88B6-0A7462A4E0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317499" name="Rectangle 59">
            <a:extLst>
              <a:ext uri="{FF2B5EF4-FFF2-40B4-BE49-F238E27FC236}">
                <a16:creationId xmlns:a16="http://schemas.microsoft.com/office/drawing/2014/main" id="{16A53619-C387-4F2C-BAF1-0C9574B96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317500" name="Rectangle 60">
            <a:extLst>
              <a:ext uri="{FF2B5EF4-FFF2-40B4-BE49-F238E27FC236}">
                <a16:creationId xmlns:a16="http://schemas.microsoft.com/office/drawing/2014/main" id="{D10FFCE5-2039-419D-B807-CAA849730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17501" name="Rectangle 61">
            <a:extLst>
              <a:ext uri="{FF2B5EF4-FFF2-40B4-BE49-F238E27FC236}">
                <a16:creationId xmlns:a16="http://schemas.microsoft.com/office/drawing/2014/main" id="{F432F227-58DD-41BF-A421-D390E7E884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altLang="en-US"/>
              <a:t>27 March 2003</a:t>
            </a:r>
          </a:p>
        </p:txBody>
      </p:sp>
      <p:sp>
        <p:nvSpPr>
          <p:cNvPr id="317502" name="Rectangle 62">
            <a:extLst>
              <a:ext uri="{FF2B5EF4-FFF2-40B4-BE49-F238E27FC236}">
                <a16:creationId xmlns:a16="http://schemas.microsoft.com/office/drawing/2014/main" id="{A4681A94-F451-4AC9-B021-7C901F083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altLang="en-US"/>
              <a:t>Operating Systems: Process Management</a:t>
            </a:r>
          </a:p>
        </p:txBody>
      </p:sp>
      <p:sp>
        <p:nvSpPr>
          <p:cNvPr id="317503" name="Rectangle 63">
            <a:extLst>
              <a:ext uri="{FF2B5EF4-FFF2-40B4-BE49-F238E27FC236}">
                <a16:creationId xmlns:a16="http://schemas.microsoft.com/office/drawing/2014/main" id="{D8B01ABC-AFF1-47F9-9753-3641AB4F75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fld id="{8E2A6F02-24AE-4247-A2EF-82BC68856B5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798A10E-CCC3-4689-BF98-538B7F77F2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7900" y="2376488"/>
            <a:ext cx="7383463" cy="541337"/>
          </a:xfrm>
        </p:spPr>
        <p:txBody>
          <a:bodyPr/>
          <a:lstStyle/>
          <a:p>
            <a:r>
              <a:rPr lang="en-US" altLang="en-US" dirty="0"/>
              <a:t>Operating System</a:t>
            </a:r>
            <a:endParaRPr lang="en-GB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D0AE17B-FE3E-41C9-9162-57BC822C8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A504-A2ED-4310-9E8A-E7C5690D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7A3A-1D7D-4E56-88DD-ADBF226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D94B-2E9F-46F0-913D-7A57911D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1D9-76BB-48A0-97C1-8406D5669D87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E90C7037-D488-458C-A281-0D4F1A356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Switching</a:t>
            </a:r>
            <a:endParaRPr lang="en-GB" altLang="en-US"/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7D83695E-471F-45C5-A974-31727D9CB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Preserve state of current process</a:t>
            </a:r>
          </a:p>
          <a:p>
            <a:r>
              <a:rPr lang="en-US" altLang="en-US"/>
              <a:t>Start or re-start another process</a:t>
            </a:r>
          </a:p>
          <a:p>
            <a:r>
              <a:rPr lang="en-US" altLang="en-US"/>
              <a:t>Performed by dispatcher (OS component)</a:t>
            </a:r>
          </a:p>
          <a:p>
            <a:r>
              <a:rPr lang="en-US" altLang="en-US"/>
              <a:t>When to change context?</a:t>
            </a:r>
          </a:p>
          <a:p>
            <a:pPr lvl="1"/>
            <a:r>
              <a:rPr lang="en-US" altLang="en-US"/>
              <a:t>Overhead cost (takes CPU time)</a:t>
            </a:r>
          </a:p>
          <a:p>
            <a:pPr lvl="1"/>
            <a:r>
              <a:rPr lang="en-US" altLang="en-US"/>
              <a:t>Processes prioritised by properties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59A3-BAF3-4192-941B-7661CB9D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1434-767B-4280-8E01-AA64446B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A568-6866-4288-9560-AC60F12C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4BD5-CC38-47BA-9F75-2E4721F4167E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C096C6C0-3FEA-4FC6-BC18-25D65DC5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Process States</a:t>
            </a:r>
            <a:endParaRPr lang="en-GB" altLang="en-US"/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3851B132-CC1B-45F6-AF78-6AE660503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Runnable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Running (only one per processor)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Ready (waiting for its turn to run)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Blocked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Explicit e.g. wait() until a child terminates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Implicit e.g. read()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Blocked by another process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New (not yet allowed to wait its turn)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Suspended (e.g. swapped to virtual memory)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Terminated (finished but still using resources)</a:t>
            </a:r>
            <a:endParaRPr lang="en-GB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>
            <a:extLst>
              <a:ext uri="{FF2B5EF4-FFF2-40B4-BE49-F238E27FC236}">
                <a16:creationId xmlns:a16="http://schemas.microsoft.com/office/drawing/2014/main" id="{44999A07-3F17-4CF4-80C3-4747D2A0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9703207F-D1BD-4CA6-AAD0-3D59533E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4BA66559-0623-4D25-8B21-45845810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33D-1599-41DC-8ECF-737F76FF2865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F5419D6D-9575-4CB2-B746-40524EF31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State Diagram</a:t>
            </a:r>
            <a:br>
              <a:rPr lang="en-US" altLang="en-US"/>
            </a:br>
            <a:r>
              <a:rPr lang="en-US" altLang="en-US" sz="1600"/>
              <a:t>Ritchie p. 62</a:t>
            </a:r>
            <a:endParaRPr lang="en-GB" altLang="en-US" sz="1600"/>
          </a:p>
        </p:txBody>
      </p:sp>
      <p:sp>
        <p:nvSpPr>
          <p:cNvPr id="332803" name="Text Box 3">
            <a:extLst>
              <a:ext uri="{FF2B5EF4-FFF2-40B4-BE49-F238E27FC236}">
                <a16:creationId xmlns:a16="http://schemas.microsoft.com/office/drawing/2014/main" id="{D233453C-23AB-4EF8-98FA-B7983F51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438400"/>
            <a:ext cx="892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ready</a:t>
            </a:r>
            <a:endParaRPr lang="en-GB" altLang="en-US"/>
          </a:p>
        </p:txBody>
      </p:sp>
      <p:sp>
        <p:nvSpPr>
          <p:cNvPr id="332804" name="Text Box 4">
            <a:extLst>
              <a:ext uri="{FF2B5EF4-FFF2-40B4-BE49-F238E27FC236}">
                <a16:creationId xmlns:a16="http://schemas.microsoft.com/office/drawing/2014/main" id="{8A7FFA3A-378B-4657-889D-F127472D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1141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running</a:t>
            </a:r>
            <a:endParaRPr lang="en-GB" altLang="en-US"/>
          </a:p>
        </p:txBody>
      </p:sp>
      <p:sp>
        <p:nvSpPr>
          <p:cNvPr id="332805" name="Text Box 5">
            <a:extLst>
              <a:ext uri="{FF2B5EF4-FFF2-40B4-BE49-F238E27FC236}">
                <a16:creationId xmlns:a16="http://schemas.microsoft.com/office/drawing/2014/main" id="{0D80FE94-FC7A-450F-8117-AE7A26F54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0"/>
            <a:ext cx="1157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blocked</a:t>
            </a:r>
            <a:endParaRPr lang="en-GB" altLang="en-US"/>
          </a:p>
        </p:txBody>
      </p:sp>
      <p:sp>
        <p:nvSpPr>
          <p:cNvPr id="332806" name="Text Box 6">
            <a:extLst>
              <a:ext uri="{FF2B5EF4-FFF2-40B4-BE49-F238E27FC236}">
                <a16:creationId xmlns:a16="http://schemas.microsoft.com/office/drawing/2014/main" id="{90449C65-084E-4D3A-930A-7001FDE08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8350"/>
            <a:ext cx="14636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ready suspended</a:t>
            </a:r>
            <a:endParaRPr lang="en-GB" altLang="en-US"/>
          </a:p>
        </p:txBody>
      </p:sp>
      <p:sp>
        <p:nvSpPr>
          <p:cNvPr id="332807" name="Text Box 7">
            <a:extLst>
              <a:ext uri="{FF2B5EF4-FFF2-40B4-BE49-F238E27FC236}">
                <a16:creationId xmlns:a16="http://schemas.microsoft.com/office/drawing/2014/main" id="{F1ED0019-C5CF-4DB8-8878-CDC06597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0"/>
            <a:ext cx="1539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blocked suspended</a:t>
            </a:r>
            <a:endParaRPr lang="en-GB" altLang="en-US"/>
          </a:p>
        </p:txBody>
      </p:sp>
      <p:sp>
        <p:nvSpPr>
          <p:cNvPr id="332808" name="Line 8">
            <a:extLst>
              <a:ext uri="{FF2B5EF4-FFF2-40B4-BE49-F238E27FC236}">
                <a16:creationId xmlns:a16="http://schemas.microsoft.com/office/drawing/2014/main" id="{5B4DAE06-6E15-4497-8592-72189FCAA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838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09" name="Line 9">
            <a:extLst>
              <a:ext uri="{FF2B5EF4-FFF2-40B4-BE49-F238E27FC236}">
                <a16:creationId xmlns:a16="http://schemas.microsoft.com/office/drawing/2014/main" id="{1E1D291F-1049-4863-AF88-C260485FBC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895600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0" name="Line 10">
            <a:extLst>
              <a:ext uri="{FF2B5EF4-FFF2-40B4-BE49-F238E27FC236}">
                <a16:creationId xmlns:a16="http://schemas.microsoft.com/office/drawing/2014/main" id="{C8FC234D-E234-49C2-8513-2F573CF90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8862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1" name="Line 11">
            <a:extLst>
              <a:ext uri="{FF2B5EF4-FFF2-40B4-BE49-F238E27FC236}">
                <a16:creationId xmlns:a16="http://schemas.microsoft.com/office/drawing/2014/main" id="{F1152EC1-9460-4316-8379-8A761DF32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2" name="Line 12">
            <a:extLst>
              <a:ext uri="{FF2B5EF4-FFF2-40B4-BE49-F238E27FC236}">
                <a16:creationId xmlns:a16="http://schemas.microsoft.com/office/drawing/2014/main" id="{495EBBCA-11CD-4A70-9A87-A0052444A7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7188"/>
            <a:ext cx="303213" cy="167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3" name="Line 13">
            <a:extLst>
              <a:ext uri="{FF2B5EF4-FFF2-40B4-BE49-F238E27FC236}">
                <a16:creationId xmlns:a16="http://schemas.microsoft.com/office/drawing/2014/main" id="{B2EEC4BC-E2F8-42D2-805B-E04F1DEB3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895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4" name="Line 14">
            <a:extLst>
              <a:ext uri="{FF2B5EF4-FFF2-40B4-BE49-F238E27FC236}">
                <a16:creationId xmlns:a16="http://schemas.microsoft.com/office/drawing/2014/main" id="{C6ED3C81-5F3C-45F1-B958-C5C263F488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5410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5" name="Line 15">
            <a:extLst>
              <a:ext uri="{FF2B5EF4-FFF2-40B4-BE49-F238E27FC236}">
                <a16:creationId xmlns:a16="http://schemas.microsoft.com/office/drawing/2014/main" id="{93180235-9C07-4547-99D5-3CE1378CE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971800"/>
            <a:ext cx="3810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6" name="Line 16">
            <a:extLst>
              <a:ext uri="{FF2B5EF4-FFF2-40B4-BE49-F238E27FC236}">
                <a16:creationId xmlns:a16="http://schemas.microsoft.com/office/drawing/2014/main" id="{C75B9007-4665-4CAE-BA36-A1D95FAC42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2971800"/>
            <a:ext cx="1524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7" name="Line 17">
            <a:extLst>
              <a:ext uri="{FF2B5EF4-FFF2-40B4-BE49-F238E27FC236}">
                <a16:creationId xmlns:a16="http://schemas.microsoft.com/office/drawing/2014/main" id="{F31000D5-0F6E-46A3-8178-18CB4C615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8" name="Line 18">
            <a:extLst>
              <a:ext uri="{FF2B5EF4-FFF2-40B4-BE49-F238E27FC236}">
                <a16:creationId xmlns:a16="http://schemas.microsoft.com/office/drawing/2014/main" id="{49EF3205-116C-427D-AE72-D942B053B5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438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19" name="Line 19">
            <a:extLst>
              <a:ext uri="{FF2B5EF4-FFF2-40B4-BE49-F238E27FC236}">
                <a16:creationId xmlns:a16="http://schemas.microsoft.com/office/drawing/2014/main" id="{5589C443-3B02-48B2-93B0-41EBA3388A5B}"/>
              </a:ext>
            </a:extLst>
          </p:cNvPr>
          <p:cNvSpPr>
            <a:spLocks noChangeShapeType="1"/>
          </p:cNvSpPr>
          <p:nvPr/>
        </p:nvSpPr>
        <p:spPr bwMode="auto">
          <a:xfrm rot="900000">
            <a:off x="914400" y="1600200"/>
            <a:ext cx="1295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2820" name="Text Box 20">
            <a:extLst>
              <a:ext uri="{FF2B5EF4-FFF2-40B4-BE49-F238E27FC236}">
                <a16:creationId xmlns:a16="http://schemas.microsoft.com/office/drawing/2014/main" id="{BAF3057A-2712-4374-93DA-F33BD25FA0B8}"/>
              </a:ext>
            </a:extLst>
          </p:cNvPr>
          <p:cNvSpPr txBox="1">
            <a:spLocks noChangeArrowheads="1"/>
          </p:cNvSpPr>
          <p:nvPr/>
        </p:nvSpPr>
        <p:spPr bwMode="auto">
          <a:xfrm rot="2700000">
            <a:off x="927100" y="1495426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entry </a:t>
            </a:r>
            <a:r>
              <a:rPr lang="en-US" altLang="en-US" sz="1800"/>
              <a:t>(HLS)</a:t>
            </a:r>
            <a:endParaRPr lang="en-GB" altLang="en-US" sz="1800"/>
          </a:p>
        </p:txBody>
      </p:sp>
      <p:sp>
        <p:nvSpPr>
          <p:cNvPr id="332821" name="Text Box 21">
            <a:extLst>
              <a:ext uri="{FF2B5EF4-FFF2-40B4-BE49-F238E27FC236}">
                <a16:creationId xmlns:a16="http://schemas.microsoft.com/office/drawing/2014/main" id="{AD8ECD3F-4D35-4422-B49A-9C4F205A4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2022475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I/O completion</a:t>
            </a:r>
            <a:endParaRPr lang="en-GB" altLang="en-US"/>
          </a:p>
        </p:txBody>
      </p:sp>
      <p:sp>
        <p:nvSpPr>
          <p:cNvPr id="332822" name="Text Box 22">
            <a:extLst>
              <a:ext uri="{FF2B5EF4-FFF2-40B4-BE49-F238E27FC236}">
                <a16:creationId xmlns:a16="http://schemas.microsoft.com/office/drawing/2014/main" id="{6B73867B-6C98-4FB9-8834-4DF6B710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5334000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I/O completion</a:t>
            </a:r>
            <a:endParaRPr lang="en-GB" altLang="en-US"/>
          </a:p>
        </p:txBody>
      </p:sp>
      <p:sp>
        <p:nvSpPr>
          <p:cNvPr id="332823" name="Text Box 23">
            <a:extLst>
              <a:ext uri="{FF2B5EF4-FFF2-40B4-BE49-F238E27FC236}">
                <a16:creationId xmlns:a16="http://schemas.microsoft.com/office/drawing/2014/main" id="{98DF5A44-ABD9-43E4-9089-4A70F0D3A8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26994" y="3607594"/>
            <a:ext cx="116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suspend</a:t>
            </a:r>
            <a:endParaRPr lang="en-GB" altLang="en-US"/>
          </a:p>
        </p:txBody>
      </p:sp>
      <p:sp>
        <p:nvSpPr>
          <p:cNvPr id="332824" name="Text Box 24">
            <a:extLst>
              <a:ext uri="{FF2B5EF4-FFF2-40B4-BE49-F238E27FC236}">
                <a16:creationId xmlns:a16="http://schemas.microsoft.com/office/drawing/2014/main" id="{5393C285-4160-44D8-A967-11EA5B7E7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0387" y="3733801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resume</a:t>
            </a:r>
            <a:endParaRPr lang="en-GB" altLang="en-US"/>
          </a:p>
        </p:txBody>
      </p:sp>
      <p:sp>
        <p:nvSpPr>
          <p:cNvPr id="332825" name="Text Box 25">
            <a:extLst>
              <a:ext uri="{FF2B5EF4-FFF2-40B4-BE49-F238E27FC236}">
                <a16:creationId xmlns:a16="http://schemas.microsoft.com/office/drawing/2014/main" id="{112A97DC-B6C0-4519-8E84-9773163D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43400"/>
            <a:ext cx="158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termination</a:t>
            </a:r>
            <a:endParaRPr lang="en-GB" altLang="en-US"/>
          </a:p>
        </p:txBody>
      </p:sp>
      <p:sp>
        <p:nvSpPr>
          <p:cNvPr id="332826" name="Text Box 26">
            <a:extLst>
              <a:ext uri="{FF2B5EF4-FFF2-40B4-BE49-F238E27FC236}">
                <a16:creationId xmlns:a16="http://schemas.microsoft.com/office/drawing/2014/main" id="{F06FEB12-31C5-485F-8DCE-2E628AD39A53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4676775" y="320040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I/O wait</a:t>
            </a:r>
            <a:endParaRPr lang="en-GB" altLang="en-US"/>
          </a:p>
        </p:txBody>
      </p:sp>
      <p:sp>
        <p:nvSpPr>
          <p:cNvPr id="332827" name="Text Box 27">
            <a:extLst>
              <a:ext uri="{FF2B5EF4-FFF2-40B4-BE49-F238E27FC236}">
                <a16:creationId xmlns:a16="http://schemas.microsoft.com/office/drawing/2014/main" id="{4DD81A9C-4AEC-4FE0-B58E-3CA02471A0D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001712" y="3316288"/>
            <a:ext cx="11668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(MLS)</a:t>
            </a:r>
            <a:br>
              <a:rPr lang="en-US" altLang="en-US"/>
            </a:br>
            <a:r>
              <a:rPr lang="en-US" altLang="en-US"/>
              <a:t>suspend</a:t>
            </a:r>
            <a:endParaRPr lang="en-GB" altLang="en-US"/>
          </a:p>
        </p:txBody>
      </p:sp>
      <p:sp>
        <p:nvSpPr>
          <p:cNvPr id="332828" name="Text Box 28">
            <a:extLst>
              <a:ext uri="{FF2B5EF4-FFF2-40B4-BE49-F238E27FC236}">
                <a16:creationId xmlns:a16="http://schemas.microsoft.com/office/drawing/2014/main" id="{27B63674-FDEC-4F4C-8096-3D846F4786B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906587" y="3503613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resume</a:t>
            </a:r>
            <a:endParaRPr lang="en-GB" altLang="en-US"/>
          </a:p>
        </p:txBody>
      </p:sp>
      <p:sp>
        <p:nvSpPr>
          <p:cNvPr id="332829" name="Text Box 29">
            <a:extLst>
              <a:ext uri="{FF2B5EF4-FFF2-40B4-BE49-F238E27FC236}">
                <a16:creationId xmlns:a16="http://schemas.microsoft.com/office/drawing/2014/main" id="{FF4589B5-E67A-4AB0-B136-D05ED6966969}"/>
              </a:ext>
            </a:extLst>
          </p:cNvPr>
          <p:cNvSpPr txBox="1">
            <a:spLocks noChangeArrowheads="1"/>
          </p:cNvSpPr>
          <p:nvPr/>
        </p:nvSpPr>
        <p:spPr bwMode="auto">
          <a:xfrm rot="2700000">
            <a:off x="3180556" y="2474119"/>
            <a:ext cx="119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(LLS)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dispatch</a:t>
            </a:r>
            <a:endParaRPr lang="en-GB" altLang="en-US"/>
          </a:p>
        </p:txBody>
      </p:sp>
      <p:sp>
        <p:nvSpPr>
          <p:cNvPr id="332830" name="Text Box 30">
            <a:extLst>
              <a:ext uri="{FF2B5EF4-FFF2-40B4-BE49-F238E27FC236}">
                <a16:creationId xmlns:a16="http://schemas.microsoft.com/office/drawing/2014/main" id="{F717D148-9E83-4137-9D4C-237F681BF95F}"/>
              </a:ext>
            </a:extLst>
          </p:cNvPr>
          <p:cNvSpPr txBox="1">
            <a:spLocks noChangeArrowheads="1"/>
          </p:cNvSpPr>
          <p:nvPr/>
        </p:nvSpPr>
        <p:spPr bwMode="auto">
          <a:xfrm rot="2700000">
            <a:off x="2651919" y="3164682"/>
            <a:ext cx="111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timeout</a:t>
            </a:r>
            <a:endParaRPr lang="en-GB" altLang="en-US"/>
          </a:p>
        </p:txBody>
      </p:sp>
      <p:sp>
        <p:nvSpPr>
          <p:cNvPr id="332831" name="Text Box 31">
            <a:extLst>
              <a:ext uri="{FF2B5EF4-FFF2-40B4-BE49-F238E27FC236}">
                <a16:creationId xmlns:a16="http://schemas.microsoft.com/office/drawing/2014/main" id="{EF172935-542E-4ACE-9AEE-3A6ECA316C91}"/>
              </a:ext>
            </a:extLst>
          </p:cNvPr>
          <p:cNvSpPr txBox="1">
            <a:spLocks noChangeArrowheads="1"/>
          </p:cNvSpPr>
          <p:nvPr/>
        </p:nvSpPr>
        <p:spPr bwMode="auto">
          <a:xfrm rot="18900000">
            <a:off x="2667000" y="3962400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suspend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93AD-A32F-490B-83B6-3B14A92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6588-036D-430B-B3DA-1B2D7920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9CCC-6E73-485D-A98A-D741F51C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25AA-7A41-4E18-A4A8-41E3813E3AB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843515B0-779F-4856-8782-9FC891E9C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Scheduling</a:t>
            </a:r>
            <a:endParaRPr lang="en-GB" altLang="en-US"/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6090E81-55B5-4DEF-A062-BA0BA5B21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Assign each process time to use CPU</a:t>
            </a:r>
          </a:p>
          <a:p>
            <a:pPr lvl="1"/>
            <a:r>
              <a:rPr lang="en-US" altLang="en-US"/>
              <a:t>Determine sequence (order), timing (when)</a:t>
            </a:r>
          </a:p>
          <a:p>
            <a:pPr lvl="1"/>
            <a:r>
              <a:rPr lang="en-US" altLang="en-US"/>
              <a:t>Conflicting objectives </a:t>
            </a:r>
            <a:r>
              <a:rPr lang="en-US" altLang="en-US">
                <a:sym typeface="Wingdings" panose="05000000000000000000" pitchFamily="2" charset="2"/>
              </a:rPr>
              <a:t> need </a:t>
            </a:r>
            <a:r>
              <a:rPr lang="en-US" altLang="en-US"/>
              <a:t>compromise</a:t>
            </a:r>
          </a:p>
          <a:p>
            <a:r>
              <a:rPr lang="en-US" altLang="en-US"/>
              <a:t>Scheduling levels</a:t>
            </a:r>
          </a:p>
          <a:p>
            <a:pPr lvl="1"/>
            <a:r>
              <a:rPr lang="en-US" altLang="en-US"/>
              <a:t>High: whether to admit a new process</a:t>
            </a:r>
          </a:p>
          <a:p>
            <a:pPr lvl="1"/>
            <a:r>
              <a:rPr lang="en-US" altLang="en-US"/>
              <a:t>Medium: suspend/resume a process</a:t>
            </a:r>
          </a:p>
          <a:p>
            <a:pPr lvl="1"/>
            <a:r>
              <a:rPr lang="en-US" altLang="en-US"/>
              <a:t>Low: dispatch (run) a ready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33B3-6BB5-40C5-B572-2F6AC05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04E4-D237-46F1-A648-2FA30951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093F-709E-41BD-8405-FA410689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5688-DFCA-4301-B057-410A56FD54DF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CEE9847F-B168-4D58-9868-C4E87399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 Objectives</a:t>
            </a:r>
            <a:endParaRPr lang="en-GB" altLang="en-US"/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6035E4DB-2461-4181-B42E-B371C642E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Maximise throughput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Give all users a “fair” (not equal) chance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Provide tolerable performance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Response time for on-line user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Turnaround time for batch users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Degrade performance gracefully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OK to be slow but avoid complete collapse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 consistent, predictable over time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B8A8-0775-4B63-9E50-DD9D8E3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5918-732C-4479-BF1D-E6120E8D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FAB-E2AA-4A52-A92A-34C1D8F2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397-13B3-474C-8B65-DED7EF905755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639B655C-BA94-421F-8257-8BA2D373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 Criteria</a:t>
            </a:r>
            <a:endParaRPr lang="en-GB" altLang="en-US"/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0D51E5DC-0535-47A2-BD33-E17F6373F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Priority which may be either/both:</a:t>
            </a:r>
          </a:p>
          <a:p>
            <a:pPr lvl="1"/>
            <a:r>
              <a:rPr lang="en-US" altLang="en-US" sz="2400"/>
              <a:t>Assigned to job by user</a:t>
            </a:r>
          </a:p>
          <a:p>
            <a:pPr lvl="1"/>
            <a:r>
              <a:rPr lang="en-US" altLang="en-US" sz="2400"/>
              <a:t>Determined by properties of the job</a:t>
            </a:r>
          </a:p>
          <a:p>
            <a:r>
              <a:rPr lang="en-US" altLang="en-US" sz="2800"/>
              <a:t>Class of job (real-time &gt; on-line &gt; batch)</a:t>
            </a:r>
          </a:p>
          <a:p>
            <a:r>
              <a:rPr lang="en-US" altLang="en-US" sz="2800"/>
              <a:t>Resources needed (CPU time, memory)</a:t>
            </a:r>
          </a:p>
          <a:p>
            <a:r>
              <a:rPr lang="en-US" altLang="en-US" sz="2800"/>
              <a:t>I/O or CPU bound (the aim is a balance)</a:t>
            </a:r>
          </a:p>
          <a:p>
            <a:r>
              <a:rPr lang="en-US" altLang="en-US" sz="2800"/>
              <a:t>Resources already used</a:t>
            </a:r>
          </a:p>
          <a:p>
            <a:r>
              <a:rPr lang="en-US" altLang="en-US" sz="2800"/>
              <a:t>Time already waited</a:t>
            </a:r>
            <a:endParaRPr lang="en-GB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18F4-62EA-4E1D-97F9-2928F325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3B21-003E-4FEC-AE7C-E1879EE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5282-1B08-4B1D-9E39-17D0DC5C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4895-C278-462F-9D5A-7246EF47F836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30C4BF53-B20B-47DA-B8E5-0B075A6BF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Scheduling Policies</a:t>
            </a:r>
            <a:endParaRPr lang="en-GB" altLang="en-US"/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68396E70-DEC7-4CB6-862E-814B28492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Preemptive (Used by most OS today)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stops one process to run another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Non-preemptive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runs until termination or I/O wait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Cooperative (Used by Windows 3.11)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Programs must voluntarily give up CPU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managed by OS; trusts programmers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a process hangs the whole PC hangs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  <a:endParaRPr lang="en-GB" altLang="en-US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E613-E281-4F47-AA35-D3FB2F30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AEB1-CEC6-4092-B7FF-8BFF7A3F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413B-1319-4C6D-A6BC-F3995A4B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371-DC23-4792-822D-9742F3C27900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05F4C3D9-0436-4227-91B4-3C1535462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 Policies</a:t>
            </a:r>
            <a:endParaRPr lang="en-GB" altLang="en-US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EA68ACC6-0C9C-44D3-9078-0D4C9FAE6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 come first served (FCFS/FIFO)</a:t>
            </a:r>
          </a:p>
          <a:p>
            <a:r>
              <a:rPr lang="en-US" altLang="en-US"/>
              <a:t>Shortest job first (SJF)</a:t>
            </a:r>
          </a:p>
          <a:p>
            <a:r>
              <a:rPr lang="en-US" altLang="en-US"/>
              <a:t>Shortest remaining time (SRT)</a:t>
            </a:r>
          </a:p>
          <a:p>
            <a:r>
              <a:rPr lang="en-US" altLang="en-US"/>
              <a:t>Highest response ratio next</a:t>
            </a:r>
          </a:p>
          <a:p>
            <a:r>
              <a:rPr lang="en-US" altLang="en-US"/>
              <a:t>Round robin (RR)</a:t>
            </a:r>
          </a:p>
          <a:p>
            <a:r>
              <a:rPr lang="en-US" altLang="en-US"/>
              <a:t>Multi-level feedback queues (MFQ)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9CE5-FBA6-48E7-AF5B-521FE93A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18D9-EFEE-4890-BF11-995F1DEB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E184-5EB6-4114-9C5B-20CCB1BA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E3C-4DA6-4239-986A-7722213BF9F2}" type="slidenum">
              <a:rPr lang="en-GB" altLang="en-US"/>
              <a:pPr/>
              <a:t>2</a:t>
            </a:fld>
            <a:endParaRPr lang="en-GB" altLang="en-US"/>
          </a:p>
        </p:txBody>
      </p:sp>
      <p:graphicFrame>
        <p:nvGraphicFramePr>
          <p:cNvPr id="340994" name="Object 2">
            <a:extLst>
              <a:ext uri="{FF2B5EF4-FFF2-40B4-BE49-F238E27FC236}">
                <a16:creationId xmlns:a16="http://schemas.microsoft.com/office/drawing/2014/main" id="{29EC2B0E-A24B-4A87-A1AF-4CE6C73F9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93825"/>
          <a:ext cx="7010400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54485" imgH="6200000" progId="Paint.Picture">
                  <p:embed/>
                </p:oleObj>
              </mc:Choice>
              <mc:Fallback>
                <p:oleObj name="Bitmap Image" r:id="rId2" imgW="7954485" imgH="6200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93825"/>
                        <a:ext cx="7010400" cy="546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5" name="Rectangle 3">
            <a:extLst>
              <a:ext uri="{FF2B5EF4-FFF2-40B4-BE49-F238E27FC236}">
                <a16:creationId xmlns:a16="http://schemas.microsoft.com/office/drawing/2014/main" id="{72B60373-3723-4D19-B2AE-3378AD9C4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Monolithic Kernel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ED85B23-9872-469A-BC60-CC362C9B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70E734A-8C84-47A9-A802-DC97428B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ED08808-BE98-4860-AD32-A392CE9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CA7-0F0E-4EAB-B707-BF4F280F6964}" type="slidenum">
              <a:rPr lang="en-GB" altLang="en-US"/>
              <a:pPr/>
              <a:t>3</a:t>
            </a:fld>
            <a:endParaRPr lang="en-GB" altLang="en-US"/>
          </a:p>
        </p:txBody>
      </p:sp>
      <p:graphicFrame>
        <p:nvGraphicFramePr>
          <p:cNvPr id="342018" name="Object 2">
            <a:extLst>
              <a:ext uri="{FF2B5EF4-FFF2-40B4-BE49-F238E27FC236}">
                <a16:creationId xmlns:a16="http://schemas.microsoft.com/office/drawing/2014/main" id="{E54D8830-7FC5-4FBB-BFF9-6DE3D199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92238"/>
          <a:ext cx="73152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38095" imgH="6268325" progId="Paint.Picture">
                  <p:embed/>
                </p:oleObj>
              </mc:Choice>
              <mc:Fallback>
                <p:oleObj name="Bitmap Image" r:id="rId2" imgW="8438095" imgH="62683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92238"/>
                        <a:ext cx="73152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19" name="Rectangle 3">
            <a:extLst>
              <a:ext uri="{FF2B5EF4-FFF2-40B4-BE49-F238E27FC236}">
                <a16:creationId xmlns:a16="http://schemas.microsoft.com/office/drawing/2014/main" id="{129CF857-443F-4F59-B556-84D2F0A7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573D-AA0B-4C44-A749-D43897E2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7AC3-53FD-4077-AAFC-4E5A30F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CA40-3965-4A0D-899A-917D6B8C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5705-806E-45B4-A8D4-BB6B297416BB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2EF8184D-BAF7-4970-8461-A2ABB338A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</a:t>
            </a:r>
            <a:endParaRPr lang="en-GB" altLang="en-US"/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4F142860-3410-42EE-98AD-74B306EB5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Variables point to instructions + data </a:t>
            </a:r>
          </a:p>
          <a:p>
            <a:r>
              <a:rPr lang="en-US" altLang="en-US"/>
              <a:t>Loaded in memory</a:t>
            </a:r>
          </a:p>
          <a:p>
            <a:pPr lvl="1"/>
            <a:r>
              <a:rPr lang="en-US" altLang="en-US" b="1"/>
              <a:t>context</a:t>
            </a:r>
            <a:r>
              <a:rPr lang="en-US" altLang="en-US"/>
              <a:t> contains all process state info.</a:t>
            </a:r>
          </a:p>
          <a:p>
            <a:pPr lvl="1"/>
            <a:r>
              <a:rPr lang="en-US" altLang="en-US"/>
              <a:t>stored in Process Control Block</a:t>
            </a:r>
          </a:p>
          <a:p>
            <a:r>
              <a:rPr lang="en-US" altLang="en-US"/>
              <a:t>One user and one program per process</a:t>
            </a:r>
          </a:p>
          <a:p>
            <a:r>
              <a:rPr lang="en-US" altLang="en-US"/>
              <a:t>Also called </a:t>
            </a:r>
            <a:r>
              <a:rPr lang="en-US" altLang="en-US" b="1"/>
              <a:t>task</a:t>
            </a:r>
          </a:p>
          <a:p>
            <a:pPr lvl="1"/>
            <a:r>
              <a:rPr lang="en-US" altLang="en-US"/>
              <a:t>(or job for batch processes)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157A-1481-4F95-9C54-4A40E678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322C-55FD-415F-96CF-15D8BEFA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B222-69D1-4CB9-BDB8-3EBAAF50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3F5D-BE48-4086-9904-8FCC2BCD60C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40B685F7-1594-49B6-B300-B48C62B76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Context</a:t>
            </a:r>
            <a:endParaRPr lang="en-GB" alt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2613C852-8D05-4FC6-9845-37B028A41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program counter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 indicating next program instruction to run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other </a:t>
            </a:r>
            <a:r>
              <a:rPr lang="en-US" altLang="en-US" sz="2800" b="1"/>
              <a:t>registers</a:t>
            </a:r>
            <a:r>
              <a:rPr lang="en-US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accumulator, index/address, status, general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stack</a:t>
            </a:r>
            <a:r>
              <a:rPr lang="en-US" altLang="en-US" sz="2800"/>
              <a:t> of subroutine return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subroutines call other subroutines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values of local and global </a:t>
            </a:r>
            <a:r>
              <a:rPr lang="en-US" altLang="en-US" sz="2800" b="1"/>
              <a:t>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pointers to open data files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user</a:t>
            </a:r>
            <a:r>
              <a:rPr lang="en-US" altLang="en-US" sz="2800"/>
              <a:t> and </a:t>
            </a:r>
            <a:r>
              <a:rPr lang="en-US" altLang="en-US" sz="2800" b="1"/>
              <a:t>terminal</a:t>
            </a:r>
            <a:r>
              <a:rPr lang="en-US" altLang="en-US" sz="2800"/>
              <a:t> number (in multi-user OS)</a:t>
            </a:r>
            <a:endParaRPr lang="en-GB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083AD-6137-4988-9E70-F4BB438F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EBBC-A7E1-4D8E-9221-15896A96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A36B-6F85-4A17-9472-68CBE37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D9EF-BBC3-48C7-9541-00CED9065C90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B1A51080-EEDC-46F3-87B1-F49ECC125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Processes</a:t>
            </a:r>
            <a:endParaRPr lang="en-GB" altLang="en-US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BF685E10-4F7F-4671-851F-613C2C34D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User Processes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Shells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Text editors, databases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Background jobs (end with &amp; in UNIX)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System Processes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Memory management, process scheduling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daemons (system background processes)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Mail and print servers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2365-4A4F-4D55-B27E-44609E6D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39D-6822-4AD5-A818-02E2426E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13BB-B76B-42ED-9382-BF65B9BC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71A8-9771-49F8-8EB7-FDCC44ACE45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C8A9493A-53AF-4BE6-B91B-2816F655B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</a:t>
            </a:r>
            <a:endParaRPr lang="en-GB" altLang="en-US"/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4312F5EC-5B86-4B5E-A4C2-C83BECD32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Also called sub- or lightweight process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Little private memory; memory is shared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Subdivides work of the process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Threads are managed by the process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Reduces high overhead for creating processes and context switching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Java was designed to write thread-based programs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BBAE-9CBA-42D3-8E2B-6478FCB7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A2CA-1E45-430B-8379-CA61DBB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C431-EE33-47C4-A216-E7006C6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E70-2C75-4536-B851-D2E9CFAFE11B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D16B3B0B-F65A-40B9-A70B-1D296DEB1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Components</a:t>
            </a:r>
            <a:endParaRPr lang="en-GB" altLang="en-US"/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C3208DBE-78F4-46DF-AEF3-F31A9F9D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 minimum, every thread has its own</a:t>
            </a:r>
          </a:p>
          <a:p>
            <a:pPr lvl="1"/>
            <a:r>
              <a:rPr lang="en-US" altLang="en-US" b="1"/>
              <a:t>program counter</a:t>
            </a:r>
          </a:p>
          <a:p>
            <a:pPr lvl="1"/>
            <a:r>
              <a:rPr lang="en-US" altLang="en-US" b="1"/>
              <a:t>stack</a:t>
            </a:r>
          </a:p>
          <a:p>
            <a:r>
              <a:rPr lang="en-US" altLang="en-US" b="1"/>
              <a:t>Program text</a:t>
            </a:r>
            <a:r>
              <a:rPr lang="en-US" altLang="en-US"/>
              <a:t> shared with other threads</a:t>
            </a:r>
          </a:p>
          <a:p>
            <a:r>
              <a:rPr lang="en-US" altLang="en-US"/>
              <a:t>Each procedure has a </a:t>
            </a:r>
            <a:r>
              <a:rPr lang="en-US" altLang="en-US" b="1"/>
              <a:t>frame </a:t>
            </a:r>
            <a:r>
              <a:rPr lang="en-US" altLang="en-US"/>
              <a:t>to hold its local variables</a:t>
            </a:r>
          </a:p>
          <a:p>
            <a:r>
              <a:rPr lang="en-US" altLang="en-US" b="1"/>
              <a:t>Heap </a:t>
            </a:r>
            <a:r>
              <a:rPr lang="en-US" altLang="en-US"/>
              <a:t>of objects is shared by all threads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9437-02C7-4A41-9052-14093D61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27 March 2003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BF1D-EF2A-4116-A4CE-4262F5B9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Operating Systems: Process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F866-3287-4A2D-9C31-5A652CF5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BA70-2876-4059-9691-C3B526C10D25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F229FB7C-5391-4E88-9266-7D6F1F37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 of Threads</a:t>
            </a:r>
            <a:endParaRPr lang="en-GB" altLang="en-US"/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067D2B3C-DA59-4949-BBBA-1AB6DF72D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Servers (database, mail, print, etc.)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thread per client request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Network server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thread per connection</a:t>
            </a:r>
            <a:endParaRPr lang="en-GB" altLang="en-US"/>
          </a:p>
          <a:p>
            <a:pPr>
              <a:lnSpc>
                <a:spcPct val="90000"/>
              </a:lnSpc>
            </a:pPr>
            <a:r>
              <a:rPr lang="en-US" altLang="en-US"/>
              <a:t>Time-sharing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thread per user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Real-time factory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thread per device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 Modern">
  <a:themeElements>
    <a:clrScheme name="Post Modern 3">
      <a:dk1>
        <a:srgbClr val="4D4D4D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5F5F5F"/>
      </a:accent2>
      <a:accent3>
        <a:srgbClr val="FFFFFF"/>
      </a:accent3>
      <a:accent4>
        <a:srgbClr val="404040"/>
      </a:accent4>
      <a:accent5>
        <a:srgbClr val="EBEBEB"/>
      </a:accent5>
      <a:accent6>
        <a:srgbClr val="555555"/>
      </a:accent6>
      <a:hlink>
        <a:srgbClr val="C0C0C0"/>
      </a:hlink>
      <a:folHlink>
        <a:srgbClr val="808080"/>
      </a:folHlink>
    </a:clrScheme>
    <a:fontScheme name="Post 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ost Modern 1">
        <a:dk1>
          <a:srgbClr val="8383AD"/>
        </a:dk1>
        <a:lt1>
          <a:srgbClr val="FEFED6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EFEE8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2">
        <a:dk1>
          <a:srgbClr val="8383AD"/>
        </a:dk1>
        <a:lt1>
          <a:srgbClr val="FFFFFF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FFFFF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3">
        <a:dk1>
          <a:srgbClr val="4D4D4D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EBEBEB"/>
        </a:accent5>
        <a:accent6>
          <a:srgbClr val="555555"/>
        </a:accent6>
        <a:hlink>
          <a:srgbClr val="C0C0C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4">
        <a:dk1>
          <a:srgbClr val="424262"/>
        </a:dk1>
        <a:lt1>
          <a:srgbClr val="FFFFFF"/>
        </a:lt1>
        <a:dk2>
          <a:srgbClr val="22659C"/>
        </a:dk2>
        <a:lt2>
          <a:srgbClr val="A4AEC2"/>
        </a:lt2>
        <a:accent1>
          <a:srgbClr val="B1C7E7"/>
        </a:accent1>
        <a:accent2>
          <a:srgbClr val="494983"/>
        </a:accent2>
        <a:accent3>
          <a:srgbClr val="FFFFFF"/>
        </a:accent3>
        <a:accent4>
          <a:srgbClr val="373753"/>
        </a:accent4>
        <a:accent5>
          <a:srgbClr val="D5E0F1"/>
        </a:accent5>
        <a:accent6>
          <a:srgbClr val="414176"/>
        </a:accent6>
        <a:hlink>
          <a:srgbClr val="6EADC4"/>
        </a:hlink>
        <a:folHlink>
          <a:srgbClr val="3E6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5">
        <a:dk1>
          <a:srgbClr val="000000"/>
        </a:dk1>
        <a:lt1>
          <a:srgbClr val="FFFFFF"/>
        </a:lt1>
        <a:dk2>
          <a:srgbClr val="404176"/>
        </a:dk2>
        <a:lt2>
          <a:srgbClr val="969696"/>
        </a:lt2>
        <a:accent1>
          <a:srgbClr val="B4CD81"/>
        </a:accent1>
        <a:accent2>
          <a:srgbClr val="717EB5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6672A4"/>
        </a:accent6>
        <a:hlink>
          <a:srgbClr val="D793C2"/>
        </a:hlink>
        <a:folHlink>
          <a:srgbClr val="8267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4CD81"/>
        </a:accent1>
        <a:accent2>
          <a:srgbClr val="DEA45E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C99454"/>
        </a:accent6>
        <a:hlink>
          <a:srgbClr val="D793C2"/>
        </a:hlink>
        <a:folHlink>
          <a:srgbClr val="A08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7">
        <a:dk1>
          <a:srgbClr val="111111"/>
        </a:dk1>
        <a:lt1>
          <a:srgbClr val="FAF5D2"/>
        </a:lt1>
        <a:dk2>
          <a:srgbClr val="4D4D4D"/>
        </a:dk2>
        <a:lt2>
          <a:srgbClr val="D0C59E"/>
        </a:lt2>
        <a:accent1>
          <a:srgbClr val="BABE90"/>
        </a:accent1>
        <a:accent2>
          <a:srgbClr val="666699"/>
        </a:accent2>
        <a:accent3>
          <a:srgbClr val="B2B2B2"/>
        </a:accent3>
        <a:accent4>
          <a:srgbClr val="D6D1B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Designs\Post Modern.pot</Template>
  <TotalTime>2953</TotalTime>
  <Words>797</Words>
  <Application>Microsoft Office PowerPoint</Application>
  <PresentationFormat>On-screen Show (4:3)</PresentationFormat>
  <Paragraphs>180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Times New Roman</vt:lpstr>
      <vt:lpstr>Verdana</vt:lpstr>
      <vt:lpstr>Wingdings</vt:lpstr>
      <vt:lpstr>Post Modern</vt:lpstr>
      <vt:lpstr>Bitmap Image</vt:lpstr>
      <vt:lpstr>Operating System</vt:lpstr>
      <vt:lpstr>1. Monolithic Kernel</vt:lpstr>
      <vt:lpstr>Microkernel</vt:lpstr>
      <vt:lpstr>Process</vt:lpstr>
      <vt:lpstr>Process Context</vt:lpstr>
      <vt:lpstr>Examples of Processes</vt:lpstr>
      <vt:lpstr>Thread</vt:lpstr>
      <vt:lpstr>Thread Components</vt:lpstr>
      <vt:lpstr>Uses of Threads</vt:lpstr>
      <vt:lpstr>Context Switching</vt:lpstr>
      <vt:lpstr>4. Process States</vt:lpstr>
      <vt:lpstr>Process State Diagram Ritchie p. 62</vt:lpstr>
      <vt:lpstr>5. Scheduling</vt:lpstr>
      <vt:lpstr>Scheduling Objectives</vt:lpstr>
      <vt:lpstr>Scheduling Criteria</vt:lpstr>
      <vt:lpstr>Types of Scheduling Policies</vt:lpstr>
      <vt:lpstr>Scheduling Policies</vt:lpstr>
    </vt:vector>
  </TitlesOfParts>
  <Company>University of Bukoba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Process Management</dc:title>
  <dc:creator>Gregory J. Vogl</dc:creator>
  <cp:lastModifiedBy>Jyoti Khalkar</cp:lastModifiedBy>
  <cp:revision>1065</cp:revision>
  <cp:lastPrinted>1601-01-01T00:00:00Z</cp:lastPrinted>
  <dcterms:created xsi:type="dcterms:W3CDTF">2003-02-11T14:48:23Z</dcterms:created>
  <dcterms:modified xsi:type="dcterms:W3CDTF">2023-09-09T13:18:05Z</dcterms:modified>
</cp:coreProperties>
</file>