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33" r:id="rId2"/>
    <p:sldId id="403" r:id="rId3"/>
    <p:sldId id="434" r:id="rId4"/>
    <p:sldId id="435" r:id="rId5"/>
    <p:sldId id="477" r:id="rId6"/>
    <p:sldId id="433" r:id="rId7"/>
    <p:sldId id="449" r:id="rId8"/>
    <p:sldId id="450" r:id="rId9"/>
    <p:sldId id="451" r:id="rId10"/>
    <p:sldId id="452" r:id="rId11"/>
    <p:sldId id="436" r:id="rId12"/>
    <p:sldId id="438" r:id="rId13"/>
    <p:sldId id="457" r:id="rId14"/>
    <p:sldId id="462" r:id="rId15"/>
    <p:sldId id="464" r:id="rId16"/>
    <p:sldId id="465" r:id="rId17"/>
    <p:sldId id="468" r:id="rId18"/>
  </p:sldIdLst>
  <p:sldSz cx="12601575" cy="7200900"/>
  <p:notesSz cx="6780213" cy="9910763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509588" indent="-52388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020763" indent="-106363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531938" indent="-160338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43113" indent="-214313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42" autoAdjust="0"/>
  </p:normalViewPr>
  <p:slideViewPr>
    <p:cSldViewPr snapToGrid="0">
      <p:cViewPr varScale="1">
        <p:scale>
          <a:sx n="60" d="100"/>
          <a:sy n="60" d="100"/>
        </p:scale>
        <p:origin x="808" y="28"/>
      </p:cViewPr>
      <p:guideLst>
        <p:guide orient="horz" pos="2270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174"/>
    </p:cViewPr>
  </p:sorterViewPr>
  <p:notesViewPr>
    <p:cSldViewPr snapToGrid="0">
      <p:cViewPr varScale="1">
        <p:scale>
          <a:sx n="58" d="100"/>
          <a:sy n="58" d="100"/>
        </p:scale>
        <p:origin x="-1068" y="-78"/>
      </p:cViewPr>
      <p:guideLst>
        <p:guide orient="horz" pos="3122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A8116A3-B50D-49D1-936E-0ADDF1349F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9" tIns="46484" rIns="92969" bIns="46484" numCol="1" anchor="t" anchorCtr="0" compatLnSpc="1">
            <a:prstTxWarp prst="textNoShape">
              <a:avLst/>
            </a:prstTxWarp>
          </a:bodyPr>
          <a:lstStyle>
            <a:lvl1pPr algn="r" defTabSz="930275" rtl="0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2D145925-2D82-435B-BB3F-F0D889043E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9" tIns="46484" rIns="92969" bIns="46484" numCol="1" anchor="t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08E0E50A-C8EB-44F7-9445-7D27B06A5E7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1750" y="941546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9" tIns="46484" rIns="92969" bIns="46484" numCol="1" anchor="b" anchorCtr="0" compatLnSpc="1">
            <a:prstTxWarp prst="textNoShape">
              <a:avLst/>
            </a:prstTxWarp>
          </a:bodyPr>
          <a:lstStyle>
            <a:lvl1pPr algn="r" defTabSz="930275" rtl="0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DCCBEE2A-5A3B-47B1-A031-ACDC1A643E5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941546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9" tIns="46484" rIns="92969" bIns="46484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B7EDAB2F-6401-4C9E-9180-E7194E92755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AF0F84A-9800-4086-906D-A447C782C0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69" tIns="46484" rIns="92969" bIns="46484" numCol="1" anchor="ctr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16E23FC-82DB-461D-9BE9-077A022D53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69" tIns="46484" rIns="92969" bIns="46484" numCol="1" anchor="ctr" anchorCtr="0" compatLnSpc="1">
            <a:prstTxWarp prst="textNoShape">
              <a:avLst/>
            </a:prstTxWarp>
          </a:bodyPr>
          <a:lstStyle>
            <a:lvl1pPr algn="r" defTabSz="930275" rtl="0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80A1970-ED89-4786-BFE4-019BDCAC77C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42950"/>
            <a:ext cx="6500813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2B53A90-08D8-444A-9683-153C94994D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6938"/>
            <a:ext cx="4970463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69" tIns="46484" rIns="92969" bIns="4648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A8DF62-68FB-4955-A2CD-265B6CA16C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546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69" tIns="46484" rIns="92969" bIns="46484" numCol="1" anchor="b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906EC57-0D51-46E0-8359-4B0DE0A96F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1546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69" tIns="46484" rIns="92969" bIns="464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61278FD-4371-4FA6-9986-83DAFED7FD6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095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2076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53193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431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555519" algn="r" defTabSz="1022208" rtl="1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66623" algn="r" defTabSz="1022208" rtl="1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77727" algn="r" defTabSz="1022208" rtl="1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88831" algn="r" defTabSz="1022208" rtl="1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C46ED39-489C-4F1F-8EF3-1C26B720B6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254E70-F710-4CC0-81E4-F4190ACE443E}" type="slidenum">
              <a:rPr lang="he-IL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633779-E5DD-4C4C-AB4F-03579D1BF9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87FFFCA-FFC5-4170-BCA0-9A46F6DE0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2413B16-E142-406E-9C35-D4AEE18CE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DE45DA-150F-414A-A530-02256EBD0344}" type="slidenum">
              <a:rPr lang="he-IL" altLang="en-US" sz="1200"/>
              <a:pPr/>
              <a:t>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37A992F-70DD-490D-83F7-32C7FD4A69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BEC5285-8EB5-408C-8680-F0393280A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72E5D7C-94EB-4023-936C-7E4FA9F4A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300788" cy="720090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txBody>
          <a:bodyPr wrap="none" lIns="102221" tIns="51110" rIns="102221" bIns="51110" anchor="ctr"/>
          <a:lstStyle>
            <a:lvl1pPr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0" eaLnBrk="1" hangingPunct="1">
              <a:defRPr/>
            </a:pPr>
            <a:endParaRPr kumimoji="1" lang="he-IL" alt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8F0D2C80-9428-4F64-8BD3-DE2D65BAF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1039813"/>
            <a:ext cx="7142162" cy="20002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wrap="none" lIns="102221" tIns="51110" rIns="102221" bIns="51110" anchor="ctr"/>
          <a:lstStyle>
            <a:lvl1pPr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0" eaLnBrk="1" hangingPunct="1">
              <a:defRPr/>
            </a:pPr>
            <a:endParaRPr kumimoji="1" lang="he-IL" altLang="en-US"/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FA332529-3460-4999-8887-B5870593BF77}"/>
              </a:ext>
            </a:extLst>
          </p:cNvPr>
          <p:cNvGrpSpPr>
            <a:grpSpLocks/>
          </p:cNvGrpSpPr>
          <p:nvPr/>
        </p:nvGrpSpPr>
        <p:grpSpPr bwMode="auto">
          <a:xfrm>
            <a:off x="5005388" y="5133975"/>
            <a:ext cx="6721475" cy="334963"/>
            <a:chOff x="2288" y="3080"/>
            <a:chExt cx="3072" cy="201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A9D89BCC-2EB7-4F2F-BC75-28EFD540773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</p:spPr>
          <p:txBody>
            <a:bodyPr wrap="none" anchor="ctr"/>
            <a:lstStyle>
              <a:lvl1pPr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he-IL" altLang="en-US"/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76BD4C95-671E-470C-A337-5AF0B6937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rgbClr val="003366"/>
            </a:solidFill>
            <a:ln>
              <a:noFill/>
            </a:ln>
          </p:spPr>
          <p:txBody>
            <a:bodyPr wrap="none" anchor="ctr"/>
            <a:lstStyle>
              <a:lvl1pPr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he-IL" altLang="en-US"/>
            </a:p>
          </p:txBody>
        </p:sp>
      </p:grpSp>
      <p:sp>
        <p:nvSpPr>
          <p:cNvPr id="1105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40805" y="3073722"/>
            <a:ext cx="5040630" cy="1913572"/>
          </a:xfrm>
        </p:spPr>
        <p:txBody>
          <a:bodyPr anchor="b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Sub Title</a:t>
            </a:r>
          </a:p>
        </p:txBody>
      </p:sp>
      <p:sp>
        <p:nvSpPr>
          <p:cNvPr id="1106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290787" y="1496855"/>
            <a:ext cx="10711339" cy="12001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Press Here to change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60136F-82E3-466F-914A-553B8E4394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7161213" y="6880225"/>
            <a:ext cx="4519612" cy="350838"/>
          </a:xfrm>
        </p:spPr>
        <p:txBody>
          <a:bodyPr anchor="b">
            <a:spAutoFit/>
          </a:bodyPr>
          <a:lstStyle>
            <a:lvl1pPr algn="r" eaLnBrk="1" hangingPunct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5336B7-519C-420A-B57B-739771269F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12700" y="6677025"/>
            <a:ext cx="809625" cy="549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02221" tIns="51110" rIns="102221" bIns="5111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29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84D1507-E128-404D-82B7-C7A1D2FA6B97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61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F5E08E8-766F-40E6-AB66-5A328636BB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93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3713" y="800102"/>
            <a:ext cx="2887862" cy="63207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132" y="800102"/>
            <a:ext cx="8453557" cy="63207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3B9E18-9209-416B-963B-F8AE6900D5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825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3" y="800102"/>
            <a:ext cx="11422364" cy="5600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50131" y="1680211"/>
            <a:ext cx="5618202" cy="5440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78360" y="1680215"/>
            <a:ext cx="5618202" cy="26403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78360" y="4480564"/>
            <a:ext cx="5618202" cy="26403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65EAFA-0F8E-4709-8AA5-CC91FF4D87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98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3" y="800102"/>
            <a:ext cx="11422364" cy="5600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50131" y="1680211"/>
            <a:ext cx="5618202" cy="5440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8360" y="1680211"/>
            <a:ext cx="5618202" cy="5440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FE4A509-4B9E-4B85-9009-9EC01C89AA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0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472993B-3BCA-45E8-A0B0-608CEDBD9B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75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39" y="4627249"/>
            <a:ext cx="10711339" cy="1430179"/>
          </a:xfrm>
        </p:spPr>
        <p:txBody>
          <a:bodyPr anchor="t"/>
          <a:lstStyle>
            <a:lvl1pPr algn="r">
              <a:defRPr sz="45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439" y="3052051"/>
            <a:ext cx="10711339" cy="1575195"/>
          </a:xfrm>
        </p:spPr>
        <p:txBody>
          <a:bodyPr anchor="b"/>
          <a:lstStyle>
            <a:lvl1pPr marL="0" indent="0">
              <a:buNone/>
              <a:defRPr sz="2200"/>
            </a:lvl1pPr>
            <a:lvl2pPr marL="511104" indent="0">
              <a:buNone/>
              <a:defRPr sz="2000"/>
            </a:lvl2pPr>
            <a:lvl3pPr marL="1022208" indent="0">
              <a:buNone/>
              <a:defRPr sz="1800"/>
            </a:lvl3pPr>
            <a:lvl4pPr marL="1533312" indent="0">
              <a:buNone/>
              <a:defRPr sz="1600"/>
            </a:lvl4pPr>
            <a:lvl5pPr marL="2044416" indent="0">
              <a:buNone/>
              <a:defRPr sz="1600"/>
            </a:lvl5pPr>
            <a:lvl6pPr marL="2555519" indent="0">
              <a:buNone/>
              <a:defRPr sz="1600"/>
            </a:lvl6pPr>
            <a:lvl7pPr marL="3066623" indent="0">
              <a:buNone/>
              <a:defRPr sz="1600"/>
            </a:lvl7pPr>
            <a:lvl8pPr marL="3577727" indent="0">
              <a:buNone/>
              <a:defRPr sz="1600"/>
            </a:lvl8pPr>
            <a:lvl9pPr marL="408883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3A9D3D9-B23D-46C9-862E-40965669DD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50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131" y="1680211"/>
            <a:ext cx="5618202" cy="54406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8360" y="1680211"/>
            <a:ext cx="5618202" cy="54406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D276C5-2599-4EAC-8F7F-6A597121C7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195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9" y="288372"/>
            <a:ext cx="11341419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80" y="1611870"/>
            <a:ext cx="5567884" cy="67175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1104" indent="0">
              <a:buNone/>
              <a:defRPr sz="2200" b="1"/>
            </a:lvl2pPr>
            <a:lvl3pPr marL="1022208" indent="0">
              <a:buNone/>
              <a:defRPr sz="2000" b="1"/>
            </a:lvl3pPr>
            <a:lvl4pPr marL="1533312" indent="0">
              <a:buNone/>
              <a:defRPr sz="1800" b="1"/>
            </a:lvl4pPr>
            <a:lvl5pPr marL="2044416" indent="0">
              <a:buNone/>
              <a:defRPr sz="1800" b="1"/>
            </a:lvl5pPr>
            <a:lvl6pPr marL="2555519" indent="0">
              <a:buNone/>
              <a:defRPr sz="1800" b="1"/>
            </a:lvl6pPr>
            <a:lvl7pPr marL="3066623" indent="0">
              <a:buNone/>
              <a:defRPr sz="1800" b="1"/>
            </a:lvl7pPr>
            <a:lvl8pPr marL="3577727" indent="0">
              <a:buNone/>
              <a:defRPr sz="1800" b="1"/>
            </a:lvl8pPr>
            <a:lvl9pPr marL="408883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80" y="2283620"/>
            <a:ext cx="5567884" cy="414885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1436" y="1611870"/>
            <a:ext cx="5570072" cy="67175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1104" indent="0">
              <a:buNone/>
              <a:defRPr sz="2200" b="1"/>
            </a:lvl2pPr>
            <a:lvl3pPr marL="1022208" indent="0">
              <a:buNone/>
              <a:defRPr sz="2000" b="1"/>
            </a:lvl3pPr>
            <a:lvl4pPr marL="1533312" indent="0">
              <a:buNone/>
              <a:defRPr sz="1800" b="1"/>
            </a:lvl4pPr>
            <a:lvl5pPr marL="2044416" indent="0">
              <a:buNone/>
              <a:defRPr sz="1800" b="1"/>
            </a:lvl5pPr>
            <a:lvl6pPr marL="2555519" indent="0">
              <a:buNone/>
              <a:defRPr sz="1800" b="1"/>
            </a:lvl6pPr>
            <a:lvl7pPr marL="3066623" indent="0">
              <a:buNone/>
              <a:defRPr sz="1800" b="1"/>
            </a:lvl7pPr>
            <a:lvl8pPr marL="3577727" indent="0">
              <a:buNone/>
              <a:defRPr sz="1800" b="1"/>
            </a:lvl8pPr>
            <a:lvl9pPr marL="408883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1436" y="2283620"/>
            <a:ext cx="5570072" cy="414885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E3506-D59E-4E9D-8F88-4F60BE4DF2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64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0BAB926-53B3-476D-8A62-A4536D7077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94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939385E-D6E6-4426-894E-7915F37E52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69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91" y="286702"/>
            <a:ext cx="4145832" cy="1220153"/>
          </a:xfrm>
        </p:spPr>
        <p:txBody>
          <a:bodyPr/>
          <a:lstStyle>
            <a:lvl1pPr algn="r">
              <a:defRPr sz="22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6" y="286706"/>
            <a:ext cx="7044630" cy="614577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91" y="1506859"/>
            <a:ext cx="4145832" cy="4925615"/>
          </a:xfrm>
        </p:spPr>
        <p:txBody>
          <a:bodyPr/>
          <a:lstStyle>
            <a:lvl1pPr marL="0" indent="0">
              <a:buNone/>
              <a:defRPr sz="1600"/>
            </a:lvl1pPr>
            <a:lvl2pPr marL="511104" indent="0">
              <a:buNone/>
              <a:defRPr sz="1300"/>
            </a:lvl2pPr>
            <a:lvl3pPr marL="1022208" indent="0">
              <a:buNone/>
              <a:defRPr sz="1100"/>
            </a:lvl3pPr>
            <a:lvl4pPr marL="1533312" indent="0">
              <a:buNone/>
              <a:defRPr sz="1000"/>
            </a:lvl4pPr>
            <a:lvl5pPr marL="2044416" indent="0">
              <a:buNone/>
              <a:defRPr sz="1000"/>
            </a:lvl5pPr>
            <a:lvl6pPr marL="2555519" indent="0">
              <a:buNone/>
              <a:defRPr sz="1000"/>
            </a:lvl6pPr>
            <a:lvl7pPr marL="3066623" indent="0">
              <a:buNone/>
              <a:defRPr sz="1000"/>
            </a:lvl7pPr>
            <a:lvl8pPr marL="3577727" indent="0">
              <a:buNone/>
              <a:defRPr sz="1000"/>
            </a:lvl8pPr>
            <a:lvl9pPr marL="408883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E9C49B-D7A4-4197-B484-885136C597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2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998" y="5040634"/>
            <a:ext cx="7560945" cy="595075"/>
          </a:xfrm>
        </p:spPr>
        <p:txBody>
          <a:bodyPr/>
          <a:lstStyle>
            <a:lvl1pPr algn="r">
              <a:defRPr sz="22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998" y="643419"/>
            <a:ext cx="7560945" cy="4320540"/>
          </a:xfrm>
        </p:spPr>
        <p:txBody>
          <a:bodyPr/>
          <a:lstStyle>
            <a:lvl1pPr marL="0" indent="0">
              <a:buNone/>
              <a:defRPr sz="3600"/>
            </a:lvl1pPr>
            <a:lvl2pPr marL="511104" indent="0">
              <a:buNone/>
              <a:defRPr sz="3100"/>
            </a:lvl2pPr>
            <a:lvl3pPr marL="1022208" indent="0">
              <a:buNone/>
              <a:defRPr sz="2700"/>
            </a:lvl3pPr>
            <a:lvl4pPr marL="1533312" indent="0">
              <a:buNone/>
              <a:defRPr sz="2200"/>
            </a:lvl4pPr>
            <a:lvl5pPr marL="2044416" indent="0">
              <a:buNone/>
              <a:defRPr sz="2200"/>
            </a:lvl5pPr>
            <a:lvl6pPr marL="2555519" indent="0">
              <a:buNone/>
              <a:defRPr sz="2200"/>
            </a:lvl6pPr>
            <a:lvl7pPr marL="3066623" indent="0">
              <a:buNone/>
              <a:defRPr sz="2200"/>
            </a:lvl7pPr>
            <a:lvl8pPr marL="3577727" indent="0">
              <a:buNone/>
              <a:defRPr sz="2200"/>
            </a:lvl8pPr>
            <a:lvl9pPr marL="4088831" indent="0">
              <a:buNone/>
              <a:defRPr sz="22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998" y="5635708"/>
            <a:ext cx="7560945" cy="845105"/>
          </a:xfrm>
        </p:spPr>
        <p:txBody>
          <a:bodyPr/>
          <a:lstStyle>
            <a:lvl1pPr marL="0" indent="0">
              <a:buNone/>
              <a:defRPr sz="1600"/>
            </a:lvl1pPr>
            <a:lvl2pPr marL="511104" indent="0">
              <a:buNone/>
              <a:defRPr sz="1300"/>
            </a:lvl2pPr>
            <a:lvl3pPr marL="1022208" indent="0">
              <a:buNone/>
              <a:defRPr sz="1100"/>
            </a:lvl3pPr>
            <a:lvl4pPr marL="1533312" indent="0">
              <a:buNone/>
              <a:defRPr sz="1000"/>
            </a:lvl4pPr>
            <a:lvl5pPr marL="2044416" indent="0">
              <a:buNone/>
              <a:defRPr sz="1000"/>
            </a:lvl5pPr>
            <a:lvl6pPr marL="2555519" indent="0">
              <a:buNone/>
              <a:defRPr sz="1000"/>
            </a:lvl6pPr>
            <a:lvl7pPr marL="3066623" indent="0">
              <a:buNone/>
              <a:defRPr sz="1000"/>
            </a:lvl7pPr>
            <a:lvl8pPr marL="3577727" indent="0">
              <a:buNone/>
              <a:defRPr sz="1000"/>
            </a:lvl8pPr>
            <a:lvl9pPr marL="408883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5EBEDC-4D93-4E05-B065-3112CF2EEE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2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3B9252F-1A00-469D-89CF-A46D8A05BC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4410075" cy="7200900"/>
            <a:chOff x="0" y="0"/>
            <a:chExt cx="2016" cy="4320"/>
          </a:xfrm>
        </p:grpSpPr>
        <p:sp>
          <p:nvSpPr>
            <p:cNvPr id="1035" name="Rectangle 3">
              <a:extLst>
                <a:ext uri="{FF2B5EF4-FFF2-40B4-BE49-F238E27FC236}">
                  <a16:creationId xmlns:a16="http://schemas.microsoft.com/office/drawing/2014/main" id="{1DA0BDB1-03B3-48CB-BFAF-E46121649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rgbClr val="99CC99"/>
            </a:solidFill>
            <a:ln>
              <a:noFill/>
            </a:ln>
          </p:spPr>
          <p:txBody>
            <a:bodyPr wrap="none" anchor="ctr"/>
            <a:lstStyle>
              <a:lvl1pPr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he-IL" altLang="en-US"/>
            </a:p>
          </p:txBody>
        </p:sp>
        <p:sp>
          <p:nvSpPr>
            <p:cNvPr id="1036" name="Rectangle 4">
              <a:extLst>
                <a:ext uri="{FF2B5EF4-FFF2-40B4-BE49-F238E27FC236}">
                  <a16:creationId xmlns:a16="http://schemas.microsoft.com/office/drawing/2014/main" id="{C00A029B-B187-4BB3-814D-F410CB360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rgbClr val="99CC99"/>
            </a:solidFill>
            <a:ln>
              <a:noFill/>
            </a:ln>
          </p:spPr>
          <p:txBody>
            <a:bodyPr wrap="none" anchor="ctr"/>
            <a:lstStyle>
              <a:lvl1pPr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he-IL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211BC6B0-7424-49A2-83DC-470B283FA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50925" y="1679575"/>
            <a:ext cx="11445875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221" tIns="51110" rIns="102221" bIns="51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BEEDAD91-0143-4982-8548-BB177AF74F3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05300" y="6721475"/>
            <a:ext cx="39909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221" tIns="51110" rIns="102221" bIns="51110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16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AutoShape 7">
            <a:extLst>
              <a:ext uri="{FF2B5EF4-FFF2-40B4-BE49-F238E27FC236}">
                <a16:creationId xmlns:a16="http://schemas.microsoft.com/office/drawing/2014/main" id="{B74E719C-9B4D-4161-917E-3599D8401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800100"/>
            <a:ext cx="4305300" cy="6397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wrap="none" lIns="102221" tIns="51110" rIns="102221" bIns="51110" anchor="ctr"/>
          <a:lstStyle>
            <a:lvl1pPr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0" eaLnBrk="1" hangingPunct="1">
              <a:defRPr/>
            </a:pPr>
            <a:endParaRPr kumimoji="1" lang="he-IL" altLang="en-US" sz="3600" b="1" dirty="0">
              <a:solidFill>
                <a:srgbClr val="009999"/>
              </a:solidFill>
            </a:endParaRPr>
          </a:p>
        </p:txBody>
      </p:sp>
      <p:sp>
        <p:nvSpPr>
          <p:cNvPr id="109576" name="Rectangle 8">
            <a:extLst>
              <a:ext uri="{FF2B5EF4-FFF2-40B4-BE49-F238E27FC236}">
                <a16:creationId xmlns:a16="http://schemas.microsoft.com/office/drawing/2014/main" id="{DBCDF85C-9E9B-476B-AD8A-3B67D3563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6661150"/>
            <a:ext cx="8096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2221" tIns="51110" rIns="102221" bIns="51110" anchor="b" anchorCtr="1"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D4E87DA-FC4E-4DB0-8A50-08E32DE5F2E8}" type="slidenum">
              <a:rPr lang="he-IL" altLang="en-US" sz="29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en-US" sz="29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031" name="Group 9">
            <a:extLst>
              <a:ext uri="{FF2B5EF4-FFF2-40B4-BE49-F238E27FC236}">
                <a16:creationId xmlns:a16="http://schemas.microsoft.com/office/drawing/2014/main" id="{F31CDEF7-956C-4922-B771-F438352EDADC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1360488"/>
            <a:ext cx="10186988" cy="334962"/>
            <a:chOff x="144" y="1248"/>
            <a:chExt cx="4656" cy="201"/>
          </a:xfrm>
        </p:grpSpPr>
        <p:sp>
          <p:nvSpPr>
            <p:cNvPr id="1033" name="AutoShape 10">
              <a:extLst>
                <a:ext uri="{FF2B5EF4-FFF2-40B4-BE49-F238E27FC236}">
                  <a16:creationId xmlns:a16="http://schemas.microsoft.com/office/drawing/2014/main" id="{41E736D6-C7D9-4B30-AD5E-56B313D00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</p:spPr>
          <p:txBody>
            <a:bodyPr wrap="none" anchor="ctr"/>
            <a:lstStyle>
              <a:lvl1pPr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he-IL" altLang="en-US"/>
            </a:p>
          </p:txBody>
        </p:sp>
        <p:sp>
          <p:nvSpPr>
            <p:cNvPr id="1034" name="AutoShape 11">
              <a:extLst>
                <a:ext uri="{FF2B5EF4-FFF2-40B4-BE49-F238E27FC236}">
                  <a16:creationId xmlns:a16="http://schemas.microsoft.com/office/drawing/2014/main" id="{DA0FD1AD-4D9F-4A41-B9B1-B3214ED3C4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003366"/>
            </a:solidFill>
            <a:ln>
              <a:noFill/>
            </a:ln>
          </p:spPr>
          <p:txBody>
            <a:bodyPr wrap="none" anchor="ctr"/>
            <a:lstStyle>
              <a:lvl1pPr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he-IL" altLang="en-US"/>
            </a:p>
          </p:txBody>
        </p:sp>
      </p:grpSp>
      <p:sp>
        <p:nvSpPr>
          <p:cNvPr id="1032" name="Rectangle 12">
            <a:extLst>
              <a:ext uri="{FF2B5EF4-FFF2-40B4-BE49-F238E27FC236}">
                <a16:creationId xmlns:a16="http://schemas.microsoft.com/office/drawing/2014/main" id="{B82B7B0A-957A-495B-92D8-7A055C53A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9513" y="800100"/>
            <a:ext cx="1142206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221" tIns="51110" rIns="102221" bIns="5111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Press here to Change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</p:sldLayoutIdLst>
  <p:hf sldNum="0"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500">
          <a:solidFill>
            <a:srgbClr val="006666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500">
          <a:solidFill>
            <a:srgbClr val="006666"/>
          </a:solidFill>
          <a:latin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500">
          <a:solidFill>
            <a:srgbClr val="006666"/>
          </a:solidFill>
          <a:latin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500">
          <a:solidFill>
            <a:srgbClr val="006666"/>
          </a:solidFill>
          <a:latin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500">
          <a:solidFill>
            <a:srgbClr val="006666"/>
          </a:solidFill>
          <a:latin typeface="Times New Roman" pitchFamily="18" charset="0"/>
        </a:defRPr>
      </a:lvl5pPr>
      <a:lvl6pPr marL="511104" algn="ctr" rtl="1" fontAlgn="base">
        <a:spcBef>
          <a:spcPct val="0"/>
        </a:spcBef>
        <a:spcAft>
          <a:spcPct val="0"/>
        </a:spcAft>
        <a:defRPr sz="4500">
          <a:solidFill>
            <a:srgbClr val="006666"/>
          </a:solidFill>
          <a:latin typeface="Times New Roman" pitchFamily="18" charset="0"/>
        </a:defRPr>
      </a:lvl6pPr>
      <a:lvl7pPr marL="1022208" algn="ctr" rtl="1" fontAlgn="base">
        <a:spcBef>
          <a:spcPct val="0"/>
        </a:spcBef>
        <a:spcAft>
          <a:spcPct val="0"/>
        </a:spcAft>
        <a:defRPr sz="4500">
          <a:solidFill>
            <a:srgbClr val="006666"/>
          </a:solidFill>
          <a:latin typeface="Times New Roman" pitchFamily="18" charset="0"/>
        </a:defRPr>
      </a:lvl7pPr>
      <a:lvl8pPr marL="1533312" algn="ctr" rtl="1" fontAlgn="base">
        <a:spcBef>
          <a:spcPct val="0"/>
        </a:spcBef>
        <a:spcAft>
          <a:spcPct val="0"/>
        </a:spcAft>
        <a:defRPr sz="4500">
          <a:solidFill>
            <a:srgbClr val="006666"/>
          </a:solidFill>
          <a:latin typeface="Times New Roman" pitchFamily="18" charset="0"/>
        </a:defRPr>
      </a:lvl8pPr>
      <a:lvl9pPr marL="2044416" algn="ctr" rtl="1" fontAlgn="base">
        <a:spcBef>
          <a:spcPct val="0"/>
        </a:spcBef>
        <a:spcAft>
          <a:spcPct val="0"/>
        </a:spcAft>
        <a:defRPr sz="4500">
          <a:solidFill>
            <a:srgbClr val="006666"/>
          </a:solidFill>
          <a:latin typeface="Times New Roman" pitchFamily="18" charset="0"/>
        </a:defRPr>
      </a:lvl9pPr>
    </p:titleStyle>
    <p:bodyStyle>
      <a:lvl1pPr marL="382588" indent="-382588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319088" algn="l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2pPr>
      <a:lvl3pPr marL="1276350" indent="-254000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787525" indent="-2540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98700" indent="-2540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811071" indent="-255552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322175" indent="-255552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833279" indent="-255552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344383" indent="-255552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1022208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04" algn="r" defTabSz="1022208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208" algn="r" defTabSz="1022208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3312" algn="r" defTabSz="1022208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4416" algn="r" defTabSz="1022208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5519" algn="r" defTabSz="1022208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6623" algn="r" defTabSz="1022208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77727" algn="r" defTabSz="1022208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88831" algn="r" defTabSz="1022208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D86A110-45AB-4658-B1CC-AC7803DB1D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44563" y="1200150"/>
            <a:ext cx="11342687" cy="1760538"/>
          </a:xfrm>
        </p:spPr>
        <p:txBody>
          <a:bodyPr/>
          <a:lstStyle/>
          <a:p>
            <a:pPr eaLnBrk="1" hangingPunct="1"/>
            <a:r>
              <a:rPr lang="en-US" altLang="he-IL" sz="5400"/>
              <a:t>Introduction to Operating System (OS)</a:t>
            </a:r>
            <a:endParaRPr lang="en-US" altLang="en-US" sz="4900"/>
          </a:p>
        </p:txBody>
      </p:sp>
      <p:sp>
        <p:nvSpPr>
          <p:cNvPr id="5123" name="Subtitle 1">
            <a:extLst>
              <a:ext uri="{FF2B5EF4-FFF2-40B4-BE49-F238E27FC236}">
                <a16:creationId xmlns:a16="http://schemas.microsoft.com/office/drawing/2014/main" id="{78D87D1D-A036-4DF4-868C-E5F76B802B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440488" y="3073400"/>
            <a:ext cx="5040312" cy="1914525"/>
          </a:xfrm>
        </p:spPr>
        <p:txBody>
          <a:bodyPr/>
          <a:lstStyle/>
          <a:p>
            <a:endParaRPr lang="en-I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43663A1-DB3D-48A2-970C-65F75982D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4. Device Management or I/O Management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745D2522-031F-4B13-9A53-17B39CE2CB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2000" i="1">
                <a:solidFill>
                  <a:srgbClr val="0070C0"/>
                </a:solidFill>
              </a:rPr>
              <a:t>Device controllers </a:t>
            </a:r>
            <a:r>
              <a:rPr lang="en-IN" altLang="en-US" sz="2000" i="1"/>
              <a:t>are components on the motherboard (or on expansion cards) that act as an interface between the CPU and the actual device.</a:t>
            </a:r>
          </a:p>
          <a:p>
            <a:pPr algn="just"/>
            <a:r>
              <a:rPr lang="en-IN" altLang="en-US" sz="2000" i="1">
                <a:solidFill>
                  <a:srgbClr val="0070C0"/>
                </a:solidFill>
              </a:rPr>
              <a:t>Device drivers, </a:t>
            </a:r>
            <a:r>
              <a:rPr lang="en-IN" altLang="en-US" sz="2000" i="1"/>
              <a:t>which are the operating system software components that interact with the devices controllers.</a:t>
            </a:r>
          </a:p>
          <a:p>
            <a:pPr algn="just"/>
            <a:r>
              <a:rPr lang="en-IN" altLang="en-US" sz="2000"/>
              <a:t>A special device (inside CPU) called the </a:t>
            </a:r>
            <a:r>
              <a:rPr lang="en-IN" altLang="en-US" sz="2000">
                <a:solidFill>
                  <a:srgbClr val="0070C0"/>
                </a:solidFill>
              </a:rPr>
              <a:t>Interrupt Controller </a:t>
            </a:r>
            <a:r>
              <a:rPr lang="en-IN" altLang="en-US" sz="2000"/>
              <a:t>handles the task of receiving interrupt requests and  prioritizes them to be forwarded to the processor. </a:t>
            </a:r>
          </a:p>
          <a:p>
            <a:pPr algn="just"/>
            <a:r>
              <a:rPr lang="en-IN" altLang="en-US" sz="2000">
                <a:solidFill>
                  <a:srgbClr val="0070C0"/>
                </a:solidFill>
              </a:rPr>
              <a:t>Deadlocks</a:t>
            </a:r>
            <a:r>
              <a:rPr lang="en-IN" altLang="en-US" sz="2000"/>
              <a:t> can occur when two (or more) processes have control of different I/O resources that are needed by the other processes, and they are unwilling to give up control of the device.</a:t>
            </a:r>
            <a:endParaRPr lang="en-US" altLang="en-US" sz="2000"/>
          </a:p>
          <a:p>
            <a:pPr algn="just"/>
            <a:r>
              <a:rPr lang="en-US" altLang="en-US" sz="2000"/>
              <a:t>It performs the following activities for device management.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2000"/>
              <a:t>Keeps tracks of all devices connected to system.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2000"/>
              <a:t>Designates a program responsible for every device known as  Input/output controller.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2000"/>
              <a:t>Decides which process gets access to a certain device and for how long.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2000"/>
              <a:t>Allocates devices in an effective and efficient way.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2000"/>
              <a:t>Deallocates devices when they are no longer required.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A769339-405A-4C9D-9715-BDDAFCF59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of Operating System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E28B86A9-123F-4533-B899-83C24F047E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00B0F0"/>
                </a:solidFill>
              </a:rPr>
              <a:t>The First Generation (1940's to early 1950's)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No Operating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All programming was done in absolute machine language, often by wiring up plug-boards to control the machine’s basic functions.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00B0F0"/>
                </a:solidFill>
              </a:rPr>
              <a:t>The Second Generation (1955-1965)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First operating system was introduced in the early 1950's.It was called GMOS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Created by General Motors for IBM's machine the 701.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Single-stream batch processing systems</a:t>
            </a:r>
            <a:endParaRPr lang="en-US" altLang="en-US" sz="2000" b="1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00B0F0"/>
                </a:solidFill>
              </a:rPr>
              <a:t>The Third Generation (1965-1980)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Introduction of multiprogramming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Development of Minicomputer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00B0F0"/>
                </a:solidFill>
              </a:rPr>
              <a:t>The Fourth Generation (1980-Present Day)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Development of PCs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/>
              <a:t>Birth of Windows/MaC OS</a:t>
            </a:r>
            <a:endParaRPr lang="en-US" altLang="en-US" sz="200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F4C2BE1-9E37-4298-A41A-F1746E1CD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Operating Systems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340D7A5F-4D75-4DE2-A09B-8249836975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Times New Roman" panose="02020603050405020304" pitchFamily="18" charset="0"/>
              <a:buAutoNum type="arabicPeriod"/>
            </a:pPr>
            <a:r>
              <a:rPr lang="en-US" altLang="en-US"/>
              <a:t>Batch Operating System</a:t>
            </a:r>
          </a:p>
          <a:p>
            <a:pPr marL="742950" indent="-742950">
              <a:buFont typeface="Times New Roman" panose="02020603050405020304" pitchFamily="18" charset="0"/>
              <a:buAutoNum type="arabicPeriod"/>
            </a:pPr>
            <a:r>
              <a:rPr lang="en-US" altLang="en-US"/>
              <a:t>Multiprogramming Operating System</a:t>
            </a:r>
          </a:p>
          <a:p>
            <a:pPr marL="742950" indent="-742950">
              <a:buFont typeface="Times New Roman" panose="02020603050405020304" pitchFamily="18" charset="0"/>
              <a:buAutoNum type="arabicPeriod"/>
            </a:pPr>
            <a:r>
              <a:rPr lang="en-US" altLang="en-US"/>
              <a:t>Time-Sharing OS</a:t>
            </a:r>
          </a:p>
          <a:p>
            <a:pPr marL="742950" indent="-742950">
              <a:buFont typeface="Times New Roman" panose="02020603050405020304" pitchFamily="18" charset="0"/>
              <a:buAutoNum type="arabicPeriod"/>
            </a:pPr>
            <a:r>
              <a:rPr lang="en-US" altLang="en-US"/>
              <a:t>Multiprocessing OS</a:t>
            </a:r>
          </a:p>
          <a:p>
            <a:pPr marL="742950" indent="-742950">
              <a:buFont typeface="Times New Roman" panose="02020603050405020304" pitchFamily="18" charset="0"/>
              <a:buAutoNum type="arabicPeriod"/>
            </a:pPr>
            <a:r>
              <a:rPr lang="en-US" altLang="en-US"/>
              <a:t>Distributed OS</a:t>
            </a:r>
          </a:p>
          <a:p>
            <a:pPr marL="742950" indent="-742950">
              <a:buFont typeface="Times New Roman" panose="02020603050405020304" pitchFamily="18" charset="0"/>
              <a:buAutoNum type="arabicPeriod"/>
            </a:pPr>
            <a:r>
              <a:rPr lang="en-US" altLang="en-US"/>
              <a:t>Network OS</a:t>
            </a:r>
          </a:p>
          <a:p>
            <a:pPr marL="742950" indent="-742950">
              <a:buFont typeface="Times New Roman" panose="02020603050405020304" pitchFamily="18" charset="0"/>
              <a:buAutoNum type="arabicPeriod"/>
            </a:pPr>
            <a:r>
              <a:rPr lang="en-US" altLang="en-US"/>
              <a:t>Real Time OS</a:t>
            </a:r>
          </a:p>
          <a:p>
            <a:pPr marL="742950" indent="-742950">
              <a:buFont typeface="Times New Roman" panose="02020603050405020304" pitchFamily="18" charset="0"/>
              <a:buAutoNum type="arabicPeriod"/>
            </a:pPr>
            <a:r>
              <a:rPr lang="en-US" altLang="en-US"/>
              <a:t>Embedded 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6BD14F2D-E8E3-43A2-88E1-DCAE1FF74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Popular types of OS 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0BB8E47E-5B23-4C07-BC1C-5567E6C4F4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>
                <a:solidFill>
                  <a:srgbClr val="00B0F0"/>
                </a:solidFill>
              </a:rPr>
              <a:t>Desktop Class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200"/>
              <a:t>Windows	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200"/>
              <a:t>OS 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200"/>
              <a:t>Unix/Linux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200"/>
              <a:t>Chrome OS</a:t>
            </a:r>
          </a:p>
          <a:p>
            <a:r>
              <a:rPr lang="en-US" altLang="en-US" sz="2200">
                <a:solidFill>
                  <a:srgbClr val="00B0F0"/>
                </a:solidFill>
              </a:rPr>
              <a:t>Server Class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200"/>
              <a:t>Windows Server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200"/>
              <a:t>Mac OS X Server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200"/>
              <a:t>Unix/Linux</a:t>
            </a:r>
          </a:p>
          <a:p>
            <a:r>
              <a:rPr lang="en-US" altLang="en-US" sz="2200">
                <a:solidFill>
                  <a:srgbClr val="00B0F0"/>
                </a:solidFill>
              </a:rPr>
              <a:t>Mobile Class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200"/>
              <a:t>Android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200"/>
              <a:t>iOS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200"/>
              <a:t>Windows 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D9BD7487-82F7-41F4-B1CC-26173D2D1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Linux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A444B38F-02DF-4F93-A3ED-BE3A4FF535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79513" y="1917700"/>
            <a:ext cx="10555287" cy="5170488"/>
          </a:xfrm>
        </p:spPr>
        <p:txBody>
          <a:bodyPr/>
          <a:lstStyle/>
          <a:p>
            <a:r>
              <a:rPr lang="en-GB" altLang="en-US" sz="2700" b="1"/>
              <a:t>Linux: </a:t>
            </a:r>
            <a:r>
              <a:rPr lang="en-GB" altLang="en-US" sz="2700"/>
              <a:t>An open-source, cross-platform operating system that runs on desktops, notebooks, tablets, and smartphones.</a:t>
            </a:r>
          </a:p>
          <a:p>
            <a:pPr lvl="1"/>
            <a:r>
              <a:rPr lang="en-GB" altLang="en-US"/>
              <a:t>The name </a:t>
            </a:r>
            <a:r>
              <a:rPr lang="en-GB" altLang="en-US" i="1"/>
              <a:t>Linux </a:t>
            </a:r>
            <a:r>
              <a:rPr lang="en-GB" altLang="en-US"/>
              <a:t>is a combination </a:t>
            </a:r>
            <a:r>
              <a:rPr lang="en-GB" altLang="en-US" i="1"/>
              <a:t>Linus</a:t>
            </a:r>
            <a:r>
              <a:rPr lang="en-GB" altLang="en-US"/>
              <a:t> (the first name of the first developer) and </a:t>
            </a:r>
            <a:r>
              <a:rPr lang="en-GB" altLang="en-US" i="1"/>
              <a:t>UNIX (another operating system</a:t>
            </a:r>
            <a:r>
              <a:rPr lang="en-GB" altLang="en-US"/>
              <a:t>.</a:t>
            </a:r>
          </a:p>
          <a:p>
            <a:r>
              <a:rPr lang="en-GB" altLang="en-US" sz="2700"/>
              <a:t>Users are free to modify the code, improve it, and redistribute it, </a:t>
            </a:r>
          </a:p>
          <a:p>
            <a:r>
              <a:rPr lang="en-GB" altLang="en-US" sz="2700"/>
              <a:t>Developers are not allowed to charge money for the Linux kernel itself (the main part of the operating system), but they can charge money for </a:t>
            </a:r>
            <a:r>
              <a:rPr lang="en-GB" altLang="en-US" sz="2700" b="1"/>
              <a:t>distributions </a:t>
            </a:r>
            <a:r>
              <a:rPr lang="en-GB" altLang="en-US" sz="2700"/>
              <a:t>(</a:t>
            </a:r>
            <a:r>
              <a:rPr lang="en-GB" altLang="en-US" sz="2700" b="1"/>
              <a:t>distros </a:t>
            </a:r>
            <a:r>
              <a:rPr lang="en-GB" altLang="en-US" sz="2700"/>
              <a:t>for short).</a:t>
            </a:r>
          </a:p>
          <a:p>
            <a:endParaRPr lang="en-GB" altLang="en-US"/>
          </a:p>
        </p:txBody>
      </p:sp>
      <p:pic>
        <p:nvPicPr>
          <p:cNvPr id="51204" name="Picture 6" descr="https://lh5.googleusercontent.com/-UsUGPfg2Rx0/AAAAAAAAAAI/AAAAAAAAAAA/rv6_MDqB2E4/photo.jpg">
            <a:extLst>
              <a:ext uri="{FF2B5EF4-FFF2-40B4-BE49-F238E27FC236}">
                <a16:creationId xmlns:a16="http://schemas.microsoft.com/office/drawing/2014/main" id="{044B816E-B9CF-47EF-A87D-AF8E5DBAF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513" y="203200"/>
            <a:ext cx="18843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EA3B7C4B-E982-448A-828A-508E03C80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Google Chrome OS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6602A8F6-124D-4690-A297-F5AD5C4508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700" b="1"/>
              <a:t>Chrome OS</a:t>
            </a:r>
            <a:r>
              <a:rPr lang="en-GB" altLang="en-US" sz="2700"/>
              <a:t>. Is a popular thin client operating system.</a:t>
            </a:r>
          </a:p>
          <a:p>
            <a:r>
              <a:rPr lang="en-GB" altLang="en-US" sz="2700" b="1"/>
              <a:t>Thin client </a:t>
            </a:r>
            <a:r>
              <a:rPr lang="en-GB" altLang="en-US" sz="2700"/>
              <a:t>A computer with minimal hardware, designed for a specific task. For example, a thin web client is designed for using the Internet.</a:t>
            </a:r>
          </a:p>
        </p:txBody>
      </p:sp>
      <p:pic>
        <p:nvPicPr>
          <p:cNvPr id="46084" name="Content Placeholder 5">
            <a:extLst>
              <a:ext uri="{FF2B5EF4-FFF2-40B4-BE49-F238E27FC236}">
                <a16:creationId xmlns:a16="http://schemas.microsoft.com/office/drawing/2014/main" id="{5833BAE6-6101-4296-B0F4-FC6452B3C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784600"/>
            <a:ext cx="6584950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2" descr="http://i1-news.softpedia-static.com/images/news2/Google-Chrome-26-Lands-with-Intelligent-Cloud-Spell-Checker-2.png">
            <a:extLst>
              <a:ext uri="{FF2B5EF4-FFF2-40B4-BE49-F238E27FC236}">
                <a16:creationId xmlns:a16="http://schemas.microsoft.com/office/drawing/2014/main" id="{70F8E9B4-D202-4E06-AA39-4D81E92E2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613" y="80963"/>
            <a:ext cx="24542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4" descr="Chromebook">
            <a:extLst>
              <a:ext uri="{FF2B5EF4-FFF2-40B4-BE49-F238E27FC236}">
                <a16:creationId xmlns:a16="http://schemas.microsoft.com/office/drawing/2014/main" id="{769B46E0-EB70-49F6-8A72-8222901D1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2" r="3314" b="11867"/>
          <a:stretch>
            <a:fillRect/>
          </a:stretch>
        </p:blipFill>
        <p:spPr bwMode="auto">
          <a:xfrm>
            <a:off x="8420100" y="6084888"/>
            <a:ext cx="4141788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6" descr="HP Chromebook 14 G3 arrives with Touchscreen, Tegra K1">
            <a:extLst>
              <a:ext uri="{FF2B5EF4-FFF2-40B4-BE49-F238E27FC236}">
                <a16:creationId xmlns:a16="http://schemas.microsoft.com/office/drawing/2014/main" id="{D85088AB-9569-4630-A449-D2AD3D28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4" t="1665" r="17686" b="7738"/>
          <a:stretch>
            <a:fillRect/>
          </a:stretch>
        </p:blipFill>
        <p:spPr bwMode="auto">
          <a:xfrm>
            <a:off x="8736013" y="4057650"/>
            <a:ext cx="351155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50E6188E-CCAA-42D5-BA72-63B689761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Server Operating Systems</a:t>
            </a:r>
            <a:endParaRPr lang="en-US" altLang="en-US" i="1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C70D4E4F-FA82-424F-A624-EE32681606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Windows Server</a:t>
            </a:r>
          </a:p>
          <a:p>
            <a:pPr lvl="1"/>
            <a:r>
              <a:rPr lang="en-US" altLang="en-US"/>
              <a:t>Familiar GUI interface for those experienced with Windows</a:t>
            </a:r>
          </a:p>
          <a:p>
            <a:r>
              <a:rPr lang="en-US" altLang="en-US"/>
              <a:t>UNIX</a:t>
            </a:r>
          </a:p>
          <a:p>
            <a:pPr lvl="1"/>
            <a:r>
              <a:rPr lang="en-US" altLang="en-US"/>
              <a:t>Very mature server capabilities, time-tested, large user community, stable</a:t>
            </a:r>
          </a:p>
          <a:p>
            <a:r>
              <a:rPr lang="en-US" altLang="en-US"/>
              <a:t>Linux</a:t>
            </a:r>
          </a:p>
          <a:p>
            <a:pPr lvl="1"/>
            <a:r>
              <a:rPr lang="en-US" altLang="en-US"/>
              <a:t>Free, customizable, many free services and utilities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73A2CB5B-6536-47B1-9C8B-21761B27E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Tablet and Phone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C8BCD-4DDC-47CF-844A-BE024C60E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350" y="1725613"/>
            <a:ext cx="11128375" cy="5475287"/>
          </a:xfrm>
        </p:spPr>
        <p:txBody>
          <a:bodyPr>
            <a:normAutofit/>
          </a:bodyPr>
          <a:lstStyle/>
          <a:p>
            <a:pPr marL="383328" indent="-383328">
              <a:defRPr/>
            </a:pPr>
            <a:r>
              <a:rPr lang="en-US" sz="2700" b="1" dirty="0"/>
              <a:t>System-on-chip (</a:t>
            </a:r>
            <a:r>
              <a:rPr lang="en-US" sz="2700" b="1" dirty="0" err="1"/>
              <a:t>SoC</a:t>
            </a:r>
            <a:r>
              <a:rPr lang="en-US" sz="2700" b="1" dirty="0"/>
              <a:t>): </a:t>
            </a:r>
            <a:r>
              <a:rPr lang="en-GB" sz="2700" dirty="0"/>
              <a:t>An operating system that comes preinstalled on a chip on a portable device such as a smartphone.</a:t>
            </a:r>
            <a:r>
              <a:rPr lang="en-US" sz="2700" dirty="0"/>
              <a:t> </a:t>
            </a:r>
          </a:p>
          <a:p>
            <a:pPr marL="383328" indent="-383328">
              <a:defRPr/>
            </a:pPr>
            <a:r>
              <a:rPr lang="en-US" sz="2700" dirty="0"/>
              <a:t>Popular </a:t>
            </a:r>
            <a:r>
              <a:rPr lang="en-US" sz="2700" dirty="0" err="1"/>
              <a:t>SoC</a:t>
            </a:r>
            <a:r>
              <a:rPr lang="en-US" sz="2700" dirty="0"/>
              <a:t> operating systems:</a:t>
            </a:r>
          </a:p>
          <a:p>
            <a:pPr marL="830544" lvl="1" indent="-319440">
              <a:buFont typeface="Wingdings" panose="05000000000000000000" pitchFamily="2" charset="2"/>
              <a:buChar char="§"/>
              <a:defRPr/>
            </a:pPr>
            <a:r>
              <a:rPr lang="en-US" dirty="0"/>
              <a:t>iOS: for iPad, iPhone</a:t>
            </a:r>
          </a:p>
          <a:p>
            <a:pPr marL="830544" lvl="1" indent="-319440">
              <a:buFont typeface="Wingdings" panose="05000000000000000000" pitchFamily="2" charset="2"/>
              <a:buChar char="§"/>
              <a:defRPr/>
            </a:pPr>
            <a:r>
              <a:rPr lang="en-US" dirty="0"/>
              <a:t>Android: for a variety of tablets and phones</a:t>
            </a:r>
          </a:p>
          <a:p>
            <a:pPr marL="383328" indent="-383328">
              <a:defRPr/>
            </a:pPr>
            <a:r>
              <a:rPr lang="en-US" sz="2700" dirty="0"/>
              <a:t>Downloadable applications (apps) from an App store, for example:</a:t>
            </a:r>
          </a:p>
          <a:p>
            <a:pPr marL="830544" lvl="1" indent="-319440">
              <a:buFont typeface="Wingdings" panose="05000000000000000000" pitchFamily="2" charset="2"/>
              <a:buChar char="§"/>
              <a:defRPr/>
            </a:pPr>
            <a:r>
              <a:rPr lang="en-US" dirty="0"/>
              <a:t>Apple App Store</a:t>
            </a:r>
          </a:p>
          <a:p>
            <a:pPr marL="830544" lvl="1" indent="-319440">
              <a:buFont typeface="Wingdings" panose="05000000000000000000" pitchFamily="2" charset="2"/>
              <a:buChar char="§"/>
              <a:defRPr/>
            </a:pPr>
            <a:r>
              <a:rPr lang="en-US" dirty="0"/>
              <a:t>Google Play Store</a:t>
            </a:r>
          </a:p>
          <a:p>
            <a:pPr marL="511104" lvl="1" indent="0">
              <a:buFontTx/>
              <a:buNone/>
              <a:defRPr/>
            </a:pPr>
            <a:endParaRPr lang="en-US" dirty="0"/>
          </a:p>
        </p:txBody>
      </p:sp>
      <p:pic>
        <p:nvPicPr>
          <p:cNvPr id="56324" name="Picture 2" descr="Image result for get on appstore logo">
            <a:extLst>
              <a:ext uri="{FF2B5EF4-FFF2-40B4-BE49-F238E27FC236}">
                <a16:creationId xmlns:a16="http://schemas.microsoft.com/office/drawing/2014/main" id="{2CCB492D-06D7-4D5E-B2A5-561497C4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25" y="5492750"/>
            <a:ext cx="264318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DB1F35A-B316-4C25-B083-7A7684DB4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0288" y="877888"/>
            <a:ext cx="11571287" cy="481012"/>
          </a:xfrm>
        </p:spPr>
        <p:txBody>
          <a:bodyPr/>
          <a:lstStyle/>
          <a:p>
            <a:pPr eaLnBrk="1" hangingPunct="1"/>
            <a:r>
              <a:rPr lang="en-US" altLang="en-US" sz="4000"/>
              <a:t>What is an Operating System?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DDF9A26-D3BA-463F-83D2-382714319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1563" y="1728788"/>
            <a:ext cx="11356975" cy="534035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800" dirty="0"/>
              <a:t>Computer System = Hardware + Software</a:t>
            </a:r>
          </a:p>
          <a:p>
            <a:pPr algn="just" eaLnBrk="1" hangingPunct="1">
              <a:defRPr/>
            </a:pPr>
            <a:r>
              <a:rPr lang="en-US" altLang="en-US" sz="2800" dirty="0"/>
              <a:t>Software = Application Software + System Software(OS)</a:t>
            </a:r>
          </a:p>
          <a:p>
            <a:pPr algn="just" eaLnBrk="1" hangingPunct="1">
              <a:defRPr/>
            </a:pPr>
            <a:r>
              <a:rPr lang="en-US" altLang="en-US" sz="2800" dirty="0"/>
              <a:t>An Operating System is a system Software that acts as an intermediary/interface between a </a:t>
            </a:r>
            <a:r>
              <a:rPr lang="en-US" altLang="en-US" sz="2800" dirty="0">
                <a:solidFill>
                  <a:srgbClr val="00B0F0"/>
                </a:solidFill>
              </a:rPr>
              <a:t>user</a:t>
            </a:r>
            <a:r>
              <a:rPr lang="en-US" altLang="en-US" sz="2800" dirty="0"/>
              <a:t> of a computer and the </a:t>
            </a:r>
            <a:r>
              <a:rPr lang="en-US" altLang="en-US" sz="2800" dirty="0">
                <a:solidFill>
                  <a:srgbClr val="00B0F0"/>
                </a:solidFill>
              </a:rPr>
              <a:t>computer hardware</a:t>
            </a:r>
            <a:r>
              <a:rPr lang="en-US" altLang="en-US" sz="2800" dirty="0"/>
              <a:t>.</a:t>
            </a:r>
          </a:p>
          <a:p>
            <a:pPr algn="just" eaLnBrk="1" hangingPunct="1">
              <a:defRPr/>
            </a:pPr>
            <a:r>
              <a:rPr lang="en-IN" sz="2800" dirty="0"/>
              <a:t>Operating system goals:</a:t>
            </a:r>
          </a:p>
          <a:p>
            <a:pPr marL="1025525" lvl="1" indent="-514350" algn="just" eaLnBrk="1" hangingPunct="1">
              <a:buFont typeface="Wingdings" pitchFamily="2" charset="2"/>
              <a:buChar char="Ø"/>
              <a:defRPr/>
            </a:pPr>
            <a:r>
              <a:rPr lang="en-IN" sz="2800" dirty="0">
                <a:ea typeface="+mn-ea"/>
                <a:cs typeface="+mn-cs"/>
              </a:rPr>
              <a:t>Execute user programs and make solving user problems easier</a:t>
            </a:r>
          </a:p>
          <a:p>
            <a:pPr marL="1025525" lvl="1" indent="-514350" algn="just" eaLnBrk="1" hangingPunct="1">
              <a:buFont typeface="Wingdings" pitchFamily="2" charset="2"/>
              <a:buChar char="Ø"/>
              <a:defRPr/>
            </a:pPr>
            <a:r>
              <a:rPr lang="en-IN" sz="2800" dirty="0">
                <a:ea typeface="+mn-ea"/>
                <a:cs typeface="+mn-cs"/>
              </a:rPr>
              <a:t>Make the computer system convenient to use</a:t>
            </a:r>
          </a:p>
          <a:p>
            <a:pPr marL="1025525" lvl="1" indent="-514350" algn="just" eaLnBrk="1" hangingPunct="1">
              <a:buFont typeface="Wingdings" pitchFamily="2" charset="2"/>
              <a:buChar char="Ø"/>
              <a:defRPr/>
            </a:pPr>
            <a:r>
              <a:rPr lang="en-IN" sz="2800" dirty="0">
                <a:ea typeface="+mn-ea"/>
                <a:cs typeface="+mn-cs"/>
              </a:rPr>
              <a:t>Use the computer hardware in an efficient manner</a:t>
            </a:r>
            <a:endParaRPr lang="en-US" altLang="en-US" sz="2800" dirty="0"/>
          </a:p>
          <a:p>
            <a:pPr eaLnBrk="1" hangingPunct="1">
              <a:buFontTx/>
              <a:buNone/>
              <a:defRPr/>
            </a:pPr>
            <a:endParaRPr lang="en-US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51CD93D-869E-4940-8A60-A5A4C703C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760AEBD8-90B6-40B3-A50C-61707703C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96875" algn="just">
              <a:spcBef>
                <a:spcPts val="113"/>
              </a:spcBef>
              <a:buClr>
                <a:srgbClr val="90C225"/>
              </a:buClr>
              <a:buSzPct val="79000"/>
              <a:buFont typeface="Wingdings" panose="05000000000000000000" pitchFamily="2" charset="2"/>
              <a:buChar char="Ø"/>
              <a:tabLst>
                <a:tab pos="396875" algn="l"/>
              </a:tabLst>
            </a:pPr>
            <a:r>
              <a:rPr lang="en-US" altLang="en-US" sz="22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Kernel is a software code that reside in central core of OS. It has complete control over system.</a:t>
            </a:r>
          </a:p>
          <a:p>
            <a:pPr marL="396875" algn="just">
              <a:spcBef>
                <a:spcPts val="1138"/>
              </a:spcBef>
              <a:buClr>
                <a:srgbClr val="90C225"/>
              </a:buClr>
              <a:buSzPct val="79000"/>
              <a:buFont typeface="Wingdings" panose="05000000000000000000" pitchFamily="2" charset="2"/>
              <a:buChar char="Ø"/>
              <a:tabLst>
                <a:tab pos="396875" algn="l"/>
              </a:tabLst>
            </a:pPr>
            <a:r>
              <a:rPr lang="en-US" altLang="en-US" sz="22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When operation system boots, kernel is first part of OS to load in main memory. </a:t>
            </a:r>
          </a:p>
          <a:p>
            <a:pPr marL="396875" algn="just">
              <a:spcBef>
                <a:spcPts val="1138"/>
              </a:spcBef>
              <a:buClr>
                <a:srgbClr val="90C225"/>
              </a:buClr>
              <a:buSzPct val="79000"/>
              <a:buFont typeface="Wingdings" panose="05000000000000000000" pitchFamily="2" charset="2"/>
              <a:buChar char="Ø"/>
              <a:tabLst>
                <a:tab pos="396875" algn="l"/>
              </a:tabLst>
            </a:pPr>
            <a:r>
              <a:rPr lang="en-US" altLang="en-US" sz="22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Kernel remains in main memory for entire duration of computer session. The kernel code is usually loaded in to protected area of memory.</a:t>
            </a:r>
          </a:p>
          <a:p>
            <a:pPr marL="396875" algn="just">
              <a:spcBef>
                <a:spcPts val="1113"/>
              </a:spcBef>
              <a:buClr>
                <a:srgbClr val="90C225"/>
              </a:buClr>
              <a:buSzPct val="79000"/>
              <a:buFont typeface="Wingdings" panose="05000000000000000000" pitchFamily="2" charset="2"/>
              <a:buChar char="Ø"/>
              <a:tabLst>
                <a:tab pos="396875" algn="l"/>
              </a:tabLst>
            </a:pPr>
            <a:r>
              <a:rPr lang="en-US" altLang="en-US" sz="22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Kernel performs it’s task like executing processes and handling interrupts in kernel space. </a:t>
            </a:r>
          </a:p>
          <a:p>
            <a:pPr marL="396875" algn="just">
              <a:spcBef>
                <a:spcPts val="1113"/>
              </a:spcBef>
              <a:buClr>
                <a:srgbClr val="90C225"/>
              </a:buClr>
              <a:buSzPct val="79000"/>
              <a:buFont typeface="Wingdings" panose="05000000000000000000" pitchFamily="2" charset="2"/>
              <a:buChar char="Ø"/>
              <a:tabLst>
                <a:tab pos="396875" algn="l"/>
              </a:tabLst>
            </a:pPr>
            <a:r>
              <a:rPr lang="en-US" altLang="en-US" sz="22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User performs it’s task  in user area of memory.</a:t>
            </a:r>
          </a:p>
          <a:p>
            <a:pPr marL="396875" algn="just">
              <a:spcBef>
                <a:spcPts val="1113"/>
              </a:spcBef>
              <a:buClr>
                <a:srgbClr val="90C225"/>
              </a:buClr>
              <a:buSzPct val="79000"/>
              <a:buFont typeface="Wingdings" panose="05000000000000000000" pitchFamily="2" charset="2"/>
              <a:buChar char="Ø"/>
              <a:tabLst>
                <a:tab pos="396875" algn="l"/>
              </a:tabLst>
            </a:pPr>
            <a:r>
              <a:rPr lang="en-US" altLang="en-US" sz="22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This memory separation is made in order to prevent user data and kernel data from interfering with each other.</a:t>
            </a:r>
          </a:p>
          <a:p>
            <a:pPr marL="396875" lvl="1" indent="-382588" algn="just">
              <a:spcBef>
                <a:spcPts val="1113"/>
              </a:spcBef>
              <a:buClr>
                <a:srgbClr val="90C225"/>
              </a:buClr>
              <a:buSzPct val="79000"/>
              <a:buFont typeface="Wingdings" panose="05000000000000000000" pitchFamily="2" charset="2"/>
              <a:buChar char="Ø"/>
              <a:tabLst>
                <a:tab pos="396875" algn="l"/>
              </a:tabLst>
            </a:pPr>
            <a:r>
              <a:rPr lang="en-US" altLang="en-US" sz="22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Kernel does not interact directly with user, but it interacts using SHELL and other programs and hardware.</a:t>
            </a:r>
          </a:p>
          <a:p>
            <a:pPr marL="396875">
              <a:spcBef>
                <a:spcPts val="1113"/>
              </a:spcBef>
              <a:buClr>
                <a:srgbClr val="90C225"/>
              </a:buClr>
              <a:buSzPct val="79000"/>
              <a:buFont typeface="Wingdings" panose="05000000000000000000" pitchFamily="2" charset="2"/>
              <a:buChar char=""/>
              <a:tabLst>
                <a:tab pos="396875" algn="l"/>
              </a:tabLst>
            </a:pPr>
            <a:endParaRPr lang="en-US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7C617E0-9528-48A8-99A7-B3A203090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cont…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4AD4D7D-2B6D-4FFB-81E5-173FBD1E6E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96875">
              <a:spcBef>
                <a:spcPts val="1113"/>
              </a:spcBef>
              <a:buClr>
                <a:srgbClr val="90C225"/>
              </a:buClr>
              <a:buSzPct val="79000"/>
              <a:buFont typeface="Wingdings" panose="05000000000000000000" pitchFamily="2" charset="2"/>
              <a:buChar char="Ø"/>
              <a:tabLst>
                <a:tab pos="396875" algn="l"/>
              </a:tabLst>
            </a:pPr>
            <a:r>
              <a:rPr lang="en-US" altLang="en-US" sz="24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Kernel includes:-</a:t>
            </a:r>
          </a:p>
          <a:p>
            <a:pPr marL="523875" lvl="1" indent="0">
              <a:spcBef>
                <a:spcPts val="1113"/>
              </a:spcBef>
              <a:buClr>
                <a:srgbClr val="90C225"/>
              </a:buClr>
              <a:buSzPct val="79000"/>
              <a:buFontTx/>
              <a:buNone/>
              <a:tabLst>
                <a:tab pos="396875" algn="l"/>
              </a:tabLst>
            </a:pPr>
            <a:r>
              <a:rPr lang="en-US" altLang="en-US" sz="2400">
                <a:solidFill>
                  <a:srgbClr val="00B0F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1. Scheduler: </a:t>
            </a:r>
            <a:r>
              <a:rPr lang="en-US" altLang="en-US" sz="24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It allocates the Kernel’s processing time to various processes.</a:t>
            </a:r>
          </a:p>
          <a:p>
            <a:pPr marL="523875" lvl="1" indent="0">
              <a:spcBef>
                <a:spcPts val="1113"/>
              </a:spcBef>
              <a:buClr>
                <a:srgbClr val="90C225"/>
              </a:buClr>
              <a:buSzPct val="79000"/>
              <a:buFontTx/>
              <a:buNone/>
              <a:tabLst>
                <a:tab pos="396875" algn="l"/>
              </a:tabLst>
            </a:pPr>
            <a:r>
              <a:rPr lang="en-US" altLang="en-US" sz="2400">
                <a:solidFill>
                  <a:srgbClr val="00B0F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2. Supervisor: </a:t>
            </a:r>
            <a:r>
              <a:rPr lang="en-US" altLang="en-US" sz="24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It grants permission to use computer system resources to each process.</a:t>
            </a:r>
          </a:p>
          <a:p>
            <a:pPr marL="523875" lvl="1" indent="0">
              <a:spcBef>
                <a:spcPts val="1113"/>
              </a:spcBef>
              <a:buClr>
                <a:srgbClr val="90C225"/>
              </a:buClr>
              <a:buSzPct val="79000"/>
              <a:buFontTx/>
              <a:buNone/>
              <a:tabLst>
                <a:tab pos="396875" algn="l"/>
              </a:tabLst>
            </a:pPr>
            <a:r>
              <a:rPr lang="en-US" altLang="en-US" sz="2400">
                <a:solidFill>
                  <a:srgbClr val="00B0F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3. Interrupt handler </a:t>
            </a:r>
            <a:r>
              <a:rPr lang="en-US" altLang="en-US" sz="24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 It handles all requests from the various  hardware devices which compete for kernel services.</a:t>
            </a:r>
          </a:p>
          <a:p>
            <a:pPr marL="523875" lvl="1" indent="0">
              <a:spcBef>
                <a:spcPts val="1138"/>
              </a:spcBef>
              <a:buClr>
                <a:srgbClr val="90C225"/>
              </a:buClr>
              <a:buSzPct val="79000"/>
              <a:buFontTx/>
              <a:buNone/>
              <a:tabLst>
                <a:tab pos="396875" algn="l"/>
              </a:tabLst>
            </a:pPr>
            <a:r>
              <a:rPr lang="en-US" altLang="en-US" sz="2400">
                <a:solidFill>
                  <a:srgbClr val="00B0F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4. Memory manager </a:t>
            </a:r>
            <a:r>
              <a:rPr lang="en-US" altLang="en-US" sz="24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 allocates space in memory for all users  of kernel service.</a:t>
            </a:r>
          </a:p>
          <a:p>
            <a:pPr marL="396875">
              <a:buFont typeface="Wingdings" panose="05000000000000000000" pitchFamily="2" charset="2"/>
              <a:buChar char="Ø"/>
              <a:tabLst>
                <a:tab pos="396875" algn="l"/>
              </a:tabLst>
            </a:pPr>
            <a:r>
              <a:rPr lang="en-US" altLang="en-US" sz="24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kernel provides services for process management, file management, I/O  management, memory management.</a:t>
            </a:r>
          </a:p>
          <a:p>
            <a:pPr marL="396875">
              <a:buFont typeface="Wingdings" panose="05000000000000000000" pitchFamily="2" charset="2"/>
              <a:buChar char="Ø"/>
              <a:tabLst>
                <a:tab pos="396875" algn="l"/>
              </a:tabLst>
            </a:pPr>
            <a:r>
              <a:rPr lang="en-US" altLang="en-US" sz="24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System calls are used to  provide these type of services.</a:t>
            </a:r>
          </a:p>
          <a:p>
            <a:pPr marL="523875" lvl="1" indent="0">
              <a:spcBef>
                <a:spcPts val="1138"/>
              </a:spcBef>
              <a:buClr>
                <a:srgbClr val="90C225"/>
              </a:buClr>
              <a:buSzPct val="79000"/>
              <a:buFontTx/>
              <a:buNone/>
              <a:tabLst>
                <a:tab pos="396875" algn="l"/>
              </a:tabLst>
            </a:pPr>
            <a:endParaRPr lang="en-US" altLang="en-US" sz="18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96875">
              <a:tabLst>
                <a:tab pos="396875" algn="l"/>
              </a:tabLst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A639B95-7614-410F-9CD9-33BB53268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 Call</a:t>
            </a:r>
            <a:endParaRPr lang="en-IN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9573DE1D-C945-4FEB-B219-3D54C268BB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sz="2800" b="1"/>
              <a:t>System call</a:t>
            </a:r>
            <a:r>
              <a:rPr lang="en-IN" altLang="en-US" sz="2800"/>
              <a:t> is the programmatic way in which a computer program/user application requests a service from the kernel of the operating system on which it is executed.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sz="2800"/>
              <a:t>Application program is just a user-process. Due to security reasons , user applications are not given access to privileged resources(the ones controlled by OS).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sz="2800"/>
              <a:t>When they need to </a:t>
            </a:r>
            <a:r>
              <a:rPr lang="en-IN" altLang="en-US" sz="2800" b="1"/>
              <a:t>do any I/O</a:t>
            </a:r>
            <a:r>
              <a:rPr lang="en-IN" altLang="en-US" sz="2800"/>
              <a:t> or have </a:t>
            </a:r>
            <a:r>
              <a:rPr lang="en-IN" altLang="en-US" sz="2800" b="1"/>
              <a:t>some more memory</a:t>
            </a:r>
            <a:r>
              <a:rPr lang="en-IN" altLang="en-US" sz="2800"/>
              <a:t> or </a:t>
            </a:r>
            <a:r>
              <a:rPr lang="en-IN" altLang="en-US" sz="2800" b="1"/>
              <a:t>spawn a process</a:t>
            </a:r>
            <a:r>
              <a:rPr lang="en-IN" altLang="en-US" sz="2800"/>
              <a:t> or wait for </a:t>
            </a:r>
            <a:r>
              <a:rPr lang="en-IN" altLang="en-US" sz="2800" b="1"/>
              <a:t>signal/interrupt, </a:t>
            </a:r>
            <a:r>
              <a:rPr lang="en-IN" altLang="en-US" sz="2800"/>
              <a:t>it requests operating system to facilitate all these. This </a:t>
            </a:r>
            <a:r>
              <a:rPr lang="en-IN" altLang="en-US" sz="2800" b="1"/>
              <a:t>request is made through System Call.</a:t>
            </a:r>
            <a:endParaRPr lang="en-IN" altLang="en-US" sz="280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sz="2800"/>
              <a:t>System calls are also called </a:t>
            </a:r>
            <a:r>
              <a:rPr lang="en-IN" altLang="en-US" sz="2800" b="1"/>
              <a:t>software-interrupts.</a:t>
            </a:r>
            <a:endParaRPr lang="en-IN" altLang="en-US" sz="2800"/>
          </a:p>
          <a:p>
            <a:pPr>
              <a:buFontTx/>
              <a:buNone/>
            </a:pP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7AEF716-4278-4F8D-8C65-314C040E1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 of Operating System</a:t>
            </a:r>
          </a:p>
        </p:txBody>
      </p:sp>
      <p:sp>
        <p:nvSpPr>
          <p:cNvPr id="23555" name="object 3">
            <a:extLst>
              <a:ext uri="{FF2B5EF4-FFF2-40B4-BE49-F238E27FC236}">
                <a16:creationId xmlns:a16="http://schemas.microsoft.com/office/drawing/2014/main" id="{A1C09DC2-E235-47D2-AFE2-E63D827E6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75" y="2141538"/>
            <a:ext cx="10641013" cy="49037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924B9A0-551D-4D2E-BC2D-FA311094A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9338" y="823913"/>
            <a:ext cx="11423650" cy="560387"/>
          </a:xfrm>
        </p:spPr>
        <p:txBody>
          <a:bodyPr/>
          <a:lstStyle/>
          <a:p>
            <a:r>
              <a:rPr lang="en-US" altLang="en-US"/>
              <a:t>1. Process Management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905CAEA9-1726-4FDA-8303-79B6636261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b="1"/>
              <a:t>A </a:t>
            </a:r>
            <a:r>
              <a:rPr lang="en-US" altLang="en-US" sz="2200" b="1" i="1"/>
              <a:t>process </a:t>
            </a:r>
            <a:r>
              <a:rPr lang="en-US" altLang="en-US" sz="2200" b="1"/>
              <a:t>is a program in execution.</a:t>
            </a:r>
          </a:p>
          <a:p>
            <a:r>
              <a:rPr lang="en-US" altLang="en-US" sz="2200">
                <a:ea typeface="Trebuchet MS" panose="020B0603020202020204" pitchFamily="34" charset="0"/>
                <a:cs typeface="Trebuchet MS" panose="020B0603020202020204" pitchFamily="34" charset="0"/>
              </a:rPr>
              <a:t>A process needs certain resources, including CPU time, memory, files, and I/O devices to accomplish its task.</a:t>
            </a:r>
          </a:p>
          <a:p>
            <a:pPr algn="just">
              <a:spcBef>
                <a:spcPts val="1113"/>
              </a:spcBef>
            </a:pPr>
            <a:r>
              <a:rPr lang="en-US" altLang="en-US" sz="2200">
                <a:ea typeface="Trebuchet MS" panose="020B0603020202020204" pitchFamily="34" charset="0"/>
                <a:cs typeface="Trebuchet MS" panose="020B0603020202020204" pitchFamily="34" charset="0"/>
              </a:rPr>
              <a:t>Simultaneous execution leads to multiple processes. Hence creation, execution and termination of a process  are the most basic functionality of an OS</a:t>
            </a:r>
          </a:p>
          <a:p>
            <a:pPr algn="just">
              <a:spcBef>
                <a:spcPts val="1113"/>
              </a:spcBef>
            </a:pPr>
            <a:r>
              <a:rPr lang="en-US" altLang="en-US" sz="2200">
                <a:ea typeface="Trebuchet MS" panose="020B0603020202020204" pitchFamily="34" charset="0"/>
                <a:cs typeface="Trebuchet MS" panose="020B0603020202020204" pitchFamily="34" charset="0"/>
              </a:rPr>
              <a:t>If processes are </a:t>
            </a:r>
            <a:r>
              <a:rPr lang="en-US" altLang="en-US" sz="2200">
                <a:solidFill>
                  <a:srgbClr val="00B0F0"/>
                </a:solidFill>
                <a:ea typeface="Trebuchet MS" panose="020B0603020202020204" pitchFamily="34" charset="0"/>
                <a:cs typeface="Trebuchet MS" panose="020B0603020202020204" pitchFamily="34" charset="0"/>
              </a:rPr>
              <a:t>dependent</a:t>
            </a:r>
            <a:r>
              <a:rPr lang="en-US" altLang="en-US" sz="2200">
                <a:ea typeface="Trebuchet MS" panose="020B0603020202020204" pitchFamily="34" charset="0"/>
                <a:cs typeface="Trebuchet MS" panose="020B0603020202020204" pitchFamily="34" charset="0"/>
              </a:rPr>
              <a:t>, than they may try to share same resources. thus task of </a:t>
            </a:r>
            <a:r>
              <a:rPr lang="en-US" altLang="en-US" sz="2200">
                <a:solidFill>
                  <a:srgbClr val="00B0F0"/>
                </a:solidFill>
                <a:ea typeface="Trebuchet MS" panose="020B0603020202020204" pitchFamily="34" charset="0"/>
                <a:cs typeface="Trebuchet MS" panose="020B0603020202020204" pitchFamily="34" charset="0"/>
              </a:rPr>
              <a:t>process synchronization  </a:t>
            </a:r>
            <a:r>
              <a:rPr lang="en-US" altLang="en-US" sz="2200">
                <a:ea typeface="Trebuchet MS" panose="020B0603020202020204" pitchFamily="34" charset="0"/>
                <a:cs typeface="Trebuchet MS" panose="020B0603020202020204" pitchFamily="34" charset="0"/>
              </a:rPr>
              <a:t>comes to the picture.</a:t>
            </a:r>
          </a:p>
          <a:p>
            <a:pPr algn="just">
              <a:spcBef>
                <a:spcPts val="1113"/>
              </a:spcBef>
            </a:pPr>
            <a:r>
              <a:rPr lang="en-US" altLang="en-US" sz="2200">
                <a:ea typeface="Trebuchet MS" panose="020B0603020202020204" pitchFamily="34" charset="0"/>
                <a:cs typeface="Trebuchet MS" panose="020B0603020202020204" pitchFamily="34" charset="0"/>
              </a:rPr>
              <a:t>If processes are </a:t>
            </a:r>
            <a:r>
              <a:rPr lang="en-US" altLang="en-US" sz="2200">
                <a:solidFill>
                  <a:srgbClr val="00B0F0"/>
                </a:solidFill>
                <a:ea typeface="Trebuchet MS" panose="020B0603020202020204" pitchFamily="34" charset="0"/>
                <a:cs typeface="Trebuchet MS" panose="020B0603020202020204" pitchFamily="34" charset="0"/>
              </a:rPr>
              <a:t>independent</a:t>
            </a:r>
            <a:r>
              <a:rPr lang="en-US" altLang="en-US" sz="2200">
                <a:ea typeface="Trebuchet MS" panose="020B0603020202020204" pitchFamily="34" charset="0"/>
                <a:cs typeface="Trebuchet MS" panose="020B0603020202020204" pitchFamily="34" charset="0"/>
              </a:rPr>
              <a:t>, than a due care needs to be taken to avoid their overlapping in memory area.</a:t>
            </a:r>
          </a:p>
          <a:p>
            <a:pPr algn="just">
              <a:spcBef>
                <a:spcPts val="1113"/>
              </a:spcBef>
            </a:pPr>
            <a:r>
              <a:rPr lang="en-US" altLang="en-US" sz="2200">
                <a:ea typeface="Trebuchet MS" panose="020B0603020202020204" pitchFamily="34" charset="0"/>
                <a:cs typeface="Trebuchet MS" panose="020B0603020202020204" pitchFamily="34" charset="0"/>
              </a:rPr>
              <a:t>Based on priority, it is important to allow more  important processes to execute first than others.</a:t>
            </a:r>
          </a:p>
          <a:p>
            <a:endParaRPr lang="en-US" altLang="en-US"/>
          </a:p>
          <a:p>
            <a:pPr marL="509588" lvl="1" indent="0">
              <a:buFontTx/>
              <a:buNone/>
            </a:pPr>
            <a:endParaRPr lang="en-US" altLang="en-US" sz="1800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36BEC80-A775-404D-A93D-D20F81A2B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963" y="831850"/>
            <a:ext cx="11422062" cy="458788"/>
          </a:xfrm>
        </p:spPr>
        <p:txBody>
          <a:bodyPr/>
          <a:lstStyle/>
          <a:p>
            <a:br>
              <a:rPr lang="en-US" altLang="en-US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altLang="en-US"/>
              <a:t>2. Memory management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93A5331-85F8-4A29-93E5-5236089699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/>
              <a:t>Memory is a large array of words or bytes, each with its own address.</a:t>
            </a:r>
          </a:p>
          <a:p>
            <a:pPr algn="just"/>
            <a:r>
              <a:rPr lang="en-US" altLang="en-US" sz="2400"/>
              <a:t> It is a repository of quickly accessible data shared by the CPU and I/O devices.</a:t>
            </a:r>
          </a:p>
          <a:p>
            <a:pPr algn="just"/>
            <a:r>
              <a:rPr lang="en-US" altLang="en-US" sz="2400"/>
              <a:t>Main memory is a </a:t>
            </a:r>
            <a:r>
              <a:rPr lang="en-US" altLang="en-US" sz="2400" b="1"/>
              <a:t>volatile </a:t>
            </a:r>
            <a:r>
              <a:rPr lang="en-US" altLang="en-US" sz="2400"/>
              <a:t>storage device. </a:t>
            </a:r>
            <a:r>
              <a:rPr lang="en-IN" altLang="en-US" sz="2400"/>
              <a:t>When the computer made turn off everything stored in RAM will be erased automatically.</a:t>
            </a:r>
          </a:p>
          <a:p>
            <a:pPr algn="just"/>
            <a:r>
              <a:rPr lang="en-IN" altLang="en-US" sz="2400"/>
              <a:t>In addition to the physical RAM installed in your computer, most modern operating systems allow your computer to use a </a:t>
            </a:r>
            <a:r>
              <a:rPr lang="en-IN" altLang="en-US" sz="2400" i="1"/>
              <a:t>virtual memory system. Virtual memory allows your computer to use part of a permanent storage device (such as a hard disk) as extra memory.</a:t>
            </a:r>
            <a:endParaRPr lang="en-US" altLang="en-US" sz="2400"/>
          </a:p>
          <a:p>
            <a:pPr algn="just"/>
            <a:r>
              <a:rPr lang="en-US" altLang="en-US" sz="2400"/>
              <a:t>The operating system is responsible for the following activities in connections with memory management: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2400"/>
              <a:t>Keep track of which parts of memory are currently being used and by whom.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2400"/>
              <a:t>Decide which processes to load when memory space becomes available.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2400"/>
              <a:t>Allocate and de-allocate memory space as needed.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C8B3653-9C1E-424D-A9A1-0DDB7BAEA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/>
            </a:br>
            <a:r>
              <a:rPr lang="en-US" altLang="en-US"/>
              <a:t>3. File Management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3DE51F05-39DB-4878-A986-7CD5D6D4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altLang="en-US" sz="2200" dirty="0"/>
              <a:t>A file is a collection of related information defined by its creator. </a:t>
            </a:r>
          </a:p>
          <a:p>
            <a:pPr algn="just">
              <a:defRPr/>
            </a:pPr>
            <a:r>
              <a:rPr lang="en-IN" sz="2400" i="1" dirty="0">
                <a:solidFill>
                  <a:srgbClr val="0070C0"/>
                </a:solidFill>
              </a:rPr>
              <a:t>File systems </a:t>
            </a:r>
            <a:r>
              <a:rPr lang="en-IN" sz="2400" i="1" dirty="0"/>
              <a:t>provide the conventions for the encoding, storage and management of data on a storage device such as a hard disk.</a:t>
            </a:r>
            <a:endParaRPr lang="en-IN" sz="2400" dirty="0"/>
          </a:p>
          <a:p>
            <a:pPr lvl="1">
              <a:buFont typeface="Wingdings" pitchFamily="2" charset="2"/>
              <a:buChar char="Ø"/>
              <a:defRPr/>
            </a:pPr>
            <a:r>
              <a:rPr lang="en-IN" sz="1400" dirty="0">
                <a:ea typeface="+mn-ea"/>
                <a:cs typeface="+mn-cs"/>
              </a:rPr>
              <a:t>FAT12 (floppy disks) 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IN" sz="1400" dirty="0">
                <a:ea typeface="+mn-ea"/>
                <a:cs typeface="+mn-cs"/>
              </a:rPr>
              <a:t>FAT16 (DOS and older versions of Windows) 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IN" sz="1400" dirty="0">
                <a:ea typeface="+mn-ea"/>
                <a:cs typeface="+mn-cs"/>
              </a:rPr>
              <a:t>FAT32 (older versions of Windows) 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IN" sz="1400" dirty="0">
                <a:ea typeface="+mn-ea"/>
                <a:cs typeface="+mn-cs"/>
              </a:rPr>
              <a:t>NTFS (newer versions of Windows) 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IN" sz="1400" dirty="0">
                <a:ea typeface="+mn-ea"/>
                <a:cs typeface="+mn-cs"/>
              </a:rPr>
              <a:t>EXT3 (Unix/Linux) 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IN" sz="1400" dirty="0">
                <a:ea typeface="+mn-ea"/>
                <a:cs typeface="+mn-cs"/>
              </a:rPr>
              <a:t>HFS+ (Max OS X) </a:t>
            </a:r>
            <a:endParaRPr lang="en-US" altLang="en-US" sz="1400" dirty="0"/>
          </a:p>
          <a:p>
            <a:pPr algn="just">
              <a:defRPr/>
            </a:pPr>
            <a:r>
              <a:rPr lang="en-US" altLang="en-US" sz="2000" dirty="0"/>
              <a:t>The operating system is responsible for the following activities in connections with file management:</a:t>
            </a:r>
          </a:p>
          <a:p>
            <a:pPr marL="509588" lvl="1" indent="0" algn="just">
              <a:buFontTx/>
              <a:buNone/>
              <a:defRPr/>
            </a:pPr>
            <a:r>
              <a:rPr lang="en-US" altLang="en-US" sz="2000" dirty="0"/>
              <a:t>✦ File creation and deletion.</a:t>
            </a:r>
          </a:p>
          <a:p>
            <a:pPr marL="509588" lvl="1" indent="0" algn="just">
              <a:buFontTx/>
              <a:buNone/>
              <a:defRPr/>
            </a:pPr>
            <a:r>
              <a:rPr lang="en-US" altLang="en-US" sz="2000" dirty="0"/>
              <a:t>✦ Directory creation and deletion.</a:t>
            </a:r>
          </a:p>
          <a:p>
            <a:pPr marL="509588" lvl="1" indent="0" algn="just">
              <a:buFontTx/>
              <a:buNone/>
              <a:defRPr/>
            </a:pPr>
            <a:r>
              <a:rPr lang="en-US" altLang="en-US" sz="2000" dirty="0"/>
              <a:t>✦ Support of primitives for manipulating files and directories.</a:t>
            </a:r>
          </a:p>
          <a:p>
            <a:pPr marL="509588" lvl="1" indent="0" algn="just">
              <a:buFontTx/>
              <a:buNone/>
              <a:defRPr/>
            </a:pPr>
            <a:r>
              <a:rPr lang="en-US" altLang="en-US" sz="2000" dirty="0"/>
              <a:t>✦ Mapping files onto secondary storage.</a:t>
            </a:r>
          </a:p>
          <a:p>
            <a:pPr marL="509588" lvl="1" indent="0" algn="just">
              <a:buFontTx/>
              <a:buNone/>
              <a:defRPr/>
            </a:pPr>
            <a:r>
              <a:rPr lang="en-US" altLang="en-US" sz="2000" dirty="0"/>
              <a:t>✦ File backup on stable (nonvolatile) storage media.</a:t>
            </a: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WI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"/>
  <p:tag name="BSN" val="1"/>
  <p:tag name="SVT" val="FALSE"/>
  <p:tag name="NBP" val="1"/>
  <p:tag name="CVB" val="1"/>
  <p:tag name="SPT" val="FALSE"/>
  <p:tag name="CII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heme/theme1.xml><?xml version="1.0" encoding="utf-8"?>
<a:theme xmlns:a="http://schemas.openxmlformats.org/drawingml/2006/main" name="EngGreenCap">
  <a:themeElements>
    <a:clrScheme name="EngGreenCap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ngGreenCap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ngGreenC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GreenC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GreenC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GreenC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GreenC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GreenC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GreenC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Settings\ariel\Application Data\Microsoft\Templates\EngGreenCap.pot</Template>
  <TotalTime>8963</TotalTime>
  <Words>1420</Words>
  <Application>Microsoft Office PowerPoint</Application>
  <PresentationFormat>Custom</PresentationFormat>
  <Paragraphs>136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Helvetica</vt:lpstr>
      <vt:lpstr>Times New Roman</vt:lpstr>
      <vt:lpstr>Trebuchet MS</vt:lpstr>
      <vt:lpstr>Wingdings</vt:lpstr>
      <vt:lpstr>EngGreenCap</vt:lpstr>
      <vt:lpstr>Introduction to Operating System (OS)</vt:lpstr>
      <vt:lpstr>What is an Operating System?</vt:lpstr>
      <vt:lpstr>Kernel</vt:lpstr>
      <vt:lpstr>Kernel cont…</vt:lpstr>
      <vt:lpstr>System Call</vt:lpstr>
      <vt:lpstr>Functions of Operating System</vt:lpstr>
      <vt:lpstr>1. Process Management</vt:lpstr>
      <vt:lpstr> 2. Memory management</vt:lpstr>
      <vt:lpstr> 3. File Management</vt:lpstr>
      <vt:lpstr>4. Device Management or I/O Management</vt:lpstr>
      <vt:lpstr>History of Operating System</vt:lpstr>
      <vt:lpstr>Types of Operating Systems</vt:lpstr>
      <vt:lpstr>Popular types of OS </vt:lpstr>
      <vt:lpstr>Linux</vt:lpstr>
      <vt:lpstr>Google Chrome OS</vt:lpstr>
      <vt:lpstr>Server Operating Systems</vt:lpstr>
      <vt:lpstr>Tablet and Phone Operating Systems</vt:lpstr>
    </vt:vector>
  </TitlesOfParts>
  <Company>BIU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subject>OS</dc:subject>
  <dc:creator>אריאל פרנק ופנחס וייסברג</dc:creator>
  <cp:lastModifiedBy>Jyoti Khalkar</cp:lastModifiedBy>
  <cp:revision>363</cp:revision>
  <cp:lastPrinted>1999-08-26T15:07:06Z</cp:lastPrinted>
  <dcterms:created xsi:type="dcterms:W3CDTF">1999-06-25T18:38:26Z</dcterms:created>
  <dcterms:modified xsi:type="dcterms:W3CDTF">2022-02-02T17:24:09Z</dcterms:modified>
</cp:coreProperties>
</file>