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3" r:id="rId1"/>
  </p:sldMasterIdLst>
  <p:notesMasterIdLst>
    <p:notesMasterId r:id="rId18"/>
  </p:notesMasterIdLst>
  <p:sldIdLst>
    <p:sldId id="256" r:id="rId2"/>
    <p:sldId id="327" r:id="rId3"/>
    <p:sldId id="412" r:id="rId4"/>
    <p:sldId id="413" r:id="rId5"/>
    <p:sldId id="421" r:id="rId6"/>
    <p:sldId id="328" r:id="rId7"/>
    <p:sldId id="372" r:id="rId8"/>
    <p:sldId id="366" r:id="rId9"/>
    <p:sldId id="377" r:id="rId10"/>
    <p:sldId id="374" r:id="rId11"/>
    <p:sldId id="361" r:id="rId12"/>
    <p:sldId id="373" r:id="rId13"/>
    <p:sldId id="368" r:id="rId14"/>
    <p:sldId id="378" r:id="rId15"/>
    <p:sldId id="414" r:id="rId16"/>
    <p:sldId id="415" r:id="rId17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CCFFFF"/>
    <a:srgbClr val="003399"/>
    <a:srgbClr val="0066FF"/>
    <a:srgbClr val="009900"/>
    <a:srgbClr val="9999FF"/>
    <a:srgbClr val="99FFCC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2" autoAdjust="0"/>
    <p:restoredTop sz="94660"/>
  </p:normalViewPr>
  <p:slideViewPr>
    <p:cSldViewPr>
      <p:cViewPr varScale="1">
        <p:scale>
          <a:sx n="67" d="100"/>
          <a:sy n="67" d="100"/>
        </p:scale>
        <p:origin x="1260" y="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-1956" y="-72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C28D5DBA-B9ED-4E3E-9F22-BD51B11EC98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A5D8C5AC-5F4C-40B7-85C1-FC7E73B00E41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699A274D-8404-426B-81FB-9E17A7D8BE1A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7" name="Rectangle 5">
            <a:extLst>
              <a:ext uri="{FF2B5EF4-FFF2-40B4-BE49-F238E27FC236}">
                <a16:creationId xmlns:a16="http://schemas.microsoft.com/office/drawing/2014/main" id="{41AF75C5-2E35-4F60-9524-C8E59AB14DE7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8678" name="Rectangle 6">
            <a:extLst>
              <a:ext uri="{FF2B5EF4-FFF2-40B4-BE49-F238E27FC236}">
                <a16:creationId xmlns:a16="http://schemas.microsoft.com/office/drawing/2014/main" id="{A62B4B64-ACC7-483A-BBCD-1BA0725503D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8679" name="Rectangle 7">
            <a:extLst>
              <a:ext uri="{FF2B5EF4-FFF2-40B4-BE49-F238E27FC236}">
                <a16:creationId xmlns:a16="http://schemas.microsoft.com/office/drawing/2014/main" id="{5EBE5743-C47C-40E5-A589-F1452BC3F5A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92872441-E74E-4834-8657-034BBF2E7F6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40BE3163-899F-421B-BB78-9A898F45C0B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FEA0A29-3B0A-4C92-8856-559C96F8A3A3}" type="slidenum">
              <a:rPr lang="en-US" altLang="en-US">
                <a:latin typeface="Times New Roman" panose="02020603050405020304" pitchFamily="18" charset="0"/>
              </a:rPr>
              <a:pPr/>
              <a:t>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25ECAD2E-D505-4385-A665-D6645DE87E1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8663"/>
            <a:ext cx="4799012" cy="3598862"/>
          </a:xfrm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31932887-5162-4BB4-90A8-A986759D0B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30250" y="4559300"/>
            <a:ext cx="5854700" cy="43164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613" tIns="48174" rIns="92613" bIns="48174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>
            <a:extLst>
              <a:ext uri="{FF2B5EF4-FFF2-40B4-BE49-F238E27FC236}">
                <a16:creationId xmlns:a16="http://schemas.microsoft.com/office/drawing/2014/main" id="{6EDE3B50-FE16-4CA5-B993-A582C4D687B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DC9A6E5-06E6-47A4-882F-943DA21435DD}" type="slidenum">
              <a:rPr lang="en-US" altLang="en-US">
                <a:latin typeface="Times New Roman" panose="02020603050405020304" pitchFamily="18" charset="0"/>
              </a:rPr>
              <a:pPr/>
              <a:t>16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70A09E5B-FAEA-41EE-8572-3BB0C4F228A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30250"/>
            <a:ext cx="4799013" cy="3598863"/>
          </a:xfrm>
          <a:ln/>
        </p:spPr>
      </p:sp>
      <p:sp>
        <p:nvSpPr>
          <p:cNvPr id="44036" name="Rectangle 3">
            <a:extLst>
              <a:ext uri="{FF2B5EF4-FFF2-40B4-BE49-F238E27FC236}">
                <a16:creationId xmlns:a16="http://schemas.microsoft.com/office/drawing/2014/main" id="{BE7FB7D9-044F-4C0D-A9A0-8AAB6BC58C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9CAC8AF-EC8D-4A81-BD1E-799D46400A4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82FEC07-3386-40F3-A214-56B728E3442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Distributed Systems 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BF0BD0A-20AE-42A3-A238-0CF1BCD4AEE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4304C6-BAA0-4399-A03E-75C89D8A3A8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63744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AFEF65A-C7D7-4B30-8CA7-DF7BFEE0988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B9369A1-2CE9-45F4-B227-644E0DADFE9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Distributed Systems 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5ED2879-3E84-4F01-B08A-8DD7854B4C8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88AB6F-DA06-439E-A7D6-D6CA7004D15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05305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2250" y="228600"/>
            <a:ext cx="206375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228600"/>
            <a:ext cx="603885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C3D6337-AACC-4576-860B-8D8F7779171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237C439-5C22-4C49-974F-C0277B9D65E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Distributed Systems 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0AD57D3-F5B3-41FD-A53A-7947C9B1380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713FA9-7CD7-4252-9D4F-928EC62556F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719446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06400" y="228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676400"/>
            <a:ext cx="4051300" cy="2133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84700" y="1676400"/>
            <a:ext cx="4051300" cy="2133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381000" y="3962400"/>
            <a:ext cx="4051300" cy="2133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84700" y="3962400"/>
            <a:ext cx="4051300" cy="2133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23525001-3AE5-40BE-8F76-54B3CD04037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39CDA6A4-9E2F-4A59-90CB-C423D414A21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Distributed Systems 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A95C02EC-8DDA-437A-A197-61911830E67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CD3BED-E680-4CC2-BCF2-3EA541CE89F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276364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228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2411D2C2-B1C3-4ECA-89FC-74AB9F5F21E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BA7CBD96-8FD2-4CE1-A48E-0235C5B962F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Distributed Systems 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01FD25D4-0A09-4B85-9086-8687334CE7A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22AFC1-5C15-4F8B-BEA0-A124D0D4A09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86031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5229F2B-6759-4177-BDDF-39C236BA6DD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61AD3DB-14B4-4F86-896C-F63CB986F6B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Distributed Systems 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E6B898D-07FC-4DCB-86C6-9F39B0C7966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4F02AC-3E46-4D9B-A2C3-E9676B13C10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46661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2ABC10D-BC9A-4A51-B4E3-DD046DFEA7D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CEEFB5E-9F2A-4795-BE0D-DD304185795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Distributed Systems 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286A207-D272-4A31-8BE6-2387A647475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54386F-672D-46A2-A7F8-78EFD494DB3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98940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676400"/>
            <a:ext cx="40513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84700" y="1676400"/>
            <a:ext cx="40513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C3591EC-9E22-4EF1-8C0E-0F7A1C998A2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36BD39A-439D-4A1E-892C-4EB7ACACA5C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Distributed Systems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1C0FFC5-A771-4A45-9DDF-99E98DF94F8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919E30-EBA0-473E-A8C6-AA8DC216DE4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03232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F74D8DEE-E91A-4494-8623-D3A6AAE94A5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D169F6FF-2989-40BE-B903-473A8219303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Distributed Systems 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71269152-E7FD-4B87-9C76-CFCE675D29F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839F94-F851-4685-8BEE-57C95D23886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67392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203AA9E5-CA6E-4D92-B547-66773C636D2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CD5E9419-FD70-412E-BD31-45F75553B74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Distributed Systems 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ABDE4470-55D3-4D10-B4A4-E79D047EFFC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4DE226-E4BB-4E14-82B6-D07D6C527D5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21111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25625107-1026-484B-ABAE-0B298687922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F53575DE-3AC2-4C97-98D3-BE008484E33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Distributed Systems 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6BE856D5-572E-4939-9EB8-2734213742A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6C8AD4-1E82-444B-AC9B-D9DE1965D01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24245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2A840CB-A03F-4E77-9871-79CFA4012FE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50EF2D8-1FD3-44FE-A1D8-BA337C3C438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Distributed Systems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F32BDD7-1BA7-4479-902F-1C6910BBCEF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A8D95C-BC46-4E18-987D-882D1F51C5A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09515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A296D12-CA6B-4EDB-8327-9350723A809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67B0F3B-4013-4BF8-8FBF-A1D499E5A24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Distributed Systems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0724F19-82B7-446E-87CB-396F93C9583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9DFD01-7324-4A2B-8827-8354DD6B990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7325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35F8D789-9299-4296-8EF8-3D3E2999B0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06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90467" name="Rectangle 3">
            <a:extLst>
              <a:ext uri="{FF2B5EF4-FFF2-40B4-BE49-F238E27FC236}">
                <a16:creationId xmlns:a16="http://schemas.microsoft.com/office/drawing/2014/main" id="{05B7CD05-F524-4799-81FC-8C96CEF2AC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676400"/>
            <a:ext cx="8255000" cy="441960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90468" name="Rectangle 4">
            <a:extLst>
              <a:ext uri="{FF2B5EF4-FFF2-40B4-BE49-F238E27FC236}">
                <a16:creationId xmlns:a16="http://schemas.microsoft.com/office/drawing/2014/main" id="{440DA5A7-0A89-4D50-B208-11BBA308119E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0" y="6229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0469" name="Rectangle 5">
            <a:extLst>
              <a:ext uri="{FF2B5EF4-FFF2-40B4-BE49-F238E27FC236}">
                <a16:creationId xmlns:a16="http://schemas.microsoft.com/office/drawing/2014/main" id="{363EFA7B-3C64-4256-94CE-52DC7F84E3D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en-US"/>
              <a:t>Distributed Systems </a:t>
            </a:r>
          </a:p>
        </p:txBody>
      </p:sp>
      <p:sp>
        <p:nvSpPr>
          <p:cNvPr id="190470" name="Rectangle 6">
            <a:extLst>
              <a:ext uri="{FF2B5EF4-FFF2-40B4-BE49-F238E27FC236}">
                <a16:creationId xmlns:a16="http://schemas.microsoft.com/office/drawing/2014/main" id="{67FF60C1-F2BE-4524-9010-09F72CA6373B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31000" y="6229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F10809B9-AA51-4513-A821-DEAC2357453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1031" name="Picture 7" descr="paint">
            <a:extLst>
              <a:ext uri="{FF2B5EF4-FFF2-40B4-BE49-F238E27FC236}">
                <a16:creationId xmlns:a16="http://schemas.microsoft.com/office/drawing/2014/main" id="{3A955FC0-3337-4F39-838E-27129C748B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314450"/>
            <a:ext cx="82296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  <p:sldLayoutId id="2147483665" r:id="rId12"/>
    <p:sldLayoutId id="2147483666" r:id="rId13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0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0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0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0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0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0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0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0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0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0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467" grpId="0" build="p" autoUpdateAnimBg="0">
        <p:tmplLst>
          <p:tmpl lvl="1">
            <p:tnLst>
              <p:par>
                <p:cTn presetID="2" presetClass="entr" presetSubtype="2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046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046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046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046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046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046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046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046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046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046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046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046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046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046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046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rgbClr val="003399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rgbClr val="003399"/>
          </a:solidFill>
          <a:latin typeface="Arial Blac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rgbClr val="003399"/>
          </a:solidFill>
          <a:latin typeface="Arial Blac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rgbClr val="003399"/>
          </a:solidFill>
          <a:latin typeface="Arial Blac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rgbClr val="003399"/>
          </a:solidFill>
          <a:latin typeface="Arial Black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rgbClr val="003399"/>
          </a:solidFill>
          <a:latin typeface="Arial Black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rgbClr val="003399"/>
          </a:solidFill>
          <a:latin typeface="Arial Black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rgbClr val="003399"/>
          </a:solidFill>
          <a:latin typeface="Arial Black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rgbClr val="003399"/>
          </a:solidFill>
          <a:latin typeface="Arial Black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Monotype Sorts" pitchFamily="2" charset="2"/>
        <a:buChar char="z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Monotype Sorts" pitchFamily="2" charset="2"/>
        <a:buChar char="y"/>
        <a:defRPr kumimoji="1" sz="2400">
          <a:solidFill>
            <a:schemeClr val="accent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Monotype Sorts" pitchFamily="2" charset="2"/>
        <a:buChar char="x"/>
        <a:defRPr kumimoji="1" sz="2000" b="1">
          <a:solidFill>
            <a:srgbClr val="009900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b="1">
          <a:solidFill>
            <a:srgbClr val="0066FF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16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16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16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16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Relationship Id="rId1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jpeg"/><Relationship Id="rId7" Type="http://schemas.openxmlformats.org/officeDocument/2006/relationships/image" Target="../media/image7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jpeg"/><Relationship Id="rId11" Type="http://schemas.openxmlformats.org/officeDocument/2006/relationships/image" Target="../media/image11.jpeg"/><Relationship Id="rId5" Type="http://schemas.openxmlformats.org/officeDocument/2006/relationships/hyperlink" Target="http://images.google.com/imgres?imgurl=wetpc.com.au/html/Assets/jpg/general/WetPC1.jpg&amp;imgrefurl=http://wetpc.com.au/html/newsroom/&amp;h=2774&amp;w=1813&amp;prev=/images%3Fq%3Dwearable%2Bcomputer%26start%3D20%26svnum%3D10%26hl%3Den%26lr%3D%26ie%3DUTF-8%26oe%3DUTF-8%26sa%3DN" TargetMode="External"/><Relationship Id="rId10" Type="http://schemas.openxmlformats.org/officeDocument/2006/relationships/image" Target="../media/image10.png"/><Relationship Id="rId4" Type="http://schemas.openxmlformats.org/officeDocument/2006/relationships/image" Target="../media/image5.png"/><Relationship Id="rId9" Type="http://schemas.openxmlformats.org/officeDocument/2006/relationships/image" Target="../media/image9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Footer Placeholder 4">
            <a:extLst>
              <a:ext uri="{FF2B5EF4-FFF2-40B4-BE49-F238E27FC236}">
                <a16:creationId xmlns:a16="http://schemas.microsoft.com/office/drawing/2014/main" id="{F3901EB5-0A12-413D-B132-1BE157A4E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y"/>
              <a:defRPr kumimoji="1" sz="2400">
                <a:solidFill>
                  <a:schemeClr val="accent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x"/>
              <a:defRPr kumimoji="1" sz="2000" b="1">
                <a:solidFill>
                  <a:srgbClr val="0099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b="1">
                <a:solidFill>
                  <a:srgbClr val="0066FF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kumimoji="0" lang="en-US" altLang="en-US" sz="1400">
                <a:solidFill>
                  <a:schemeClr val="bg2"/>
                </a:solidFill>
                <a:latin typeface="Arial" panose="020B0604020202020204" pitchFamily="34" charset="0"/>
              </a:rPr>
              <a:t>Distributed Systems </a:t>
            </a:r>
          </a:p>
        </p:txBody>
      </p:sp>
      <p:sp>
        <p:nvSpPr>
          <p:cNvPr id="3075" name="Slide Number Placeholder 5">
            <a:extLst>
              <a:ext uri="{FF2B5EF4-FFF2-40B4-BE49-F238E27FC236}">
                <a16:creationId xmlns:a16="http://schemas.microsoft.com/office/drawing/2014/main" id="{9011AD16-4972-499C-8784-A80D4C84E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y"/>
              <a:defRPr kumimoji="1" sz="2400">
                <a:solidFill>
                  <a:schemeClr val="accent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x"/>
              <a:defRPr kumimoji="1" sz="2000" b="1">
                <a:solidFill>
                  <a:srgbClr val="0099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b="1">
                <a:solidFill>
                  <a:srgbClr val="0066FF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AB2C390B-95FF-4F73-923C-A817F1D51DB0}" type="slidenum">
              <a:rPr kumimoji="0" lang="en-US" altLang="en-US" sz="1400">
                <a:solidFill>
                  <a:schemeClr val="bg2"/>
                </a:solidFill>
                <a:latin typeface="Arial" panose="020B0604020202020204" pitchFamily="34" charset="0"/>
              </a:rPr>
              <a:pPr>
                <a:spcBef>
                  <a:spcPct val="50000"/>
                </a:spcBef>
                <a:buClrTx/>
                <a:buFontTx/>
                <a:buNone/>
              </a:pPr>
              <a:t>1</a:t>
            </a:fld>
            <a:endParaRPr kumimoji="0" lang="en-US" altLang="en-US" sz="140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3076" name="Rectangle 2">
            <a:extLst>
              <a:ext uri="{FF2B5EF4-FFF2-40B4-BE49-F238E27FC236}">
                <a16:creationId xmlns:a16="http://schemas.microsoft.com/office/drawing/2014/main" id="{6021EA7F-BBEC-4C28-9AF9-315BAC83C9CE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762000" y="2057400"/>
            <a:ext cx="7772400" cy="933450"/>
          </a:xfrm>
        </p:spPr>
        <p:txBody>
          <a:bodyPr/>
          <a:lstStyle/>
          <a:p>
            <a:r>
              <a:rPr lang="en-US" altLang="en-US"/>
              <a:t>Distributed Operating Systems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ooter Placeholder 4">
            <a:extLst>
              <a:ext uri="{FF2B5EF4-FFF2-40B4-BE49-F238E27FC236}">
                <a16:creationId xmlns:a16="http://schemas.microsoft.com/office/drawing/2014/main" id="{6C3C2FE4-725D-4BCA-9DCD-5C9642B56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y"/>
              <a:defRPr kumimoji="1" sz="2400">
                <a:solidFill>
                  <a:schemeClr val="accent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x"/>
              <a:defRPr kumimoji="1" sz="2000" b="1">
                <a:solidFill>
                  <a:srgbClr val="0099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b="1">
                <a:solidFill>
                  <a:srgbClr val="0066FF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kumimoji="0" lang="en-US" altLang="en-US" sz="1400">
                <a:solidFill>
                  <a:schemeClr val="bg2"/>
                </a:solidFill>
                <a:latin typeface="Arial" panose="020B0604020202020204" pitchFamily="34" charset="0"/>
              </a:rPr>
              <a:t>Distributed Systems </a:t>
            </a:r>
          </a:p>
        </p:txBody>
      </p:sp>
      <p:sp>
        <p:nvSpPr>
          <p:cNvPr id="25603" name="Slide Number Placeholder 5">
            <a:extLst>
              <a:ext uri="{FF2B5EF4-FFF2-40B4-BE49-F238E27FC236}">
                <a16:creationId xmlns:a16="http://schemas.microsoft.com/office/drawing/2014/main" id="{0A5AAF4A-D8A8-4E73-A197-F5C2F681F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y"/>
              <a:defRPr kumimoji="1" sz="2400">
                <a:solidFill>
                  <a:schemeClr val="accent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x"/>
              <a:defRPr kumimoji="1" sz="2000" b="1">
                <a:solidFill>
                  <a:srgbClr val="0099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b="1">
                <a:solidFill>
                  <a:srgbClr val="0066FF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AE6C48FD-08DA-4CD8-80E2-8768B43B2EF7}" type="slidenum">
              <a:rPr kumimoji="0" lang="en-US" altLang="en-US" sz="1400">
                <a:solidFill>
                  <a:schemeClr val="bg2"/>
                </a:solidFill>
                <a:latin typeface="Arial" panose="020B0604020202020204" pitchFamily="34" charset="0"/>
              </a:rPr>
              <a:pPr>
                <a:spcBef>
                  <a:spcPct val="50000"/>
                </a:spcBef>
                <a:buClrTx/>
                <a:buFontTx/>
                <a:buNone/>
              </a:pPr>
              <a:t>10</a:t>
            </a:fld>
            <a:endParaRPr kumimoji="0" lang="en-US" altLang="en-US" sz="140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25604" name="Rectangle 2">
            <a:extLst>
              <a:ext uri="{FF2B5EF4-FFF2-40B4-BE49-F238E27FC236}">
                <a16:creationId xmlns:a16="http://schemas.microsoft.com/office/drawing/2014/main" id="{ECEA2756-ADA9-4943-9BC7-DF6001BBA9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Concurrency issues</a:t>
            </a:r>
          </a:p>
        </p:txBody>
      </p:sp>
      <p:sp>
        <p:nvSpPr>
          <p:cNvPr id="25605" name="Rectangle 3">
            <a:extLst>
              <a:ext uri="{FF2B5EF4-FFF2-40B4-BE49-F238E27FC236}">
                <a16:creationId xmlns:a16="http://schemas.microsoft.com/office/drawing/2014/main" id="{D9732491-0E89-49F9-A378-C5B7661FA9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Consider the requirements of transaction based systems</a:t>
            </a:r>
          </a:p>
          <a:p>
            <a:pPr lvl="1"/>
            <a:r>
              <a:rPr lang="en-US" altLang="en-US"/>
              <a:t>Atomicity - either all effects take place or none</a:t>
            </a:r>
          </a:p>
          <a:p>
            <a:pPr lvl="1"/>
            <a:r>
              <a:rPr lang="en-US" altLang="en-US"/>
              <a:t>Consistency - correctness of data</a:t>
            </a:r>
          </a:p>
          <a:p>
            <a:pPr lvl="1"/>
            <a:r>
              <a:rPr lang="en-US" altLang="en-US"/>
              <a:t>Isolated - as if there were one serial database</a:t>
            </a:r>
          </a:p>
          <a:p>
            <a:pPr lvl="1"/>
            <a:r>
              <a:rPr lang="en-US" altLang="en-US"/>
              <a:t>Durable - effects are not lost</a:t>
            </a:r>
          </a:p>
          <a:p>
            <a:r>
              <a:rPr lang="en-US" altLang="en-US"/>
              <a:t>General correctness of distributed computation</a:t>
            </a:r>
          </a:p>
          <a:p>
            <a:pPr lvl="1"/>
            <a:r>
              <a:rPr lang="en-US" altLang="en-US"/>
              <a:t>Safety</a:t>
            </a:r>
          </a:p>
          <a:p>
            <a:pPr lvl="1"/>
            <a:r>
              <a:rPr lang="en-US" altLang="en-US"/>
              <a:t>Liveness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Footer Placeholder 4">
            <a:extLst>
              <a:ext uri="{FF2B5EF4-FFF2-40B4-BE49-F238E27FC236}">
                <a16:creationId xmlns:a16="http://schemas.microsoft.com/office/drawing/2014/main" id="{95189C2B-931A-4409-9F8B-257341D89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y"/>
              <a:defRPr kumimoji="1" sz="2400">
                <a:solidFill>
                  <a:schemeClr val="accent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x"/>
              <a:defRPr kumimoji="1" sz="2000" b="1">
                <a:solidFill>
                  <a:srgbClr val="0099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b="1">
                <a:solidFill>
                  <a:srgbClr val="0066FF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kumimoji="0" lang="en-US" altLang="en-US" sz="1400">
                <a:solidFill>
                  <a:schemeClr val="bg2"/>
                </a:solidFill>
                <a:latin typeface="Arial" panose="020B0604020202020204" pitchFamily="34" charset="0"/>
              </a:rPr>
              <a:t>Distributed Systems </a:t>
            </a:r>
          </a:p>
        </p:txBody>
      </p:sp>
      <p:sp>
        <p:nvSpPr>
          <p:cNvPr id="26627" name="Slide Number Placeholder 5">
            <a:extLst>
              <a:ext uri="{FF2B5EF4-FFF2-40B4-BE49-F238E27FC236}">
                <a16:creationId xmlns:a16="http://schemas.microsoft.com/office/drawing/2014/main" id="{4962237A-E566-45AA-97DF-B5B4ED43B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y"/>
              <a:defRPr kumimoji="1" sz="2400">
                <a:solidFill>
                  <a:schemeClr val="accent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x"/>
              <a:defRPr kumimoji="1" sz="2000" b="1">
                <a:solidFill>
                  <a:srgbClr val="0099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b="1">
                <a:solidFill>
                  <a:srgbClr val="0066FF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7A66227C-44D1-4A5C-8B26-AE7D904DC29D}" type="slidenum">
              <a:rPr kumimoji="0" lang="en-US" altLang="en-US" sz="1400">
                <a:solidFill>
                  <a:schemeClr val="bg2"/>
                </a:solidFill>
                <a:latin typeface="Arial" panose="020B0604020202020204" pitchFamily="34" charset="0"/>
              </a:rPr>
              <a:pPr>
                <a:spcBef>
                  <a:spcPct val="50000"/>
                </a:spcBef>
                <a:buClrTx/>
                <a:buFontTx/>
                <a:buNone/>
              </a:pPr>
              <a:t>11</a:t>
            </a:fld>
            <a:endParaRPr kumimoji="0" lang="en-US" altLang="en-US" sz="140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26628" name="Rectangle 2">
            <a:extLst>
              <a:ext uri="{FF2B5EF4-FFF2-40B4-BE49-F238E27FC236}">
                <a16:creationId xmlns:a16="http://schemas.microsoft.com/office/drawing/2014/main" id="{AC416452-2678-4B0A-B7F2-3D25E44BBF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Communication in Distributed Systems</a:t>
            </a:r>
          </a:p>
        </p:txBody>
      </p:sp>
      <p:sp>
        <p:nvSpPr>
          <p:cNvPr id="26629" name="Rectangle 3">
            <a:extLst>
              <a:ext uri="{FF2B5EF4-FFF2-40B4-BE49-F238E27FC236}">
                <a16:creationId xmlns:a16="http://schemas.microsoft.com/office/drawing/2014/main" id="{7CB244D5-79F0-43DD-A80A-6CBC8B1D91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Provide support for entities to communicate among themselves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Centralized (traditional) OS’s - local communication support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Distributed systems - communication across machine boundaries (WAN, LAN).</a:t>
            </a:r>
          </a:p>
          <a:p>
            <a:pPr>
              <a:lnSpc>
                <a:spcPct val="90000"/>
              </a:lnSpc>
            </a:pPr>
            <a:r>
              <a:rPr lang="en-US" altLang="en-US"/>
              <a:t>2 paradigms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Message Passing</a:t>
            </a:r>
          </a:p>
          <a:p>
            <a:pPr lvl="2">
              <a:lnSpc>
                <a:spcPct val="90000"/>
              </a:lnSpc>
            </a:pPr>
            <a:r>
              <a:rPr lang="en-US" altLang="en-US"/>
              <a:t>Processes communicate by sharing messages</a:t>
            </a:r>
            <a:endParaRPr lang="en-US" altLang="en-US" sz="1600"/>
          </a:p>
          <a:p>
            <a:pPr lvl="1">
              <a:lnSpc>
                <a:spcPct val="90000"/>
              </a:lnSpc>
            </a:pPr>
            <a:r>
              <a:rPr lang="en-US" altLang="en-US"/>
              <a:t>Distributed Shared Memory (DSM)</a:t>
            </a:r>
          </a:p>
          <a:p>
            <a:pPr lvl="2">
              <a:lnSpc>
                <a:spcPct val="90000"/>
              </a:lnSpc>
            </a:pPr>
            <a:r>
              <a:rPr lang="en-US" altLang="en-US"/>
              <a:t>Communication through a virtual shared memory.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4">
            <a:extLst>
              <a:ext uri="{FF2B5EF4-FFF2-40B4-BE49-F238E27FC236}">
                <a16:creationId xmlns:a16="http://schemas.microsoft.com/office/drawing/2014/main" id="{D6526F8B-5651-4AD9-A507-564262503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y"/>
              <a:defRPr kumimoji="1" sz="2400">
                <a:solidFill>
                  <a:schemeClr val="accent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x"/>
              <a:defRPr kumimoji="1" sz="2000" b="1">
                <a:solidFill>
                  <a:srgbClr val="0099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b="1">
                <a:solidFill>
                  <a:srgbClr val="0066FF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kumimoji="0" lang="en-US" altLang="en-US" sz="1400">
                <a:solidFill>
                  <a:schemeClr val="bg2"/>
                </a:solidFill>
                <a:latin typeface="Arial" panose="020B0604020202020204" pitchFamily="34" charset="0"/>
              </a:rPr>
              <a:t>Distributed Systems </a:t>
            </a:r>
          </a:p>
        </p:txBody>
      </p:sp>
      <p:sp>
        <p:nvSpPr>
          <p:cNvPr id="28675" name="Slide Number Placeholder 5">
            <a:extLst>
              <a:ext uri="{FF2B5EF4-FFF2-40B4-BE49-F238E27FC236}">
                <a16:creationId xmlns:a16="http://schemas.microsoft.com/office/drawing/2014/main" id="{B13D9AB1-9F90-47D3-A45C-6ECABD90B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y"/>
              <a:defRPr kumimoji="1" sz="2400">
                <a:solidFill>
                  <a:schemeClr val="accent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x"/>
              <a:defRPr kumimoji="1" sz="2000" b="1">
                <a:solidFill>
                  <a:srgbClr val="0099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b="1">
                <a:solidFill>
                  <a:srgbClr val="0066FF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123CBB18-B855-4113-BCD8-8FDF60D10BDD}" type="slidenum">
              <a:rPr kumimoji="0" lang="en-US" altLang="en-US" sz="1400">
                <a:solidFill>
                  <a:schemeClr val="bg2"/>
                </a:solidFill>
                <a:latin typeface="Arial" panose="020B0604020202020204" pitchFamily="34" charset="0"/>
              </a:rPr>
              <a:pPr>
                <a:spcBef>
                  <a:spcPct val="50000"/>
                </a:spcBef>
                <a:buClrTx/>
                <a:buFontTx/>
                <a:buNone/>
              </a:pPr>
              <a:t>12</a:t>
            </a:fld>
            <a:endParaRPr kumimoji="0" lang="en-US" altLang="en-US" sz="140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28676" name="Rectangle 2">
            <a:extLst>
              <a:ext uri="{FF2B5EF4-FFF2-40B4-BE49-F238E27FC236}">
                <a16:creationId xmlns:a16="http://schemas.microsoft.com/office/drawing/2014/main" id="{6052668A-4E96-455B-A2DA-5AA66FA3C5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Reliability issues</a:t>
            </a:r>
          </a:p>
        </p:txBody>
      </p:sp>
      <p:sp>
        <p:nvSpPr>
          <p:cNvPr id="28677" name="Rectangle 3">
            <a:extLst>
              <a:ext uri="{FF2B5EF4-FFF2-40B4-BE49-F238E27FC236}">
                <a16:creationId xmlns:a16="http://schemas.microsoft.com/office/drawing/2014/main" id="{FC88295A-F43C-423C-946F-15448FE7E8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Unreliable communication</a:t>
            </a:r>
          </a:p>
          <a:p>
            <a:pPr lvl="1"/>
            <a:r>
              <a:rPr lang="en-US" altLang="en-US"/>
              <a:t>Best effort, No ACK’s or retransmissions</a:t>
            </a:r>
          </a:p>
          <a:p>
            <a:pPr lvl="1"/>
            <a:r>
              <a:rPr lang="en-US" altLang="en-US"/>
              <a:t>Application programmer designs own reliability mechanism</a:t>
            </a:r>
          </a:p>
          <a:p>
            <a:r>
              <a:rPr lang="en-US" altLang="en-US"/>
              <a:t>Reliable communication</a:t>
            </a:r>
          </a:p>
          <a:p>
            <a:pPr lvl="1"/>
            <a:r>
              <a:rPr lang="en-US" altLang="en-US"/>
              <a:t>Different degrees of reliability</a:t>
            </a:r>
          </a:p>
          <a:p>
            <a:pPr lvl="1"/>
            <a:r>
              <a:rPr lang="en-US" altLang="en-US"/>
              <a:t>Processes have some guarantee that messages will be delivered.</a:t>
            </a:r>
          </a:p>
          <a:p>
            <a:pPr lvl="1"/>
            <a:r>
              <a:rPr lang="en-US" altLang="en-US"/>
              <a:t>Reliability mechanisms - ACKs, NACKs.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oter Placeholder 4">
            <a:extLst>
              <a:ext uri="{FF2B5EF4-FFF2-40B4-BE49-F238E27FC236}">
                <a16:creationId xmlns:a16="http://schemas.microsoft.com/office/drawing/2014/main" id="{E189996C-B80D-4036-8A2C-CE3341D79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y"/>
              <a:defRPr kumimoji="1" sz="2400">
                <a:solidFill>
                  <a:schemeClr val="accent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x"/>
              <a:defRPr kumimoji="1" sz="2000" b="1">
                <a:solidFill>
                  <a:srgbClr val="0099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b="1">
                <a:solidFill>
                  <a:srgbClr val="0066FF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kumimoji="0" lang="en-US" altLang="en-US" sz="1400">
                <a:solidFill>
                  <a:schemeClr val="bg2"/>
                </a:solidFill>
                <a:latin typeface="Arial" panose="020B0604020202020204" pitchFamily="34" charset="0"/>
              </a:rPr>
              <a:t>Distributed Systems </a:t>
            </a:r>
          </a:p>
        </p:txBody>
      </p:sp>
      <p:sp>
        <p:nvSpPr>
          <p:cNvPr id="29699" name="Slide Number Placeholder 5">
            <a:extLst>
              <a:ext uri="{FF2B5EF4-FFF2-40B4-BE49-F238E27FC236}">
                <a16:creationId xmlns:a16="http://schemas.microsoft.com/office/drawing/2014/main" id="{6ECB5B1E-3913-49A8-8798-06C5B3B90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y"/>
              <a:defRPr kumimoji="1" sz="2400">
                <a:solidFill>
                  <a:schemeClr val="accent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x"/>
              <a:defRPr kumimoji="1" sz="2000" b="1">
                <a:solidFill>
                  <a:srgbClr val="0099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b="1">
                <a:solidFill>
                  <a:srgbClr val="0066FF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F9CEBE74-B85F-48E1-B9CD-3DDA1ACA0A84}" type="slidenum">
              <a:rPr kumimoji="0" lang="en-US" altLang="en-US" sz="1400">
                <a:solidFill>
                  <a:schemeClr val="bg2"/>
                </a:solidFill>
                <a:latin typeface="Arial" panose="020B0604020202020204" pitchFamily="34" charset="0"/>
              </a:rPr>
              <a:pPr>
                <a:spcBef>
                  <a:spcPct val="50000"/>
                </a:spcBef>
                <a:buClrTx/>
                <a:buFontTx/>
                <a:buNone/>
              </a:pPr>
              <a:t>13</a:t>
            </a:fld>
            <a:endParaRPr kumimoji="0" lang="en-US" altLang="en-US" sz="140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29700" name="Rectangle 2">
            <a:extLst>
              <a:ext uri="{FF2B5EF4-FFF2-40B4-BE49-F238E27FC236}">
                <a16:creationId xmlns:a16="http://schemas.microsoft.com/office/drawing/2014/main" id="{C81E3A14-0B91-4B61-97B1-AAFB837607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Remote Procedure Call</a:t>
            </a:r>
          </a:p>
        </p:txBody>
      </p:sp>
      <p:sp>
        <p:nvSpPr>
          <p:cNvPr id="29701" name="Rectangle 3">
            <a:extLst>
              <a:ext uri="{FF2B5EF4-FFF2-40B4-BE49-F238E27FC236}">
                <a16:creationId xmlns:a16="http://schemas.microsoft.com/office/drawing/2014/main" id="{45E7269A-B439-44F1-ADAD-7B33F3E651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/>
              <a:t>Builds on message passing</a:t>
            </a:r>
          </a:p>
          <a:p>
            <a:pPr lvl="1"/>
            <a:r>
              <a:rPr lang="en-US" altLang="en-US" sz="2000"/>
              <a:t>extend traditional procedure call to perform transfer of control and data across network</a:t>
            </a:r>
          </a:p>
          <a:p>
            <a:pPr lvl="1"/>
            <a:r>
              <a:rPr lang="en-US" altLang="en-US" sz="2000"/>
              <a:t>Easy to use - fits well with the client/server model.</a:t>
            </a:r>
          </a:p>
          <a:p>
            <a:pPr lvl="1"/>
            <a:r>
              <a:rPr lang="en-US" altLang="en-US" sz="2000"/>
              <a:t>Helps programmer focus on the application instead of the communication protocol.</a:t>
            </a:r>
          </a:p>
          <a:p>
            <a:pPr lvl="1"/>
            <a:r>
              <a:rPr lang="en-US" altLang="en-US" sz="2000"/>
              <a:t>Server is a collection of exported procedures on some shared resource</a:t>
            </a:r>
          </a:p>
          <a:p>
            <a:pPr lvl="1"/>
            <a:r>
              <a:rPr lang="en-US" altLang="en-US" sz="2000"/>
              <a:t>Variety of RPC semantics</a:t>
            </a:r>
          </a:p>
          <a:p>
            <a:pPr lvl="2"/>
            <a:r>
              <a:rPr lang="en-US" altLang="en-US" sz="1800"/>
              <a:t>“maybe call” </a:t>
            </a:r>
          </a:p>
          <a:p>
            <a:pPr lvl="2"/>
            <a:r>
              <a:rPr lang="en-US" altLang="en-US" sz="1800"/>
              <a:t>“at least once call”</a:t>
            </a:r>
          </a:p>
          <a:p>
            <a:pPr lvl="2"/>
            <a:r>
              <a:rPr lang="en-US" altLang="en-US" sz="1800"/>
              <a:t>“at most once call”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Footer Placeholder 4">
            <a:extLst>
              <a:ext uri="{FF2B5EF4-FFF2-40B4-BE49-F238E27FC236}">
                <a16:creationId xmlns:a16="http://schemas.microsoft.com/office/drawing/2014/main" id="{B04CCD3A-63AD-49B3-8691-0155629FB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y"/>
              <a:defRPr kumimoji="1" sz="2400">
                <a:solidFill>
                  <a:schemeClr val="accent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x"/>
              <a:defRPr kumimoji="1" sz="2000" b="1">
                <a:solidFill>
                  <a:srgbClr val="0099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b="1">
                <a:solidFill>
                  <a:srgbClr val="0066FF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kumimoji="0" lang="en-US" altLang="en-US" sz="1400">
                <a:solidFill>
                  <a:schemeClr val="bg2"/>
                </a:solidFill>
                <a:latin typeface="Arial" panose="020B0604020202020204" pitchFamily="34" charset="0"/>
              </a:rPr>
              <a:t>Distributed Systems </a:t>
            </a:r>
          </a:p>
        </p:txBody>
      </p:sp>
      <p:sp>
        <p:nvSpPr>
          <p:cNvPr id="34819" name="Slide Number Placeholder 5">
            <a:extLst>
              <a:ext uri="{FF2B5EF4-FFF2-40B4-BE49-F238E27FC236}">
                <a16:creationId xmlns:a16="http://schemas.microsoft.com/office/drawing/2014/main" id="{6E2F0D4C-43DF-4844-95F0-0AC4A78E5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y"/>
              <a:defRPr kumimoji="1" sz="2400">
                <a:solidFill>
                  <a:schemeClr val="accent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x"/>
              <a:defRPr kumimoji="1" sz="2000" b="1">
                <a:solidFill>
                  <a:srgbClr val="0099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b="1">
                <a:solidFill>
                  <a:srgbClr val="0066FF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E7A61D3C-BA4B-4303-9C51-1386DB3072AA}" type="slidenum">
              <a:rPr kumimoji="0" lang="en-US" altLang="en-US" sz="1400">
                <a:solidFill>
                  <a:schemeClr val="bg2"/>
                </a:solidFill>
                <a:latin typeface="Arial" panose="020B0604020202020204" pitchFamily="34" charset="0"/>
              </a:rPr>
              <a:pPr>
                <a:spcBef>
                  <a:spcPct val="50000"/>
                </a:spcBef>
                <a:buClrTx/>
                <a:buFontTx/>
                <a:buNone/>
              </a:pPr>
              <a:t>14</a:t>
            </a:fld>
            <a:endParaRPr kumimoji="0" lang="en-US" altLang="en-US" sz="140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34820" name="Rectangle 2">
            <a:extLst>
              <a:ext uri="{FF2B5EF4-FFF2-40B4-BE49-F238E27FC236}">
                <a16:creationId xmlns:a16="http://schemas.microsoft.com/office/drawing/2014/main" id="{C0EC8DF1-9EAF-4883-8DCA-379E21E1A2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Other Distributed System issues</a:t>
            </a:r>
          </a:p>
        </p:txBody>
      </p:sp>
      <p:sp>
        <p:nvSpPr>
          <p:cNvPr id="34821" name="Rectangle 3">
            <a:extLst>
              <a:ext uri="{FF2B5EF4-FFF2-40B4-BE49-F238E27FC236}">
                <a16:creationId xmlns:a16="http://schemas.microsoft.com/office/drawing/2014/main" id="{00E1B065-4DD9-496E-AD69-7C24A61537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/>
              <a:t>Concurrency and Synchronization</a:t>
            </a:r>
          </a:p>
          <a:p>
            <a:pPr>
              <a:lnSpc>
                <a:spcPct val="80000"/>
              </a:lnSpc>
            </a:pPr>
            <a:r>
              <a:rPr lang="en-US" altLang="en-US"/>
              <a:t>Distributed Deadlocks</a:t>
            </a:r>
          </a:p>
          <a:p>
            <a:pPr>
              <a:lnSpc>
                <a:spcPct val="80000"/>
              </a:lnSpc>
            </a:pPr>
            <a:r>
              <a:rPr lang="en-US" altLang="en-US"/>
              <a:t>Time in distributed systems</a:t>
            </a:r>
          </a:p>
          <a:p>
            <a:pPr>
              <a:lnSpc>
                <a:spcPct val="80000"/>
              </a:lnSpc>
            </a:pPr>
            <a:r>
              <a:rPr lang="en-US" altLang="en-US"/>
              <a:t>Naming</a:t>
            </a:r>
          </a:p>
          <a:p>
            <a:pPr>
              <a:lnSpc>
                <a:spcPct val="80000"/>
              </a:lnSpc>
            </a:pPr>
            <a:r>
              <a:rPr lang="en-US" altLang="en-US"/>
              <a:t>Replication 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improve availability and performance</a:t>
            </a:r>
          </a:p>
          <a:p>
            <a:pPr>
              <a:lnSpc>
                <a:spcPct val="80000"/>
              </a:lnSpc>
            </a:pPr>
            <a:r>
              <a:rPr lang="en-US" altLang="en-US"/>
              <a:t>Migration 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of processes and data</a:t>
            </a:r>
          </a:p>
          <a:p>
            <a:pPr>
              <a:lnSpc>
                <a:spcPct val="80000"/>
              </a:lnSpc>
            </a:pPr>
            <a:r>
              <a:rPr lang="en-US" altLang="en-US"/>
              <a:t>Security 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eavesdropping, masquerading, message tampering, replaying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Footer Placeholder 4">
            <a:extLst>
              <a:ext uri="{FF2B5EF4-FFF2-40B4-BE49-F238E27FC236}">
                <a16:creationId xmlns:a16="http://schemas.microsoft.com/office/drawing/2014/main" id="{56FF71C7-B16D-446E-97CF-D76F109B2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y"/>
              <a:defRPr kumimoji="1" sz="2400">
                <a:solidFill>
                  <a:schemeClr val="accent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x"/>
              <a:defRPr kumimoji="1" sz="2000" b="1">
                <a:solidFill>
                  <a:srgbClr val="0099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b="1">
                <a:solidFill>
                  <a:srgbClr val="0066FF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kumimoji="0" lang="en-US" altLang="en-US" sz="1400">
                <a:solidFill>
                  <a:schemeClr val="bg2"/>
                </a:solidFill>
                <a:latin typeface="Arial" panose="020B0604020202020204" pitchFamily="34" charset="0"/>
              </a:rPr>
              <a:t>Distributed Systems </a:t>
            </a:r>
          </a:p>
        </p:txBody>
      </p:sp>
      <p:sp>
        <p:nvSpPr>
          <p:cNvPr id="38915" name="Slide Number Placeholder 5">
            <a:extLst>
              <a:ext uri="{FF2B5EF4-FFF2-40B4-BE49-F238E27FC236}">
                <a16:creationId xmlns:a16="http://schemas.microsoft.com/office/drawing/2014/main" id="{1C1D63A4-0C97-4DD6-BD55-A8F3564B6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y"/>
              <a:defRPr kumimoji="1" sz="2400">
                <a:solidFill>
                  <a:schemeClr val="accent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x"/>
              <a:defRPr kumimoji="1" sz="2000" b="1">
                <a:solidFill>
                  <a:srgbClr val="0099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b="1">
                <a:solidFill>
                  <a:srgbClr val="0066FF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3BC068F2-466D-428A-A310-0556088DEF22}" type="slidenum">
              <a:rPr kumimoji="0" lang="en-US" altLang="en-US" sz="1400">
                <a:solidFill>
                  <a:schemeClr val="bg2"/>
                </a:solidFill>
                <a:latin typeface="Arial" panose="020B0604020202020204" pitchFamily="34" charset="0"/>
              </a:rPr>
              <a:pPr>
                <a:spcBef>
                  <a:spcPct val="50000"/>
                </a:spcBef>
                <a:buClrTx/>
                <a:buFontTx/>
                <a:buNone/>
              </a:pPr>
              <a:t>15</a:t>
            </a:fld>
            <a:endParaRPr kumimoji="0" lang="en-US" altLang="en-US" sz="140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38916" name="Rectangle 2">
            <a:extLst>
              <a:ext uri="{FF2B5EF4-FFF2-40B4-BE49-F238E27FC236}">
                <a16:creationId xmlns:a16="http://schemas.microsoft.com/office/drawing/2014/main" id="{3FC480B2-FA22-4853-9705-A60233A3C6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/>
              <a:t>Distributed Systems Middleware </a:t>
            </a:r>
          </a:p>
        </p:txBody>
      </p:sp>
      <p:sp>
        <p:nvSpPr>
          <p:cNvPr id="38917" name="Rectangle 3">
            <a:extLst>
              <a:ext uri="{FF2B5EF4-FFF2-40B4-BE49-F238E27FC236}">
                <a16:creationId xmlns:a16="http://schemas.microsoft.com/office/drawing/2014/main" id="{8AB42466-6E29-4255-8418-9DBC6BBC187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1828800"/>
            <a:ext cx="7696200" cy="4419600"/>
          </a:xfrm>
        </p:spPr>
        <p:txBody>
          <a:bodyPr/>
          <a:lstStyle/>
          <a:p>
            <a:pPr>
              <a:lnSpc>
                <a:spcPct val="90000"/>
              </a:lnSpc>
            </a:pPr>
            <a:endParaRPr lang="en-US" altLang="en-US"/>
          </a:p>
          <a:p>
            <a:pPr>
              <a:lnSpc>
                <a:spcPct val="90000"/>
              </a:lnSpc>
            </a:pPr>
            <a:r>
              <a:rPr lang="en-US" altLang="en-US"/>
              <a:t>Middleware is the software between the application programs and the operating System and base networking</a:t>
            </a:r>
          </a:p>
          <a:p>
            <a:pPr>
              <a:lnSpc>
                <a:spcPct val="90000"/>
              </a:lnSpc>
            </a:pPr>
            <a:r>
              <a:rPr lang="en-US" altLang="en-US"/>
              <a:t>Integration Fabric that knits together applications, devices, systems software, data </a:t>
            </a:r>
          </a:p>
          <a:p>
            <a:pPr>
              <a:lnSpc>
                <a:spcPct val="90000"/>
              </a:lnSpc>
            </a:pPr>
            <a:r>
              <a:rPr lang="en-US" altLang="en-US"/>
              <a:t>Middleware provides a comprehensive set of higher-level distributed computing capabilities and a set of interfaces to access the capabilities of the system.</a:t>
            </a:r>
          </a:p>
          <a:p>
            <a:pPr>
              <a:lnSpc>
                <a:spcPct val="90000"/>
              </a:lnSpc>
            </a:pPr>
            <a:endParaRPr lang="en-US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Footer Placeholder 3">
            <a:extLst>
              <a:ext uri="{FF2B5EF4-FFF2-40B4-BE49-F238E27FC236}">
                <a16:creationId xmlns:a16="http://schemas.microsoft.com/office/drawing/2014/main" id="{180645C9-14AF-48E5-A2CB-9487089DF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y"/>
              <a:defRPr kumimoji="1" sz="2400">
                <a:solidFill>
                  <a:schemeClr val="accent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x"/>
              <a:defRPr kumimoji="1" sz="2000" b="1">
                <a:solidFill>
                  <a:srgbClr val="0099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b="1">
                <a:solidFill>
                  <a:srgbClr val="0066FF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kumimoji="0" lang="en-US" altLang="en-US" sz="1400">
                <a:solidFill>
                  <a:schemeClr val="bg2"/>
                </a:solidFill>
                <a:latin typeface="Arial" panose="020B0604020202020204" pitchFamily="34" charset="0"/>
              </a:rPr>
              <a:t>Distributed Systems </a:t>
            </a:r>
          </a:p>
        </p:txBody>
      </p:sp>
      <p:sp>
        <p:nvSpPr>
          <p:cNvPr id="43011" name="Slide Number Placeholder 4">
            <a:extLst>
              <a:ext uri="{FF2B5EF4-FFF2-40B4-BE49-F238E27FC236}">
                <a16:creationId xmlns:a16="http://schemas.microsoft.com/office/drawing/2014/main" id="{F4C07A59-96BC-45EE-8EF9-BDFB0CA04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y"/>
              <a:defRPr kumimoji="1" sz="2400">
                <a:solidFill>
                  <a:schemeClr val="accent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x"/>
              <a:defRPr kumimoji="1" sz="2000" b="1">
                <a:solidFill>
                  <a:srgbClr val="0099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b="1">
                <a:solidFill>
                  <a:srgbClr val="0066FF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821D0EA7-B273-4F75-B545-534CF34C8882}" type="slidenum">
              <a:rPr kumimoji="0" lang="en-US" altLang="en-US" sz="1400">
                <a:solidFill>
                  <a:schemeClr val="bg2"/>
                </a:solidFill>
                <a:latin typeface="Arial" panose="020B0604020202020204" pitchFamily="34" charset="0"/>
              </a:rPr>
              <a:pPr>
                <a:spcBef>
                  <a:spcPct val="50000"/>
                </a:spcBef>
                <a:buClrTx/>
                <a:buFontTx/>
                <a:buNone/>
              </a:pPr>
              <a:t>16</a:t>
            </a:fld>
            <a:endParaRPr kumimoji="0" lang="en-US" altLang="en-US" sz="140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3012" name="Text Box 2">
            <a:extLst>
              <a:ext uri="{FF2B5EF4-FFF2-40B4-BE49-F238E27FC236}">
                <a16:creationId xmlns:a16="http://schemas.microsoft.com/office/drawing/2014/main" id="{FD0628EC-ACCF-402C-B517-C0252B4140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9538"/>
            <a:ext cx="8228013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marL="193675" indent="-193675" defTabSz="652463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652463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y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kumimoji="1" sz="2400">
                <a:solidFill>
                  <a:schemeClr val="accent1"/>
                </a:solidFill>
                <a:latin typeface="Tahoma" panose="020B0604030504040204" pitchFamily="34" charset="0"/>
              </a:defRPr>
            </a:lvl2pPr>
            <a:lvl3pPr marL="1143000" indent="-228600" defTabSz="652463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x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kumimoji="1" sz="2000" b="1">
                <a:solidFill>
                  <a:srgbClr val="009900"/>
                </a:solidFill>
                <a:latin typeface="Tahoma" panose="020B0604030504040204" pitchFamily="34" charset="0"/>
              </a:defRPr>
            </a:lvl3pPr>
            <a:lvl4pPr marL="1600200" indent="-228600" defTabSz="652463">
              <a:spcBef>
                <a:spcPct val="20000"/>
              </a:spcBef>
              <a:buClr>
                <a:schemeClr val="accent2"/>
              </a:buClr>
              <a:buChar char="•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kumimoji="1" b="1">
                <a:solidFill>
                  <a:srgbClr val="0066FF"/>
                </a:solidFill>
                <a:latin typeface="Tahoma" panose="020B0604030504040204" pitchFamily="34" charset="0"/>
              </a:defRPr>
            </a:lvl4pPr>
            <a:lvl5pPr marL="2057400" indent="-228600" defTabSz="652463">
              <a:spcBef>
                <a:spcPct val="20000"/>
              </a:spcBef>
              <a:buClr>
                <a:schemeClr val="accent2"/>
              </a:buClr>
              <a:buChar char="–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kumimoji="1"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6524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kumimoji="1"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6524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kumimoji="1"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6524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kumimoji="1"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6524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kumimoji="1"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>
              <a:lnSpc>
                <a:spcPct val="93000"/>
              </a:lnSpc>
              <a:spcBef>
                <a:spcPct val="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None/>
            </a:pPr>
            <a:r>
              <a:rPr kumimoji="0" lang="en-GB" altLang="en-US" sz="3600" b="1">
                <a:solidFill>
                  <a:srgbClr val="800000"/>
                </a:solidFill>
                <a:latin typeface="Arial" panose="020B0604020202020204" pitchFamily="34" charset="0"/>
                <a:ea typeface="Arial Unicode MS" pitchFamily="34" charset="-128"/>
              </a:rPr>
              <a:t>The Evergrowing Middleware Alphabet Soup</a:t>
            </a:r>
          </a:p>
        </p:txBody>
      </p:sp>
      <p:sp>
        <p:nvSpPr>
          <p:cNvPr id="43013" name="Text Box 3">
            <a:extLst>
              <a:ext uri="{FF2B5EF4-FFF2-40B4-BE49-F238E27FC236}">
                <a16:creationId xmlns:a16="http://schemas.microsoft.com/office/drawing/2014/main" id="{C26BE38E-F4AD-4639-BB1C-5CE908C385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" y="788988"/>
            <a:ext cx="2305050" cy="78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652463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  <a:tabLst>
                <a:tab pos="657225" algn="l"/>
                <a:tab pos="1312863" algn="l"/>
                <a:tab pos="1970088" algn="l"/>
              </a:tabLst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652463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y"/>
              <a:tabLst>
                <a:tab pos="657225" algn="l"/>
                <a:tab pos="1312863" algn="l"/>
                <a:tab pos="1970088" algn="l"/>
              </a:tabLst>
              <a:defRPr kumimoji="1" sz="2400">
                <a:solidFill>
                  <a:schemeClr val="accent1"/>
                </a:solidFill>
                <a:latin typeface="Tahoma" panose="020B0604030504040204" pitchFamily="34" charset="0"/>
              </a:defRPr>
            </a:lvl2pPr>
            <a:lvl3pPr marL="1143000" indent="-228600" defTabSz="652463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x"/>
              <a:tabLst>
                <a:tab pos="657225" algn="l"/>
                <a:tab pos="1312863" algn="l"/>
                <a:tab pos="1970088" algn="l"/>
              </a:tabLst>
              <a:defRPr kumimoji="1" sz="2000" b="1">
                <a:solidFill>
                  <a:srgbClr val="009900"/>
                </a:solidFill>
                <a:latin typeface="Tahoma" panose="020B0604030504040204" pitchFamily="34" charset="0"/>
              </a:defRPr>
            </a:lvl3pPr>
            <a:lvl4pPr marL="1600200" indent="-228600" defTabSz="652463">
              <a:spcBef>
                <a:spcPct val="20000"/>
              </a:spcBef>
              <a:buClr>
                <a:schemeClr val="accent2"/>
              </a:buClr>
              <a:buChar char="•"/>
              <a:tabLst>
                <a:tab pos="657225" algn="l"/>
                <a:tab pos="1312863" algn="l"/>
                <a:tab pos="1970088" algn="l"/>
              </a:tabLst>
              <a:defRPr kumimoji="1" b="1">
                <a:solidFill>
                  <a:srgbClr val="0066FF"/>
                </a:solidFill>
                <a:latin typeface="Tahoma" panose="020B0604030504040204" pitchFamily="34" charset="0"/>
              </a:defRPr>
            </a:lvl4pPr>
            <a:lvl5pPr marL="2057400" indent="-228600" defTabSz="652463">
              <a:spcBef>
                <a:spcPct val="20000"/>
              </a:spcBef>
              <a:buClr>
                <a:schemeClr val="accent2"/>
              </a:buClr>
              <a:buChar char="–"/>
              <a:tabLst>
                <a:tab pos="657225" algn="l"/>
                <a:tab pos="1312863" algn="l"/>
                <a:tab pos="1970088" algn="l"/>
              </a:tabLst>
              <a:defRPr kumimoji="1"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6524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tabLst>
                <a:tab pos="657225" algn="l"/>
                <a:tab pos="1312863" algn="l"/>
                <a:tab pos="1970088" algn="l"/>
              </a:tabLst>
              <a:defRPr kumimoji="1"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6524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tabLst>
                <a:tab pos="657225" algn="l"/>
                <a:tab pos="1312863" algn="l"/>
                <a:tab pos="1970088" algn="l"/>
              </a:tabLst>
              <a:defRPr kumimoji="1"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6524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tabLst>
                <a:tab pos="657225" algn="l"/>
                <a:tab pos="1312863" algn="l"/>
                <a:tab pos="1970088" algn="l"/>
              </a:tabLst>
              <a:defRPr kumimoji="1"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6524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tabLst>
                <a:tab pos="657225" algn="l"/>
                <a:tab pos="1312863" algn="l"/>
                <a:tab pos="1970088" algn="l"/>
              </a:tabLst>
              <a:defRPr kumimoji="1"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>
              <a:lnSpc>
                <a:spcPct val="93000"/>
              </a:lnSpc>
              <a:spcBef>
                <a:spcPct val="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None/>
            </a:pPr>
            <a:r>
              <a:rPr kumimoji="0" lang="en-GB" altLang="en-US" sz="1800" b="1">
                <a:solidFill>
                  <a:srgbClr val="000000"/>
                </a:solidFill>
                <a:latin typeface="Arial" panose="020B0604020202020204" pitchFamily="34" charset="0"/>
              </a:rPr>
              <a:t>Distributed </a:t>
            </a:r>
          </a:p>
          <a:p>
            <a:pPr algn="ctr" eaLnBrk="1">
              <a:lnSpc>
                <a:spcPct val="93000"/>
              </a:lnSpc>
              <a:spcBef>
                <a:spcPct val="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None/>
            </a:pPr>
            <a:r>
              <a:rPr kumimoji="0" lang="en-GB" altLang="en-US" sz="1800" b="1">
                <a:solidFill>
                  <a:srgbClr val="000000"/>
                </a:solidFill>
                <a:latin typeface="Arial" panose="020B0604020202020204" pitchFamily="34" charset="0"/>
              </a:rPr>
              <a:t>Computing </a:t>
            </a:r>
          </a:p>
          <a:p>
            <a:pPr algn="ctr" eaLnBrk="1">
              <a:lnSpc>
                <a:spcPct val="93000"/>
              </a:lnSpc>
              <a:spcBef>
                <a:spcPct val="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None/>
            </a:pPr>
            <a:r>
              <a:rPr kumimoji="0" lang="en-GB" altLang="en-US" sz="1800" b="1">
                <a:solidFill>
                  <a:srgbClr val="000000"/>
                </a:solidFill>
                <a:latin typeface="Arial" panose="020B0604020202020204" pitchFamily="34" charset="0"/>
              </a:rPr>
              <a:t>Environment (DCE)</a:t>
            </a:r>
            <a:r>
              <a:rPr kumimoji="0" lang="ar-SA" altLang="en-US" sz="18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‏</a:t>
            </a:r>
            <a:endParaRPr kumimoji="0" lang="en-GB" altLang="en-US" sz="1800" b="1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pic>
        <p:nvPicPr>
          <p:cNvPr id="43014" name="Picture 4">
            <a:extLst>
              <a:ext uri="{FF2B5EF4-FFF2-40B4-BE49-F238E27FC236}">
                <a16:creationId xmlns:a16="http://schemas.microsoft.com/office/drawing/2014/main" id="{5AAFA9A9-BC4E-4B5A-8B90-AD583527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6363" y="973138"/>
            <a:ext cx="830262" cy="60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grpSp>
        <p:nvGrpSpPr>
          <p:cNvPr id="43015" name="Group 5">
            <a:extLst>
              <a:ext uri="{FF2B5EF4-FFF2-40B4-BE49-F238E27FC236}">
                <a16:creationId xmlns:a16="http://schemas.microsoft.com/office/drawing/2014/main" id="{28144B49-DB44-44E6-8933-D6E9C86276C1}"/>
              </a:ext>
            </a:extLst>
          </p:cNvPr>
          <p:cNvGrpSpPr>
            <a:grpSpLocks/>
          </p:cNvGrpSpPr>
          <p:nvPr/>
        </p:nvGrpSpPr>
        <p:grpSpPr bwMode="auto">
          <a:xfrm>
            <a:off x="7018338" y="1601788"/>
            <a:ext cx="2084387" cy="736600"/>
            <a:chOff x="4874" y="1112"/>
            <a:chExt cx="1447" cy="512"/>
          </a:xfrm>
        </p:grpSpPr>
        <p:sp>
          <p:nvSpPr>
            <p:cNvPr id="43057" name="Freeform 6">
              <a:extLst>
                <a:ext uri="{FF2B5EF4-FFF2-40B4-BE49-F238E27FC236}">
                  <a16:creationId xmlns:a16="http://schemas.microsoft.com/office/drawing/2014/main" id="{11EED3C4-49EA-45AA-84EA-C33895ED1A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4" y="1112"/>
              <a:ext cx="115" cy="115"/>
            </a:xfrm>
            <a:custGeom>
              <a:avLst/>
              <a:gdLst>
                <a:gd name="T0" fmla="*/ 115 w 508"/>
                <a:gd name="T1" fmla="*/ 115 h 507"/>
                <a:gd name="T2" fmla="*/ 90 w 508"/>
                <a:gd name="T3" fmla="*/ 115 h 507"/>
                <a:gd name="T4" fmla="*/ 80 w 508"/>
                <a:gd name="T5" fmla="*/ 89 h 507"/>
                <a:gd name="T6" fmla="*/ 34 w 508"/>
                <a:gd name="T7" fmla="*/ 89 h 507"/>
                <a:gd name="T8" fmla="*/ 25 w 508"/>
                <a:gd name="T9" fmla="*/ 115 h 507"/>
                <a:gd name="T10" fmla="*/ 0 w 508"/>
                <a:gd name="T11" fmla="*/ 115 h 507"/>
                <a:gd name="T12" fmla="*/ 44 w 508"/>
                <a:gd name="T13" fmla="*/ 0 h 507"/>
                <a:gd name="T14" fmla="*/ 69 w 508"/>
                <a:gd name="T15" fmla="*/ 0 h 507"/>
                <a:gd name="T16" fmla="*/ 115 w 508"/>
                <a:gd name="T17" fmla="*/ 115 h 507"/>
                <a:gd name="T18" fmla="*/ 72 w 508"/>
                <a:gd name="T19" fmla="*/ 69 h 507"/>
                <a:gd name="T20" fmla="*/ 57 w 508"/>
                <a:gd name="T21" fmla="*/ 27 h 507"/>
                <a:gd name="T22" fmla="*/ 41 w 508"/>
                <a:gd name="T23" fmla="*/ 69 h 507"/>
                <a:gd name="T24" fmla="*/ 72 w 508"/>
                <a:gd name="T25" fmla="*/ 69 h 50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508"/>
                <a:gd name="T40" fmla="*/ 0 h 507"/>
                <a:gd name="T41" fmla="*/ 508 w 508"/>
                <a:gd name="T42" fmla="*/ 507 h 50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508" h="507">
                  <a:moveTo>
                    <a:pt x="507" y="506"/>
                  </a:moveTo>
                  <a:cubicBezTo>
                    <a:pt x="470" y="506"/>
                    <a:pt x="434" y="506"/>
                    <a:pt x="397" y="506"/>
                  </a:cubicBezTo>
                  <a:cubicBezTo>
                    <a:pt x="382" y="468"/>
                    <a:pt x="368" y="429"/>
                    <a:pt x="353" y="391"/>
                  </a:cubicBezTo>
                  <a:cubicBezTo>
                    <a:pt x="286" y="391"/>
                    <a:pt x="218" y="391"/>
                    <a:pt x="151" y="391"/>
                  </a:cubicBezTo>
                  <a:cubicBezTo>
                    <a:pt x="137" y="429"/>
                    <a:pt x="123" y="468"/>
                    <a:pt x="109" y="506"/>
                  </a:cubicBezTo>
                  <a:cubicBezTo>
                    <a:pt x="73" y="506"/>
                    <a:pt x="36" y="506"/>
                    <a:pt x="0" y="506"/>
                  </a:cubicBezTo>
                  <a:cubicBezTo>
                    <a:pt x="65" y="337"/>
                    <a:pt x="129" y="169"/>
                    <a:pt x="194" y="0"/>
                  </a:cubicBezTo>
                  <a:cubicBezTo>
                    <a:pt x="231" y="0"/>
                    <a:pt x="267" y="0"/>
                    <a:pt x="304" y="0"/>
                  </a:cubicBezTo>
                  <a:cubicBezTo>
                    <a:pt x="372" y="169"/>
                    <a:pt x="439" y="337"/>
                    <a:pt x="507" y="506"/>
                  </a:cubicBezTo>
                  <a:close/>
                  <a:moveTo>
                    <a:pt x="320" y="305"/>
                  </a:moveTo>
                  <a:cubicBezTo>
                    <a:pt x="297" y="243"/>
                    <a:pt x="273" y="180"/>
                    <a:pt x="250" y="118"/>
                  </a:cubicBezTo>
                  <a:cubicBezTo>
                    <a:pt x="227" y="180"/>
                    <a:pt x="205" y="243"/>
                    <a:pt x="182" y="305"/>
                  </a:cubicBezTo>
                  <a:cubicBezTo>
                    <a:pt x="228" y="305"/>
                    <a:pt x="274" y="305"/>
                    <a:pt x="320" y="30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3058" name="Freeform 7">
              <a:extLst>
                <a:ext uri="{FF2B5EF4-FFF2-40B4-BE49-F238E27FC236}">
                  <a16:creationId xmlns:a16="http://schemas.microsoft.com/office/drawing/2014/main" id="{ECF0954F-C4C2-45BD-87AE-9C9B61E250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6" y="1112"/>
              <a:ext cx="81" cy="117"/>
            </a:xfrm>
            <a:custGeom>
              <a:avLst/>
              <a:gdLst>
                <a:gd name="T0" fmla="*/ 81 w 358"/>
                <a:gd name="T1" fmla="*/ 115 h 516"/>
                <a:gd name="T2" fmla="*/ 60 w 358"/>
                <a:gd name="T3" fmla="*/ 115 h 516"/>
                <a:gd name="T4" fmla="*/ 60 w 358"/>
                <a:gd name="T5" fmla="*/ 102 h 516"/>
                <a:gd name="T6" fmla="*/ 48 w 358"/>
                <a:gd name="T7" fmla="*/ 113 h 516"/>
                <a:gd name="T8" fmla="*/ 35 w 358"/>
                <a:gd name="T9" fmla="*/ 117 h 516"/>
                <a:gd name="T10" fmla="*/ 10 w 358"/>
                <a:gd name="T11" fmla="*/ 105 h 516"/>
                <a:gd name="T12" fmla="*/ 0 w 358"/>
                <a:gd name="T13" fmla="*/ 73 h 516"/>
                <a:gd name="T14" fmla="*/ 10 w 358"/>
                <a:gd name="T15" fmla="*/ 41 h 516"/>
                <a:gd name="T16" fmla="*/ 35 w 358"/>
                <a:gd name="T17" fmla="*/ 30 h 516"/>
                <a:gd name="T18" fmla="*/ 59 w 358"/>
                <a:gd name="T19" fmla="*/ 41 h 516"/>
                <a:gd name="T20" fmla="*/ 59 w 358"/>
                <a:gd name="T21" fmla="*/ 0 h 516"/>
                <a:gd name="T22" fmla="*/ 81 w 358"/>
                <a:gd name="T23" fmla="*/ 0 h 516"/>
                <a:gd name="T24" fmla="*/ 81 w 358"/>
                <a:gd name="T25" fmla="*/ 115 h 516"/>
                <a:gd name="T26" fmla="*/ 22 w 358"/>
                <a:gd name="T27" fmla="*/ 71 h 516"/>
                <a:gd name="T28" fmla="*/ 26 w 358"/>
                <a:gd name="T29" fmla="*/ 91 h 516"/>
                <a:gd name="T30" fmla="*/ 41 w 358"/>
                <a:gd name="T31" fmla="*/ 99 h 516"/>
                <a:gd name="T32" fmla="*/ 54 w 358"/>
                <a:gd name="T33" fmla="*/ 93 h 516"/>
                <a:gd name="T34" fmla="*/ 59 w 358"/>
                <a:gd name="T35" fmla="*/ 74 h 516"/>
                <a:gd name="T36" fmla="*/ 54 w 358"/>
                <a:gd name="T37" fmla="*/ 53 h 516"/>
                <a:gd name="T38" fmla="*/ 41 w 358"/>
                <a:gd name="T39" fmla="*/ 47 h 516"/>
                <a:gd name="T40" fmla="*/ 28 w 358"/>
                <a:gd name="T41" fmla="*/ 53 h 516"/>
                <a:gd name="T42" fmla="*/ 22 w 358"/>
                <a:gd name="T43" fmla="*/ 71 h 51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358"/>
                <a:gd name="T67" fmla="*/ 0 h 516"/>
                <a:gd name="T68" fmla="*/ 358 w 358"/>
                <a:gd name="T69" fmla="*/ 516 h 51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358" h="516">
                  <a:moveTo>
                    <a:pt x="357" y="506"/>
                  </a:moveTo>
                  <a:cubicBezTo>
                    <a:pt x="327" y="506"/>
                    <a:pt x="297" y="506"/>
                    <a:pt x="267" y="506"/>
                  </a:cubicBezTo>
                  <a:cubicBezTo>
                    <a:pt x="267" y="488"/>
                    <a:pt x="267" y="470"/>
                    <a:pt x="267" y="452"/>
                  </a:cubicBezTo>
                  <a:cubicBezTo>
                    <a:pt x="252" y="473"/>
                    <a:pt x="234" y="489"/>
                    <a:pt x="214" y="499"/>
                  </a:cubicBezTo>
                  <a:cubicBezTo>
                    <a:pt x="194" y="510"/>
                    <a:pt x="173" y="515"/>
                    <a:pt x="153" y="515"/>
                  </a:cubicBezTo>
                  <a:cubicBezTo>
                    <a:pt x="111" y="515"/>
                    <a:pt x="75" y="498"/>
                    <a:pt x="45" y="464"/>
                  </a:cubicBezTo>
                  <a:cubicBezTo>
                    <a:pt x="15" y="430"/>
                    <a:pt x="0" y="383"/>
                    <a:pt x="0" y="322"/>
                  </a:cubicBezTo>
                  <a:cubicBezTo>
                    <a:pt x="0" y="260"/>
                    <a:pt x="15" y="213"/>
                    <a:pt x="44" y="180"/>
                  </a:cubicBezTo>
                  <a:cubicBezTo>
                    <a:pt x="73" y="147"/>
                    <a:pt x="110" y="132"/>
                    <a:pt x="154" y="132"/>
                  </a:cubicBezTo>
                  <a:cubicBezTo>
                    <a:pt x="195" y="132"/>
                    <a:pt x="230" y="149"/>
                    <a:pt x="260" y="183"/>
                  </a:cubicBezTo>
                  <a:cubicBezTo>
                    <a:pt x="260" y="122"/>
                    <a:pt x="260" y="61"/>
                    <a:pt x="260" y="0"/>
                  </a:cubicBezTo>
                  <a:cubicBezTo>
                    <a:pt x="292" y="0"/>
                    <a:pt x="325" y="0"/>
                    <a:pt x="357" y="0"/>
                  </a:cubicBezTo>
                  <a:cubicBezTo>
                    <a:pt x="357" y="169"/>
                    <a:pt x="357" y="337"/>
                    <a:pt x="357" y="506"/>
                  </a:cubicBezTo>
                  <a:close/>
                  <a:moveTo>
                    <a:pt x="99" y="315"/>
                  </a:moveTo>
                  <a:cubicBezTo>
                    <a:pt x="99" y="354"/>
                    <a:pt x="104" y="383"/>
                    <a:pt x="115" y="400"/>
                  </a:cubicBezTo>
                  <a:cubicBezTo>
                    <a:pt x="131" y="425"/>
                    <a:pt x="153" y="438"/>
                    <a:pt x="181" y="438"/>
                  </a:cubicBezTo>
                  <a:cubicBezTo>
                    <a:pt x="203" y="438"/>
                    <a:pt x="222" y="429"/>
                    <a:pt x="238" y="410"/>
                  </a:cubicBezTo>
                  <a:cubicBezTo>
                    <a:pt x="254" y="391"/>
                    <a:pt x="261" y="362"/>
                    <a:pt x="261" y="325"/>
                  </a:cubicBezTo>
                  <a:cubicBezTo>
                    <a:pt x="261" y="283"/>
                    <a:pt x="253" y="252"/>
                    <a:pt x="238" y="234"/>
                  </a:cubicBezTo>
                  <a:cubicBezTo>
                    <a:pt x="223" y="216"/>
                    <a:pt x="204" y="206"/>
                    <a:pt x="180" y="206"/>
                  </a:cubicBezTo>
                  <a:cubicBezTo>
                    <a:pt x="157" y="206"/>
                    <a:pt x="138" y="215"/>
                    <a:pt x="122" y="233"/>
                  </a:cubicBezTo>
                  <a:cubicBezTo>
                    <a:pt x="106" y="251"/>
                    <a:pt x="99" y="279"/>
                    <a:pt x="99" y="3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3059" name="Freeform 8">
              <a:extLst>
                <a:ext uri="{FF2B5EF4-FFF2-40B4-BE49-F238E27FC236}">
                  <a16:creationId xmlns:a16="http://schemas.microsoft.com/office/drawing/2014/main" id="{2107A37C-0AD5-473F-9CEA-D3393E9CB3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3" y="1142"/>
              <a:ext cx="78" cy="87"/>
            </a:xfrm>
            <a:custGeom>
              <a:avLst/>
              <a:gdLst>
                <a:gd name="T0" fmla="*/ 22 w 345"/>
                <a:gd name="T1" fmla="*/ 27 h 384"/>
                <a:gd name="T2" fmla="*/ 2 w 345"/>
                <a:gd name="T3" fmla="*/ 24 h 384"/>
                <a:gd name="T4" fmla="*/ 14 w 345"/>
                <a:gd name="T5" fmla="*/ 6 h 384"/>
                <a:gd name="T6" fmla="*/ 38 w 345"/>
                <a:gd name="T7" fmla="*/ 0 h 384"/>
                <a:gd name="T8" fmla="*/ 60 w 345"/>
                <a:gd name="T9" fmla="*/ 3 h 384"/>
                <a:gd name="T10" fmla="*/ 70 w 345"/>
                <a:gd name="T11" fmla="*/ 12 h 384"/>
                <a:gd name="T12" fmla="*/ 73 w 345"/>
                <a:gd name="T13" fmla="*/ 32 h 384"/>
                <a:gd name="T14" fmla="*/ 73 w 345"/>
                <a:gd name="T15" fmla="*/ 58 h 384"/>
                <a:gd name="T16" fmla="*/ 74 w 345"/>
                <a:gd name="T17" fmla="*/ 74 h 384"/>
                <a:gd name="T18" fmla="*/ 78 w 345"/>
                <a:gd name="T19" fmla="*/ 85 h 384"/>
                <a:gd name="T20" fmla="*/ 56 w 345"/>
                <a:gd name="T21" fmla="*/ 85 h 384"/>
                <a:gd name="T22" fmla="*/ 54 w 345"/>
                <a:gd name="T23" fmla="*/ 78 h 384"/>
                <a:gd name="T24" fmla="*/ 53 w 345"/>
                <a:gd name="T25" fmla="*/ 76 h 384"/>
                <a:gd name="T26" fmla="*/ 41 w 345"/>
                <a:gd name="T27" fmla="*/ 84 h 384"/>
                <a:gd name="T28" fmla="*/ 28 w 345"/>
                <a:gd name="T29" fmla="*/ 87 h 384"/>
                <a:gd name="T30" fmla="*/ 7 w 345"/>
                <a:gd name="T31" fmla="*/ 80 h 384"/>
                <a:gd name="T32" fmla="*/ 0 w 345"/>
                <a:gd name="T33" fmla="*/ 62 h 384"/>
                <a:gd name="T34" fmla="*/ 3 w 345"/>
                <a:gd name="T35" fmla="*/ 50 h 384"/>
                <a:gd name="T36" fmla="*/ 13 w 345"/>
                <a:gd name="T37" fmla="*/ 41 h 384"/>
                <a:gd name="T38" fmla="*/ 30 w 345"/>
                <a:gd name="T39" fmla="*/ 36 h 384"/>
                <a:gd name="T40" fmla="*/ 52 w 345"/>
                <a:gd name="T41" fmla="*/ 31 h 384"/>
                <a:gd name="T42" fmla="*/ 52 w 345"/>
                <a:gd name="T43" fmla="*/ 29 h 384"/>
                <a:gd name="T44" fmla="*/ 48 w 345"/>
                <a:gd name="T45" fmla="*/ 19 h 384"/>
                <a:gd name="T46" fmla="*/ 36 w 345"/>
                <a:gd name="T47" fmla="*/ 17 h 384"/>
                <a:gd name="T48" fmla="*/ 27 w 345"/>
                <a:gd name="T49" fmla="*/ 19 h 384"/>
                <a:gd name="T50" fmla="*/ 22 w 345"/>
                <a:gd name="T51" fmla="*/ 27 h 384"/>
                <a:gd name="T52" fmla="*/ 52 w 345"/>
                <a:gd name="T53" fmla="*/ 45 h 384"/>
                <a:gd name="T54" fmla="*/ 38 w 345"/>
                <a:gd name="T55" fmla="*/ 48 h 384"/>
                <a:gd name="T56" fmla="*/ 26 w 345"/>
                <a:gd name="T57" fmla="*/ 52 h 384"/>
                <a:gd name="T58" fmla="*/ 22 w 345"/>
                <a:gd name="T59" fmla="*/ 60 h 384"/>
                <a:gd name="T60" fmla="*/ 25 w 345"/>
                <a:gd name="T61" fmla="*/ 68 h 384"/>
                <a:gd name="T62" fmla="*/ 34 w 345"/>
                <a:gd name="T63" fmla="*/ 71 h 384"/>
                <a:gd name="T64" fmla="*/ 45 w 345"/>
                <a:gd name="T65" fmla="*/ 68 h 384"/>
                <a:gd name="T66" fmla="*/ 51 w 345"/>
                <a:gd name="T67" fmla="*/ 60 h 384"/>
                <a:gd name="T68" fmla="*/ 52 w 345"/>
                <a:gd name="T69" fmla="*/ 49 h 384"/>
                <a:gd name="T70" fmla="*/ 52 w 345"/>
                <a:gd name="T71" fmla="*/ 45 h 384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345"/>
                <a:gd name="T109" fmla="*/ 0 h 384"/>
                <a:gd name="T110" fmla="*/ 345 w 345"/>
                <a:gd name="T111" fmla="*/ 384 h 384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345" h="384">
                  <a:moveTo>
                    <a:pt x="97" y="121"/>
                  </a:moveTo>
                  <a:cubicBezTo>
                    <a:pt x="68" y="116"/>
                    <a:pt x="39" y="110"/>
                    <a:pt x="10" y="105"/>
                  </a:cubicBezTo>
                  <a:cubicBezTo>
                    <a:pt x="20" y="69"/>
                    <a:pt x="37" y="43"/>
                    <a:pt x="61" y="26"/>
                  </a:cubicBezTo>
                  <a:cubicBezTo>
                    <a:pt x="85" y="9"/>
                    <a:pt x="121" y="0"/>
                    <a:pt x="169" y="0"/>
                  </a:cubicBezTo>
                  <a:cubicBezTo>
                    <a:pt x="212" y="0"/>
                    <a:pt x="244" y="5"/>
                    <a:pt x="265" y="15"/>
                  </a:cubicBezTo>
                  <a:cubicBezTo>
                    <a:pt x="286" y="25"/>
                    <a:pt x="301" y="39"/>
                    <a:pt x="310" y="54"/>
                  </a:cubicBezTo>
                  <a:cubicBezTo>
                    <a:pt x="319" y="69"/>
                    <a:pt x="323" y="99"/>
                    <a:pt x="323" y="141"/>
                  </a:cubicBezTo>
                  <a:cubicBezTo>
                    <a:pt x="323" y="179"/>
                    <a:pt x="322" y="216"/>
                    <a:pt x="322" y="254"/>
                  </a:cubicBezTo>
                  <a:cubicBezTo>
                    <a:pt x="322" y="286"/>
                    <a:pt x="324" y="310"/>
                    <a:pt x="327" y="325"/>
                  </a:cubicBezTo>
                  <a:cubicBezTo>
                    <a:pt x="330" y="340"/>
                    <a:pt x="336" y="357"/>
                    <a:pt x="344" y="374"/>
                  </a:cubicBezTo>
                  <a:cubicBezTo>
                    <a:pt x="312" y="374"/>
                    <a:pt x="280" y="374"/>
                    <a:pt x="248" y="374"/>
                  </a:cubicBezTo>
                  <a:cubicBezTo>
                    <a:pt x="245" y="368"/>
                    <a:pt x="242" y="358"/>
                    <a:pt x="239" y="346"/>
                  </a:cubicBezTo>
                  <a:cubicBezTo>
                    <a:pt x="237" y="340"/>
                    <a:pt x="236" y="336"/>
                    <a:pt x="235" y="335"/>
                  </a:cubicBezTo>
                  <a:cubicBezTo>
                    <a:pt x="219" y="351"/>
                    <a:pt x="201" y="363"/>
                    <a:pt x="182" y="371"/>
                  </a:cubicBezTo>
                  <a:cubicBezTo>
                    <a:pt x="163" y="379"/>
                    <a:pt x="143" y="383"/>
                    <a:pt x="122" y="383"/>
                  </a:cubicBezTo>
                  <a:cubicBezTo>
                    <a:pt x="84" y="383"/>
                    <a:pt x="54" y="373"/>
                    <a:pt x="33" y="352"/>
                  </a:cubicBezTo>
                  <a:cubicBezTo>
                    <a:pt x="12" y="331"/>
                    <a:pt x="0" y="306"/>
                    <a:pt x="0" y="275"/>
                  </a:cubicBezTo>
                  <a:cubicBezTo>
                    <a:pt x="0" y="254"/>
                    <a:pt x="5" y="236"/>
                    <a:pt x="15" y="220"/>
                  </a:cubicBezTo>
                  <a:cubicBezTo>
                    <a:pt x="25" y="204"/>
                    <a:pt x="39" y="191"/>
                    <a:pt x="56" y="182"/>
                  </a:cubicBezTo>
                  <a:cubicBezTo>
                    <a:pt x="73" y="173"/>
                    <a:pt x="100" y="166"/>
                    <a:pt x="134" y="160"/>
                  </a:cubicBezTo>
                  <a:cubicBezTo>
                    <a:pt x="179" y="151"/>
                    <a:pt x="211" y="143"/>
                    <a:pt x="228" y="136"/>
                  </a:cubicBezTo>
                  <a:cubicBezTo>
                    <a:pt x="228" y="133"/>
                    <a:pt x="228" y="129"/>
                    <a:pt x="228" y="126"/>
                  </a:cubicBezTo>
                  <a:cubicBezTo>
                    <a:pt x="228" y="107"/>
                    <a:pt x="223" y="94"/>
                    <a:pt x="214" y="86"/>
                  </a:cubicBezTo>
                  <a:cubicBezTo>
                    <a:pt x="205" y="78"/>
                    <a:pt x="187" y="74"/>
                    <a:pt x="161" y="74"/>
                  </a:cubicBezTo>
                  <a:cubicBezTo>
                    <a:pt x="144" y="74"/>
                    <a:pt x="130" y="77"/>
                    <a:pt x="121" y="84"/>
                  </a:cubicBezTo>
                  <a:cubicBezTo>
                    <a:pt x="112" y="91"/>
                    <a:pt x="103" y="104"/>
                    <a:pt x="97" y="121"/>
                  </a:cubicBezTo>
                  <a:close/>
                  <a:moveTo>
                    <a:pt x="228" y="199"/>
                  </a:moveTo>
                  <a:cubicBezTo>
                    <a:pt x="216" y="203"/>
                    <a:pt x="196" y="208"/>
                    <a:pt x="169" y="214"/>
                  </a:cubicBezTo>
                  <a:cubicBezTo>
                    <a:pt x="142" y="220"/>
                    <a:pt x="124" y="225"/>
                    <a:pt x="116" y="231"/>
                  </a:cubicBezTo>
                  <a:cubicBezTo>
                    <a:pt x="103" y="240"/>
                    <a:pt x="97" y="251"/>
                    <a:pt x="97" y="265"/>
                  </a:cubicBezTo>
                  <a:cubicBezTo>
                    <a:pt x="97" y="279"/>
                    <a:pt x="102" y="290"/>
                    <a:pt x="112" y="300"/>
                  </a:cubicBezTo>
                  <a:cubicBezTo>
                    <a:pt x="122" y="310"/>
                    <a:pt x="135" y="315"/>
                    <a:pt x="151" y="315"/>
                  </a:cubicBezTo>
                  <a:cubicBezTo>
                    <a:pt x="168" y="315"/>
                    <a:pt x="185" y="309"/>
                    <a:pt x="201" y="298"/>
                  </a:cubicBezTo>
                  <a:cubicBezTo>
                    <a:pt x="213" y="289"/>
                    <a:pt x="221" y="278"/>
                    <a:pt x="224" y="266"/>
                  </a:cubicBezTo>
                  <a:cubicBezTo>
                    <a:pt x="227" y="257"/>
                    <a:pt x="228" y="242"/>
                    <a:pt x="228" y="218"/>
                  </a:cubicBezTo>
                  <a:cubicBezTo>
                    <a:pt x="228" y="212"/>
                    <a:pt x="228" y="205"/>
                    <a:pt x="228" y="19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3060" name="Freeform 9">
              <a:extLst>
                <a:ext uri="{FF2B5EF4-FFF2-40B4-BE49-F238E27FC236}">
                  <a16:creationId xmlns:a16="http://schemas.microsoft.com/office/drawing/2014/main" id="{ED77A91A-D9D4-4F0A-BB71-82ACA5D48D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27" y="1142"/>
              <a:ext cx="81" cy="117"/>
            </a:xfrm>
            <a:custGeom>
              <a:avLst/>
              <a:gdLst>
                <a:gd name="T0" fmla="*/ 0 w 358"/>
                <a:gd name="T1" fmla="*/ 2 h 515"/>
                <a:gd name="T2" fmla="*/ 20 w 358"/>
                <a:gd name="T3" fmla="*/ 2 h 515"/>
                <a:gd name="T4" fmla="*/ 20 w 358"/>
                <a:gd name="T5" fmla="*/ 14 h 515"/>
                <a:gd name="T6" fmla="*/ 31 w 358"/>
                <a:gd name="T7" fmla="*/ 4 h 515"/>
                <a:gd name="T8" fmla="*/ 46 w 358"/>
                <a:gd name="T9" fmla="*/ 0 h 515"/>
                <a:gd name="T10" fmla="*/ 71 w 358"/>
                <a:gd name="T11" fmla="*/ 11 h 515"/>
                <a:gd name="T12" fmla="*/ 81 w 358"/>
                <a:gd name="T13" fmla="*/ 43 h 515"/>
                <a:gd name="T14" fmla="*/ 71 w 358"/>
                <a:gd name="T15" fmla="*/ 75 h 515"/>
                <a:gd name="T16" fmla="*/ 46 w 358"/>
                <a:gd name="T17" fmla="*/ 87 h 515"/>
                <a:gd name="T18" fmla="*/ 34 w 358"/>
                <a:gd name="T19" fmla="*/ 84 h 515"/>
                <a:gd name="T20" fmla="*/ 22 w 358"/>
                <a:gd name="T21" fmla="*/ 75 h 515"/>
                <a:gd name="T22" fmla="*/ 22 w 358"/>
                <a:gd name="T23" fmla="*/ 117 h 515"/>
                <a:gd name="T24" fmla="*/ 0 w 358"/>
                <a:gd name="T25" fmla="*/ 117 h 515"/>
                <a:gd name="T26" fmla="*/ 0 w 358"/>
                <a:gd name="T27" fmla="*/ 2 h 515"/>
                <a:gd name="T28" fmla="*/ 22 w 358"/>
                <a:gd name="T29" fmla="*/ 42 h 515"/>
                <a:gd name="T30" fmla="*/ 27 w 358"/>
                <a:gd name="T31" fmla="*/ 63 h 515"/>
                <a:gd name="T32" fmla="*/ 41 w 358"/>
                <a:gd name="T33" fmla="*/ 70 h 515"/>
                <a:gd name="T34" fmla="*/ 53 w 358"/>
                <a:gd name="T35" fmla="*/ 63 h 515"/>
                <a:gd name="T36" fmla="*/ 58 w 358"/>
                <a:gd name="T37" fmla="*/ 43 h 515"/>
                <a:gd name="T38" fmla="*/ 53 w 358"/>
                <a:gd name="T39" fmla="*/ 24 h 515"/>
                <a:gd name="T40" fmla="*/ 40 w 358"/>
                <a:gd name="T41" fmla="*/ 17 h 515"/>
                <a:gd name="T42" fmla="*/ 27 w 358"/>
                <a:gd name="T43" fmla="*/ 24 h 515"/>
                <a:gd name="T44" fmla="*/ 22 w 358"/>
                <a:gd name="T45" fmla="*/ 42 h 515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358"/>
                <a:gd name="T70" fmla="*/ 0 h 515"/>
                <a:gd name="T71" fmla="*/ 358 w 358"/>
                <a:gd name="T72" fmla="*/ 515 h 515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358" h="515">
                  <a:moveTo>
                    <a:pt x="0" y="7"/>
                  </a:moveTo>
                  <a:cubicBezTo>
                    <a:pt x="30" y="7"/>
                    <a:pt x="60" y="7"/>
                    <a:pt x="90" y="7"/>
                  </a:cubicBezTo>
                  <a:cubicBezTo>
                    <a:pt x="90" y="25"/>
                    <a:pt x="90" y="43"/>
                    <a:pt x="90" y="61"/>
                  </a:cubicBezTo>
                  <a:cubicBezTo>
                    <a:pt x="102" y="42"/>
                    <a:pt x="118" y="28"/>
                    <a:pt x="138" y="17"/>
                  </a:cubicBezTo>
                  <a:cubicBezTo>
                    <a:pt x="158" y="6"/>
                    <a:pt x="180" y="0"/>
                    <a:pt x="204" y="0"/>
                  </a:cubicBezTo>
                  <a:cubicBezTo>
                    <a:pt x="247" y="0"/>
                    <a:pt x="283" y="17"/>
                    <a:pt x="313" y="50"/>
                  </a:cubicBezTo>
                  <a:cubicBezTo>
                    <a:pt x="343" y="83"/>
                    <a:pt x="357" y="130"/>
                    <a:pt x="357" y="189"/>
                  </a:cubicBezTo>
                  <a:cubicBezTo>
                    <a:pt x="357" y="251"/>
                    <a:pt x="342" y="298"/>
                    <a:pt x="312" y="332"/>
                  </a:cubicBezTo>
                  <a:cubicBezTo>
                    <a:pt x="282" y="366"/>
                    <a:pt x="246" y="383"/>
                    <a:pt x="204" y="383"/>
                  </a:cubicBezTo>
                  <a:cubicBezTo>
                    <a:pt x="184" y="383"/>
                    <a:pt x="165" y="379"/>
                    <a:pt x="149" y="371"/>
                  </a:cubicBezTo>
                  <a:cubicBezTo>
                    <a:pt x="132" y="363"/>
                    <a:pt x="115" y="349"/>
                    <a:pt x="97" y="330"/>
                  </a:cubicBezTo>
                  <a:cubicBezTo>
                    <a:pt x="97" y="391"/>
                    <a:pt x="97" y="453"/>
                    <a:pt x="97" y="514"/>
                  </a:cubicBezTo>
                  <a:cubicBezTo>
                    <a:pt x="65" y="514"/>
                    <a:pt x="32" y="514"/>
                    <a:pt x="0" y="514"/>
                  </a:cubicBezTo>
                  <a:cubicBezTo>
                    <a:pt x="0" y="345"/>
                    <a:pt x="0" y="176"/>
                    <a:pt x="0" y="7"/>
                  </a:cubicBezTo>
                  <a:close/>
                  <a:moveTo>
                    <a:pt x="96" y="185"/>
                  </a:moveTo>
                  <a:cubicBezTo>
                    <a:pt x="96" y="227"/>
                    <a:pt x="104" y="257"/>
                    <a:pt x="120" y="277"/>
                  </a:cubicBezTo>
                  <a:cubicBezTo>
                    <a:pt x="136" y="297"/>
                    <a:pt x="156" y="306"/>
                    <a:pt x="180" y="306"/>
                  </a:cubicBezTo>
                  <a:cubicBezTo>
                    <a:pt x="202" y="306"/>
                    <a:pt x="221" y="297"/>
                    <a:pt x="236" y="279"/>
                  </a:cubicBezTo>
                  <a:cubicBezTo>
                    <a:pt x="251" y="261"/>
                    <a:pt x="258" y="231"/>
                    <a:pt x="258" y="190"/>
                  </a:cubicBezTo>
                  <a:cubicBezTo>
                    <a:pt x="258" y="152"/>
                    <a:pt x="250" y="123"/>
                    <a:pt x="235" y="105"/>
                  </a:cubicBezTo>
                  <a:cubicBezTo>
                    <a:pt x="220" y="87"/>
                    <a:pt x="201" y="77"/>
                    <a:pt x="178" y="77"/>
                  </a:cubicBezTo>
                  <a:cubicBezTo>
                    <a:pt x="154" y="77"/>
                    <a:pt x="135" y="86"/>
                    <a:pt x="119" y="104"/>
                  </a:cubicBezTo>
                  <a:cubicBezTo>
                    <a:pt x="103" y="122"/>
                    <a:pt x="96" y="150"/>
                    <a:pt x="96" y="18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3061" name="Freeform 10">
              <a:extLst>
                <a:ext uri="{FF2B5EF4-FFF2-40B4-BE49-F238E27FC236}">
                  <a16:creationId xmlns:a16="http://schemas.microsoft.com/office/drawing/2014/main" id="{555E94D4-15A2-4B22-B9DE-14392F90AC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17" y="1114"/>
              <a:ext cx="49" cy="115"/>
            </a:xfrm>
            <a:custGeom>
              <a:avLst/>
              <a:gdLst>
                <a:gd name="T0" fmla="*/ 47 w 215"/>
                <a:gd name="T1" fmla="*/ 29 h 507"/>
                <a:gd name="T2" fmla="*/ 47 w 215"/>
                <a:gd name="T3" fmla="*/ 47 h 507"/>
                <a:gd name="T4" fmla="*/ 32 w 215"/>
                <a:gd name="T5" fmla="*/ 47 h 507"/>
                <a:gd name="T6" fmla="*/ 32 w 215"/>
                <a:gd name="T7" fmla="*/ 81 h 507"/>
                <a:gd name="T8" fmla="*/ 33 w 215"/>
                <a:gd name="T9" fmla="*/ 93 h 507"/>
                <a:gd name="T10" fmla="*/ 34 w 215"/>
                <a:gd name="T11" fmla="*/ 95 h 507"/>
                <a:gd name="T12" fmla="*/ 38 w 215"/>
                <a:gd name="T13" fmla="*/ 97 h 507"/>
                <a:gd name="T14" fmla="*/ 47 w 215"/>
                <a:gd name="T15" fmla="*/ 95 h 507"/>
                <a:gd name="T16" fmla="*/ 49 w 215"/>
                <a:gd name="T17" fmla="*/ 112 h 507"/>
                <a:gd name="T18" fmla="*/ 31 w 215"/>
                <a:gd name="T19" fmla="*/ 115 h 507"/>
                <a:gd name="T20" fmla="*/ 21 w 215"/>
                <a:gd name="T21" fmla="*/ 113 h 507"/>
                <a:gd name="T22" fmla="*/ 14 w 215"/>
                <a:gd name="T23" fmla="*/ 108 h 507"/>
                <a:gd name="T24" fmla="*/ 11 w 215"/>
                <a:gd name="T25" fmla="*/ 99 h 507"/>
                <a:gd name="T26" fmla="*/ 10 w 215"/>
                <a:gd name="T27" fmla="*/ 83 h 507"/>
                <a:gd name="T28" fmla="*/ 10 w 215"/>
                <a:gd name="T29" fmla="*/ 47 h 507"/>
                <a:gd name="T30" fmla="*/ 0 w 215"/>
                <a:gd name="T31" fmla="*/ 47 h 507"/>
                <a:gd name="T32" fmla="*/ 0 w 215"/>
                <a:gd name="T33" fmla="*/ 29 h 507"/>
                <a:gd name="T34" fmla="*/ 10 w 215"/>
                <a:gd name="T35" fmla="*/ 29 h 507"/>
                <a:gd name="T36" fmla="*/ 10 w 215"/>
                <a:gd name="T37" fmla="*/ 13 h 507"/>
                <a:gd name="T38" fmla="*/ 32 w 215"/>
                <a:gd name="T39" fmla="*/ 0 h 507"/>
                <a:gd name="T40" fmla="*/ 32 w 215"/>
                <a:gd name="T41" fmla="*/ 29 h 507"/>
                <a:gd name="T42" fmla="*/ 47 w 215"/>
                <a:gd name="T43" fmla="*/ 29 h 507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215"/>
                <a:gd name="T67" fmla="*/ 0 h 507"/>
                <a:gd name="T68" fmla="*/ 215 w 215"/>
                <a:gd name="T69" fmla="*/ 507 h 507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215" h="507">
                  <a:moveTo>
                    <a:pt x="207" y="130"/>
                  </a:moveTo>
                  <a:cubicBezTo>
                    <a:pt x="207" y="156"/>
                    <a:pt x="207" y="181"/>
                    <a:pt x="207" y="207"/>
                  </a:cubicBezTo>
                  <a:cubicBezTo>
                    <a:pt x="185" y="207"/>
                    <a:pt x="163" y="207"/>
                    <a:pt x="141" y="207"/>
                  </a:cubicBezTo>
                  <a:cubicBezTo>
                    <a:pt x="141" y="257"/>
                    <a:pt x="141" y="306"/>
                    <a:pt x="141" y="356"/>
                  </a:cubicBezTo>
                  <a:cubicBezTo>
                    <a:pt x="141" y="386"/>
                    <a:pt x="142" y="404"/>
                    <a:pt x="143" y="409"/>
                  </a:cubicBezTo>
                  <a:cubicBezTo>
                    <a:pt x="144" y="414"/>
                    <a:pt x="147" y="418"/>
                    <a:pt x="151" y="421"/>
                  </a:cubicBezTo>
                  <a:cubicBezTo>
                    <a:pt x="155" y="424"/>
                    <a:pt x="161" y="426"/>
                    <a:pt x="167" y="426"/>
                  </a:cubicBezTo>
                  <a:cubicBezTo>
                    <a:pt x="176" y="426"/>
                    <a:pt x="189" y="423"/>
                    <a:pt x="206" y="417"/>
                  </a:cubicBezTo>
                  <a:cubicBezTo>
                    <a:pt x="209" y="442"/>
                    <a:pt x="211" y="467"/>
                    <a:pt x="214" y="492"/>
                  </a:cubicBezTo>
                  <a:cubicBezTo>
                    <a:pt x="192" y="501"/>
                    <a:pt x="166" y="506"/>
                    <a:pt x="138" y="506"/>
                  </a:cubicBezTo>
                  <a:cubicBezTo>
                    <a:pt x="121" y="506"/>
                    <a:pt x="105" y="503"/>
                    <a:pt x="91" y="497"/>
                  </a:cubicBezTo>
                  <a:cubicBezTo>
                    <a:pt x="77" y="491"/>
                    <a:pt x="67" y="484"/>
                    <a:pt x="61" y="474"/>
                  </a:cubicBezTo>
                  <a:cubicBezTo>
                    <a:pt x="55" y="464"/>
                    <a:pt x="50" y="452"/>
                    <a:pt x="47" y="436"/>
                  </a:cubicBezTo>
                  <a:cubicBezTo>
                    <a:pt x="45" y="425"/>
                    <a:pt x="44" y="402"/>
                    <a:pt x="44" y="368"/>
                  </a:cubicBezTo>
                  <a:cubicBezTo>
                    <a:pt x="44" y="314"/>
                    <a:pt x="44" y="261"/>
                    <a:pt x="44" y="207"/>
                  </a:cubicBezTo>
                  <a:cubicBezTo>
                    <a:pt x="29" y="207"/>
                    <a:pt x="15" y="207"/>
                    <a:pt x="0" y="207"/>
                  </a:cubicBezTo>
                  <a:cubicBezTo>
                    <a:pt x="0" y="181"/>
                    <a:pt x="0" y="156"/>
                    <a:pt x="0" y="130"/>
                  </a:cubicBezTo>
                  <a:cubicBezTo>
                    <a:pt x="15" y="130"/>
                    <a:pt x="29" y="130"/>
                    <a:pt x="44" y="130"/>
                  </a:cubicBezTo>
                  <a:cubicBezTo>
                    <a:pt x="44" y="106"/>
                    <a:pt x="44" y="81"/>
                    <a:pt x="44" y="57"/>
                  </a:cubicBezTo>
                  <a:cubicBezTo>
                    <a:pt x="76" y="38"/>
                    <a:pt x="109" y="19"/>
                    <a:pt x="141" y="0"/>
                  </a:cubicBezTo>
                  <a:cubicBezTo>
                    <a:pt x="141" y="43"/>
                    <a:pt x="141" y="87"/>
                    <a:pt x="141" y="130"/>
                  </a:cubicBezTo>
                  <a:cubicBezTo>
                    <a:pt x="163" y="130"/>
                    <a:pt x="185" y="130"/>
                    <a:pt x="207" y="13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3062" name="Freeform 11">
              <a:extLst>
                <a:ext uri="{FF2B5EF4-FFF2-40B4-BE49-F238E27FC236}">
                  <a16:creationId xmlns:a16="http://schemas.microsoft.com/office/drawing/2014/main" id="{C271E6AB-07D2-4B26-80E0-7F91E567F1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79" y="1112"/>
              <a:ext cx="22" cy="115"/>
            </a:xfrm>
            <a:custGeom>
              <a:avLst/>
              <a:gdLst>
                <a:gd name="T0" fmla="*/ 0 w 98"/>
                <a:gd name="T1" fmla="*/ 20 h 507"/>
                <a:gd name="T2" fmla="*/ 0 w 98"/>
                <a:gd name="T3" fmla="*/ 0 h 507"/>
                <a:gd name="T4" fmla="*/ 22 w 98"/>
                <a:gd name="T5" fmla="*/ 0 h 507"/>
                <a:gd name="T6" fmla="*/ 22 w 98"/>
                <a:gd name="T7" fmla="*/ 20 h 507"/>
                <a:gd name="T8" fmla="*/ 0 w 98"/>
                <a:gd name="T9" fmla="*/ 20 h 507"/>
                <a:gd name="T10" fmla="*/ 0 w 98"/>
                <a:gd name="T11" fmla="*/ 115 h 507"/>
                <a:gd name="T12" fmla="*/ 0 w 98"/>
                <a:gd name="T13" fmla="*/ 32 h 507"/>
                <a:gd name="T14" fmla="*/ 22 w 98"/>
                <a:gd name="T15" fmla="*/ 32 h 507"/>
                <a:gd name="T16" fmla="*/ 22 w 98"/>
                <a:gd name="T17" fmla="*/ 115 h 507"/>
                <a:gd name="T18" fmla="*/ 0 w 98"/>
                <a:gd name="T19" fmla="*/ 115 h 50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98"/>
                <a:gd name="T31" fmla="*/ 0 h 507"/>
                <a:gd name="T32" fmla="*/ 98 w 98"/>
                <a:gd name="T33" fmla="*/ 507 h 50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98" h="507">
                  <a:moveTo>
                    <a:pt x="0" y="90"/>
                  </a:moveTo>
                  <a:cubicBezTo>
                    <a:pt x="0" y="60"/>
                    <a:pt x="0" y="30"/>
                    <a:pt x="0" y="0"/>
                  </a:cubicBezTo>
                  <a:cubicBezTo>
                    <a:pt x="32" y="0"/>
                    <a:pt x="65" y="0"/>
                    <a:pt x="97" y="0"/>
                  </a:cubicBezTo>
                  <a:cubicBezTo>
                    <a:pt x="97" y="30"/>
                    <a:pt x="97" y="60"/>
                    <a:pt x="97" y="90"/>
                  </a:cubicBezTo>
                  <a:cubicBezTo>
                    <a:pt x="65" y="90"/>
                    <a:pt x="32" y="90"/>
                    <a:pt x="0" y="90"/>
                  </a:cubicBezTo>
                  <a:close/>
                  <a:moveTo>
                    <a:pt x="0" y="506"/>
                  </a:moveTo>
                  <a:cubicBezTo>
                    <a:pt x="0" y="384"/>
                    <a:pt x="0" y="261"/>
                    <a:pt x="0" y="139"/>
                  </a:cubicBezTo>
                  <a:cubicBezTo>
                    <a:pt x="32" y="139"/>
                    <a:pt x="65" y="139"/>
                    <a:pt x="97" y="139"/>
                  </a:cubicBezTo>
                  <a:cubicBezTo>
                    <a:pt x="97" y="261"/>
                    <a:pt x="97" y="384"/>
                    <a:pt x="97" y="506"/>
                  </a:cubicBezTo>
                  <a:cubicBezTo>
                    <a:pt x="65" y="506"/>
                    <a:pt x="32" y="506"/>
                    <a:pt x="0" y="50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3063" name="Freeform 12">
              <a:extLst>
                <a:ext uri="{FF2B5EF4-FFF2-40B4-BE49-F238E27FC236}">
                  <a16:creationId xmlns:a16="http://schemas.microsoft.com/office/drawing/2014/main" id="{B55220D3-42EC-4E9B-9F6C-8BD0AF4A95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13" y="1143"/>
              <a:ext cx="87" cy="83"/>
            </a:xfrm>
            <a:custGeom>
              <a:avLst/>
              <a:gdLst>
                <a:gd name="T0" fmla="*/ 33 w 382"/>
                <a:gd name="T1" fmla="*/ 83 h 368"/>
                <a:gd name="T2" fmla="*/ 0 w 382"/>
                <a:gd name="T3" fmla="*/ 0 h 368"/>
                <a:gd name="T4" fmla="*/ 23 w 382"/>
                <a:gd name="T5" fmla="*/ 0 h 368"/>
                <a:gd name="T6" fmla="*/ 39 w 382"/>
                <a:gd name="T7" fmla="*/ 42 h 368"/>
                <a:gd name="T8" fmla="*/ 44 w 382"/>
                <a:gd name="T9" fmla="*/ 56 h 368"/>
                <a:gd name="T10" fmla="*/ 46 w 382"/>
                <a:gd name="T11" fmla="*/ 49 h 368"/>
                <a:gd name="T12" fmla="*/ 48 w 382"/>
                <a:gd name="T13" fmla="*/ 42 h 368"/>
                <a:gd name="T14" fmla="*/ 64 w 382"/>
                <a:gd name="T15" fmla="*/ 0 h 368"/>
                <a:gd name="T16" fmla="*/ 87 w 382"/>
                <a:gd name="T17" fmla="*/ 0 h 368"/>
                <a:gd name="T18" fmla="*/ 54 w 382"/>
                <a:gd name="T19" fmla="*/ 83 h 368"/>
                <a:gd name="T20" fmla="*/ 33 w 382"/>
                <a:gd name="T21" fmla="*/ 83 h 36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382"/>
                <a:gd name="T34" fmla="*/ 0 h 368"/>
                <a:gd name="T35" fmla="*/ 382 w 382"/>
                <a:gd name="T36" fmla="*/ 368 h 36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382" h="368">
                  <a:moveTo>
                    <a:pt x="147" y="367"/>
                  </a:moveTo>
                  <a:cubicBezTo>
                    <a:pt x="98" y="245"/>
                    <a:pt x="49" y="122"/>
                    <a:pt x="0" y="0"/>
                  </a:cubicBezTo>
                  <a:cubicBezTo>
                    <a:pt x="34" y="0"/>
                    <a:pt x="68" y="0"/>
                    <a:pt x="102" y="0"/>
                  </a:cubicBezTo>
                  <a:cubicBezTo>
                    <a:pt x="125" y="62"/>
                    <a:pt x="148" y="125"/>
                    <a:pt x="171" y="187"/>
                  </a:cubicBezTo>
                  <a:cubicBezTo>
                    <a:pt x="178" y="208"/>
                    <a:pt x="184" y="229"/>
                    <a:pt x="191" y="250"/>
                  </a:cubicBezTo>
                  <a:cubicBezTo>
                    <a:pt x="196" y="234"/>
                    <a:pt x="199" y="223"/>
                    <a:pt x="201" y="218"/>
                  </a:cubicBezTo>
                  <a:cubicBezTo>
                    <a:pt x="204" y="208"/>
                    <a:pt x="207" y="198"/>
                    <a:pt x="211" y="187"/>
                  </a:cubicBezTo>
                  <a:cubicBezTo>
                    <a:pt x="234" y="125"/>
                    <a:pt x="258" y="62"/>
                    <a:pt x="281" y="0"/>
                  </a:cubicBezTo>
                  <a:cubicBezTo>
                    <a:pt x="314" y="0"/>
                    <a:pt x="348" y="0"/>
                    <a:pt x="381" y="0"/>
                  </a:cubicBezTo>
                  <a:cubicBezTo>
                    <a:pt x="332" y="122"/>
                    <a:pt x="284" y="245"/>
                    <a:pt x="235" y="367"/>
                  </a:cubicBezTo>
                  <a:cubicBezTo>
                    <a:pt x="206" y="367"/>
                    <a:pt x="176" y="367"/>
                    <a:pt x="147" y="36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3064" name="Freeform 13">
              <a:extLst>
                <a:ext uri="{FF2B5EF4-FFF2-40B4-BE49-F238E27FC236}">
                  <a16:creationId xmlns:a16="http://schemas.microsoft.com/office/drawing/2014/main" id="{A9122761-6BBF-460A-89BA-7A880DFAC3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06" y="1142"/>
              <a:ext cx="78" cy="87"/>
            </a:xfrm>
            <a:custGeom>
              <a:avLst/>
              <a:gdLst>
                <a:gd name="T0" fmla="*/ 54 w 345"/>
                <a:gd name="T1" fmla="*/ 59 h 384"/>
                <a:gd name="T2" fmla="*/ 76 w 345"/>
                <a:gd name="T3" fmla="*/ 62 h 384"/>
                <a:gd name="T4" fmla="*/ 63 w 345"/>
                <a:gd name="T5" fmla="*/ 80 h 384"/>
                <a:gd name="T6" fmla="*/ 40 w 345"/>
                <a:gd name="T7" fmla="*/ 87 h 384"/>
                <a:gd name="T8" fmla="*/ 8 w 345"/>
                <a:gd name="T9" fmla="*/ 73 h 384"/>
                <a:gd name="T10" fmla="*/ 0 w 345"/>
                <a:gd name="T11" fmla="*/ 44 h 384"/>
                <a:gd name="T12" fmla="*/ 11 w 345"/>
                <a:gd name="T13" fmla="*/ 12 h 384"/>
                <a:gd name="T14" fmla="*/ 38 w 345"/>
                <a:gd name="T15" fmla="*/ 0 h 384"/>
                <a:gd name="T16" fmla="*/ 67 w 345"/>
                <a:gd name="T17" fmla="*/ 12 h 384"/>
                <a:gd name="T18" fmla="*/ 78 w 345"/>
                <a:gd name="T19" fmla="*/ 50 h 384"/>
                <a:gd name="T20" fmla="*/ 22 w 345"/>
                <a:gd name="T21" fmla="*/ 50 h 384"/>
                <a:gd name="T22" fmla="*/ 28 w 345"/>
                <a:gd name="T23" fmla="*/ 65 h 384"/>
                <a:gd name="T24" fmla="*/ 40 w 345"/>
                <a:gd name="T25" fmla="*/ 70 h 384"/>
                <a:gd name="T26" fmla="*/ 49 w 345"/>
                <a:gd name="T27" fmla="*/ 68 h 384"/>
                <a:gd name="T28" fmla="*/ 54 w 345"/>
                <a:gd name="T29" fmla="*/ 59 h 384"/>
                <a:gd name="T30" fmla="*/ 56 w 345"/>
                <a:gd name="T31" fmla="*/ 36 h 384"/>
                <a:gd name="T32" fmla="*/ 51 w 345"/>
                <a:gd name="T33" fmla="*/ 22 h 384"/>
                <a:gd name="T34" fmla="*/ 39 w 345"/>
                <a:gd name="T35" fmla="*/ 17 h 384"/>
                <a:gd name="T36" fmla="*/ 27 w 345"/>
                <a:gd name="T37" fmla="*/ 22 h 384"/>
                <a:gd name="T38" fmla="*/ 23 w 345"/>
                <a:gd name="T39" fmla="*/ 36 h 384"/>
                <a:gd name="T40" fmla="*/ 56 w 345"/>
                <a:gd name="T41" fmla="*/ 36 h 38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345"/>
                <a:gd name="T64" fmla="*/ 0 h 384"/>
                <a:gd name="T65" fmla="*/ 345 w 345"/>
                <a:gd name="T66" fmla="*/ 384 h 38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345" h="384">
                  <a:moveTo>
                    <a:pt x="241" y="259"/>
                  </a:moveTo>
                  <a:cubicBezTo>
                    <a:pt x="273" y="264"/>
                    <a:pt x="306" y="270"/>
                    <a:pt x="338" y="275"/>
                  </a:cubicBezTo>
                  <a:cubicBezTo>
                    <a:pt x="326" y="310"/>
                    <a:pt x="306" y="337"/>
                    <a:pt x="279" y="355"/>
                  </a:cubicBezTo>
                  <a:cubicBezTo>
                    <a:pt x="252" y="373"/>
                    <a:pt x="219" y="383"/>
                    <a:pt x="178" y="383"/>
                  </a:cubicBezTo>
                  <a:cubicBezTo>
                    <a:pt x="114" y="383"/>
                    <a:pt x="67" y="362"/>
                    <a:pt x="36" y="321"/>
                  </a:cubicBezTo>
                  <a:cubicBezTo>
                    <a:pt x="12" y="287"/>
                    <a:pt x="0" y="245"/>
                    <a:pt x="0" y="194"/>
                  </a:cubicBezTo>
                  <a:cubicBezTo>
                    <a:pt x="0" y="134"/>
                    <a:pt x="16" y="86"/>
                    <a:pt x="48" y="52"/>
                  </a:cubicBezTo>
                  <a:cubicBezTo>
                    <a:pt x="80" y="18"/>
                    <a:pt x="120" y="0"/>
                    <a:pt x="168" y="0"/>
                  </a:cubicBezTo>
                  <a:cubicBezTo>
                    <a:pt x="223" y="0"/>
                    <a:pt x="266" y="18"/>
                    <a:pt x="298" y="54"/>
                  </a:cubicBezTo>
                  <a:cubicBezTo>
                    <a:pt x="330" y="90"/>
                    <a:pt x="344" y="146"/>
                    <a:pt x="343" y="220"/>
                  </a:cubicBezTo>
                  <a:cubicBezTo>
                    <a:pt x="262" y="220"/>
                    <a:pt x="180" y="220"/>
                    <a:pt x="99" y="220"/>
                  </a:cubicBezTo>
                  <a:cubicBezTo>
                    <a:pt x="100" y="249"/>
                    <a:pt x="108" y="271"/>
                    <a:pt x="123" y="287"/>
                  </a:cubicBezTo>
                  <a:cubicBezTo>
                    <a:pt x="138" y="303"/>
                    <a:pt x="156" y="311"/>
                    <a:pt x="179" y="311"/>
                  </a:cubicBezTo>
                  <a:cubicBezTo>
                    <a:pt x="194" y="311"/>
                    <a:pt x="207" y="307"/>
                    <a:pt x="217" y="299"/>
                  </a:cubicBezTo>
                  <a:cubicBezTo>
                    <a:pt x="227" y="291"/>
                    <a:pt x="236" y="277"/>
                    <a:pt x="241" y="259"/>
                  </a:cubicBezTo>
                  <a:close/>
                  <a:moveTo>
                    <a:pt x="247" y="161"/>
                  </a:moveTo>
                  <a:cubicBezTo>
                    <a:pt x="246" y="133"/>
                    <a:pt x="239" y="111"/>
                    <a:pt x="225" y="96"/>
                  </a:cubicBezTo>
                  <a:cubicBezTo>
                    <a:pt x="211" y="81"/>
                    <a:pt x="194" y="74"/>
                    <a:pt x="174" y="74"/>
                  </a:cubicBezTo>
                  <a:cubicBezTo>
                    <a:pt x="153" y="74"/>
                    <a:pt x="135" y="82"/>
                    <a:pt x="121" y="97"/>
                  </a:cubicBezTo>
                  <a:cubicBezTo>
                    <a:pt x="107" y="113"/>
                    <a:pt x="100" y="134"/>
                    <a:pt x="101" y="161"/>
                  </a:cubicBezTo>
                  <a:cubicBezTo>
                    <a:pt x="150" y="161"/>
                    <a:pt x="198" y="161"/>
                    <a:pt x="247" y="16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3065" name="Freeform 14">
              <a:extLst>
                <a:ext uri="{FF2B5EF4-FFF2-40B4-BE49-F238E27FC236}">
                  <a16:creationId xmlns:a16="http://schemas.microsoft.com/office/drawing/2014/main" id="{429ADF9E-EC18-4FF0-8320-DD620787A1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76" y="1292"/>
              <a:ext cx="100" cy="119"/>
            </a:xfrm>
            <a:custGeom>
              <a:avLst/>
              <a:gdLst>
                <a:gd name="T0" fmla="*/ 77 w 443"/>
                <a:gd name="T1" fmla="*/ 75 h 525"/>
                <a:gd name="T2" fmla="*/ 100 w 443"/>
                <a:gd name="T3" fmla="*/ 82 h 525"/>
                <a:gd name="T4" fmla="*/ 83 w 443"/>
                <a:gd name="T5" fmla="*/ 110 h 525"/>
                <a:gd name="T6" fmla="*/ 52 w 443"/>
                <a:gd name="T7" fmla="*/ 119 h 525"/>
                <a:gd name="T8" fmla="*/ 15 w 443"/>
                <a:gd name="T9" fmla="*/ 103 h 525"/>
                <a:gd name="T10" fmla="*/ 0 w 443"/>
                <a:gd name="T11" fmla="*/ 60 h 525"/>
                <a:gd name="T12" fmla="*/ 15 w 443"/>
                <a:gd name="T13" fmla="*/ 16 h 525"/>
                <a:gd name="T14" fmla="*/ 54 w 443"/>
                <a:gd name="T15" fmla="*/ 0 h 525"/>
                <a:gd name="T16" fmla="*/ 88 w 443"/>
                <a:gd name="T17" fmla="*/ 12 h 525"/>
                <a:gd name="T18" fmla="*/ 100 w 443"/>
                <a:gd name="T19" fmla="*/ 34 h 525"/>
                <a:gd name="T20" fmla="*/ 77 w 443"/>
                <a:gd name="T21" fmla="*/ 39 h 525"/>
                <a:gd name="T22" fmla="*/ 68 w 443"/>
                <a:gd name="T23" fmla="*/ 25 h 525"/>
                <a:gd name="T24" fmla="*/ 52 w 443"/>
                <a:gd name="T25" fmla="*/ 20 h 525"/>
                <a:gd name="T26" fmla="*/ 32 w 443"/>
                <a:gd name="T27" fmla="*/ 29 h 525"/>
                <a:gd name="T28" fmla="*/ 24 w 443"/>
                <a:gd name="T29" fmla="*/ 59 h 525"/>
                <a:gd name="T30" fmla="*/ 32 w 443"/>
                <a:gd name="T31" fmla="*/ 90 h 525"/>
                <a:gd name="T32" fmla="*/ 52 w 443"/>
                <a:gd name="T33" fmla="*/ 99 h 525"/>
                <a:gd name="T34" fmla="*/ 68 w 443"/>
                <a:gd name="T35" fmla="*/ 93 h 525"/>
                <a:gd name="T36" fmla="*/ 77 w 443"/>
                <a:gd name="T37" fmla="*/ 75 h 52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443"/>
                <a:gd name="T58" fmla="*/ 0 h 525"/>
                <a:gd name="T59" fmla="*/ 443 w 443"/>
                <a:gd name="T60" fmla="*/ 525 h 525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443" h="525">
                  <a:moveTo>
                    <a:pt x="343" y="329"/>
                  </a:moveTo>
                  <a:cubicBezTo>
                    <a:pt x="376" y="339"/>
                    <a:pt x="409" y="350"/>
                    <a:pt x="442" y="360"/>
                  </a:cubicBezTo>
                  <a:cubicBezTo>
                    <a:pt x="427" y="415"/>
                    <a:pt x="401" y="457"/>
                    <a:pt x="366" y="484"/>
                  </a:cubicBezTo>
                  <a:cubicBezTo>
                    <a:pt x="331" y="511"/>
                    <a:pt x="286" y="524"/>
                    <a:pt x="231" y="524"/>
                  </a:cubicBezTo>
                  <a:cubicBezTo>
                    <a:pt x="164" y="524"/>
                    <a:pt x="108" y="501"/>
                    <a:pt x="65" y="455"/>
                  </a:cubicBezTo>
                  <a:cubicBezTo>
                    <a:pt x="22" y="409"/>
                    <a:pt x="0" y="346"/>
                    <a:pt x="0" y="266"/>
                  </a:cubicBezTo>
                  <a:cubicBezTo>
                    <a:pt x="0" y="182"/>
                    <a:pt x="22" y="117"/>
                    <a:pt x="65" y="70"/>
                  </a:cubicBezTo>
                  <a:cubicBezTo>
                    <a:pt x="108" y="23"/>
                    <a:pt x="167" y="0"/>
                    <a:pt x="238" y="0"/>
                  </a:cubicBezTo>
                  <a:cubicBezTo>
                    <a:pt x="300" y="0"/>
                    <a:pt x="350" y="18"/>
                    <a:pt x="389" y="55"/>
                  </a:cubicBezTo>
                  <a:cubicBezTo>
                    <a:pt x="412" y="76"/>
                    <a:pt x="429" y="108"/>
                    <a:pt x="441" y="148"/>
                  </a:cubicBezTo>
                  <a:cubicBezTo>
                    <a:pt x="407" y="156"/>
                    <a:pt x="374" y="164"/>
                    <a:pt x="340" y="172"/>
                  </a:cubicBezTo>
                  <a:cubicBezTo>
                    <a:pt x="334" y="146"/>
                    <a:pt x="321" y="125"/>
                    <a:pt x="302" y="110"/>
                  </a:cubicBezTo>
                  <a:cubicBezTo>
                    <a:pt x="283" y="95"/>
                    <a:pt x="260" y="87"/>
                    <a:pt x="232" y="87"/>
                  </a:cubicBezTo>
                  <a:cubicBezTo>
                    <a:pt x="195" y="87"/>
                    <a:pt x="164" y="101"/>
                    <a:pt x="140" y="128"/>
                  </a:cubicBezTo>
                  <a:cubicBezTo>
                    <a:pt x="116" y="155"/>
                    <a:pt x="105" y="198"/>
                    <a:pt x="105" y="259"/>
                  </a:cubicBezTo>
                  <a:cubicBezTo>
                    <a:pt x="105" y="323"/>
                    <a:pt x="117" y="369"/>
                    <a:pt x="140" y="396"/>
                  </a:cubicBezTo>
                  <a:cubicBezTo>
                    <a:pt x="163" y="423"/>
                    <a:pt x="193" y="437"/>
                    <a:pt x="230" y="437"/>
                  </a:cubicBezTo>
                  <a:cubicBezTo>
                    <a:pt x="257" y="437"/>
                    <a:pt x="281" y="428"/>
                    <a:pt x="301" y="411"/>
                  </a:cubicBezTo>
                  <a:cubicBezTo>
                    <a:pt x="321" y="394"/>
                    <a:pt x="334" y="366"/>
                    <a:pt x="343" y="32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3066" name="Freeform 15">
              <a:extLst>
                <a:ext uri="{FF2B5EF4-FFF2-40B4-BE49-F238E27FC236}">
                  <a16:creationId xmlns:a16="http://schemas.microsoft.com/office/drawing/2014/main" id="{3F67C54C-A6EB-4EB7-B6AF-FDD0348198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90" y="1324"/>
              <a:ext cx="86" cy="87"/>
            </a:xfrm>
            <a:custGeom>
              <a:avLst/>
              <a:gdLst>
                <a:gd name="T0" fmla="*/ 0 w 379"/>
                <a:gd name="T1" fmla="*/ 42 h 384"/>
                <a:gd name="T2" fmla="*/ 5 w 379"/>
                <a:gd name="T3" fmla="*/ 21 h 384"/>
                <a:gd name="T4" fmla="*/ 21 w 379"/>
                <a:gd name="T5" fmla="*/ 5 h 384"/>
                <a:gd name="T6" fmla="*/ 43 w 379"/>
                <a:gd name="T7" fmla="*/ 0 h 384"/>
                <a:gd name="T8" fmla="*/ 74 w 379"/>
                <a:gd name="T9" fmla="*/ 12 h 384"/>
                <a:gd name="T10" fmla="*/ 86 w 379"/>
                <a:gd name="T11" fmla="*/ 43 h 384"/>
                <a:gd name="T12" fmla="*/ 74 w 379"/>
                <a:gd name="T13" fmla="*/ 74 h 384"/>
                <a:gd name="T14" fmla="*/ 43 w 379"/>
                <a:gd name="T15" fmla="*/ 87 h 384"/>
                <a:gd name="T16" fmla="*/ 21 w 379"/>
                <a:gd name="T17" fmla="*/ 82 h 384"/>
                <a:gd name="T18" fmla="*/ 5 w 379"/>
                <a:gd name="T19" fmla="*/ 66 h 384"/>
                <a:gd name="T20" fmla="*/ 0 w 379"/>
                <a:gd name="T21" fmla="*/ 42 h 384"/>
                <a:gd name="T22" fmla="*/ 22 w 379"/>
                <a:gd name="T23" fmla="*/ 43 h 384"/>
                <a:gd name="T24" fmla="*/ 28 w 379"/>
                <a:gd name="T25" fmla="*/ 62 h 384"/>
                <a:gd name="T26" fmla="*/ 43 w 379"/>
                <a:gd name="T27" fmla="*/ 69 h 384"/>
                <a:gd name="T28" fmla="*/ 57 w 379"/>
                <a:gd name="T29" fmla="*/ 62 h 384"/>
                <a:gd name="T30" fmla="*/ 63 w 379"/>
                <a:gd name="T31" fmla="*/ 43 h 384"/>
                <a:gd name="T32" fmla="*/ 57 w 379"/>
                <a:gd name="T33" fmla="*/ 24 h 384"/>
                <a:gd name="T34" fmla="*/ 43 w 379"/>
                <a:gd name="T35" fmla="*/ 18 h 384"/>
                <a:gd name="T36" fmla="*/ 28 w 379"/>
                <a:gd name="T37" fmla="*/ 24 h 384"/>
                <a:gd name="T38" fmla="*/ 22 w 379"/>
                <a:gd name="T39" fmla="*/ 43 h 38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379"/>
                <a:gd name="T61" fmla="*/ 0 h 384"/>
                <a:gd name="T62" fmla="*/ 379 w 379"/>
                <a:gd name="T63" fmla="*/ 384 h 384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379" h="384">
                  <a:moveTo>
                    <a:pt x="0" y="186"/>
                  </a:moveTo>
                  <a:cubicBezTo>
                    <a:pt x="0" y="154"/>
                    <a:pt x="8" y="123"/>
                    <a:pt x="24" y="93"/>
                  </a:cubicBezTo>
                  <a:cubicBezTo>
                    <a:pt x="40" y="63"/>
                    <a:pt x="62" y="40"/>
                    <a:pt x="91" y="24"/>
                  </a:cubicBezTo>
                  <a:cubicBezTo>
                    <a:pt x="120" y="8"/>
                    <a:pt x="153" y="0"/>
                    <a:pt x="189" y="0"/>
                  </a:cubicBezTo>
                  <a:cubicBezTo>
                    <a:pt x="244" y="0"/>
                    <a:pt x="289" y="18"/>
                    <a:pt x="325" y="54"/>
                  </a:cubicBezTo>
                  <a:cubicBezTo>
                    <a:pt x="361" y="90"/>
                    <a:pt x="378" y="135"/>
                    <a:pt x="378" y="190"/>
                  </a:cubicBezTo>
                  <a:cubicBezTo>
                    <a:pt x="378" y="246"/>
                    <a:pt x="360" y="292"/>
                    <a:pt x="324" y="328"/>
                  </a:cubicBezTo>
                  <a:cubicBezTo>
                    <a:pt x="288" y="364"/>
                    <a:pt x="244" y="383"/>
                    <a:pt x="189" y="383"/>
                  </a:cubicBezTo>
                  <a:cubicBezTo>
                    <a:pt x="156" y="383"/>
                    <a:pt x="124" y="375"/>
                    <a:pt x="93" y="360"/>
                  </a:cubicBezTo>
                  <a:cubicBezTo>
                    <a:pt x="63" y="345"/>
                    <a:pt x="40" y="323"/>
                    <a:pt x="24" y="293"/>
                  </a:cubicBezTo>
                  <a:cubicBezTo>
                    <a:pt x="8" y="263"/>
                    <a:pt x="0" y="228"/>
                    <a:pt x="0" y="186"/>
                  </a:cubicBezTo>
                  <a:close/>
                  <a:moveTo>
                    <a:pt x="99" y="191"/>
                  </a:moveTo>
                  <a:cubicBezTo>
                    <a:pt x="99" y="227"/>
                    <a:pt x="108" y="256"/>
                    <a:pt x="125" y="275"/>
                  </a:cubicBezTo>
                  <a:cubicBezTo>
                    <a:pt x="142" y="294"/>
                    <a:pt x="163" y="304"/>
                    <a:pt x="189" y="304"/>
                  </a:cubicBezTo>
                  <a:cubicBezTo>
                    <a:pt x="215" y="304"/>
                    <a:pt x="235" y="294"/>
                    <a:pt x="252" y="275"/>
                  </a:cubicBezTo>
                  <a:cubicBezTo>
                    <a:pt x="269" y="256"/>
                    <a:pt x="278" y="228"/>
                    <a:pt x="278" y="191"/>
                  </a:cubicBezTo>
                  <a:cubicBezTo>
                    <a:pt x="278" y="155"/>
                    <a:pt x="269" y="127"/>
                    <a:pt x="252" y="108"/>
                  </a:cubicBezTo>
                  <a:cubicBezTo>
                    <a:pt x="235" y="89"/>
                    <a:pt x="214" y="79"/>
                    <a:pt x="189" y="79"/>
                  </a:cubicBezTo>
                  <a:cubicBezTo>
                    <a:pt x="164" y="79"/>
                    <a:pt x="142" y="89"/>
                    <a:pt x="125" y="108"/>
                  </a:cubicBezTo>
                  <a:cubicBezTo>
                    <a:pt x="108" y="127"/>
                    <a:pt x="99" y="155"/>
                    <a:pt x="99" y="19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3067" name="Freeform 16">
              <a:extLst>
                <a:ext uri="{FF2B5EF4-FFF2-40B4-BE49-F238E27FC236}">
                  <a16:creationId xmlns:a16="http://schemas.microsoft.com/office/drawing/2014/main" id="{EAD002BE-9B3C-420F-9F92-E8B53D0853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92" y="1324"/>
              <a:ext cx="122" cy="85"/>
            </a:xfrm>
            <a:custGeom>
              <a:avLst/>
              <a:gdLst>
                <a:gd name="T0" fmla="*/ 0 w 539"/>
                <a:gd name="T1" fmla="*/ 2 h 375"/>
                <a:gd name="T2" fmla="*/ 20 w 539"/>
                <a:gd name="T3" fmla="*/ 2 h 375"/>
                <a:gd name="T4" fmla="*/ 20 w 539"/>
                <a:gd name="T5" fmla="*/ 13 h 375"/>
                <a:gd name="T6" fmla="*/ 46 w 539"/>
                <a:gd name="T7" fmla="*/ 0 h 375"/>
                <a:gd name="T8" fmla="*/ 60 w 539"/>
                <a:gd name="T9" fmla="*/ 3 h 375"/>
                <a:gd name="T10" fmla="*/ 69 w 539"/>
                <a:gd name="T11" fmla="*/ 13 h 375"/>
                <a:gd name="T12" fmla="*/ 81 w 539"/>
                <a:gd name="T13" fmla="*/ 3 h 375"/>
                <a:gd name="T14" fmla="*/ 95 w 539"/>
                <a:gd name="T15" fmla="*/ 0 h 375"/>
                <a:gd name="T16" fmla="*/ 110 w 539"/>
                <a:gd name="T17" fmla="*/ 4 h 375"/>
                <a:gd name="T18" fmla="*/ 120 w 539"/>
                <a:gd name="T19" fmla="*/ 15 h 375"/>
                <a:gd name="T20" fmla="*/ 122 w 539"/>
                <a:gd name="T21" fmla="*/ 32 h 375"/>
                <a:gd name="T22" fmla="*/ 122 w 539"/>
                <a:gd name="T23" fmla="*/ 85 h 375"/>
                <a:gd name="T24" fmla="*/ 100 w 539"/>
                <a:gd name="T25" fmla="*/ 85 h 375"/>
                <a:gd name="T26" fmla="*/ 100 w 539"/>
                <a:gd name="T27" fmla="*/ 37 h 375"/>
                <a:gd name="T28" fmla="*/ 98 w 539"/>
                <a:gd name="T29" fmla="*/ 22 h 375"/>
                <a:gd name="T30" fmla="*/ 88 w 539"/>
                <a:gd name="T31" fmla="*/ 17 h 375"/>
                <a:gd name="T32" fmla="*/ 80 w 539"/>
                <a:gd name="T33" fmla="*/ 19 h 375"/>
                <a:gd name="T34" fmla="*/ 74 w 539"/>
                <a:gd name="T35" fmla="*/ 28 h 375"/>
                <a:gd name="T36" fmla="*/ 72 w 539"/>
                <a:gd name="T37" fmla="*/ 45 h 375"/>
                <a:gd name="T38" fmla="*/ 72 w 539"/>
                <a:gd name="T39" fmla="*/ 85 h 375"/>
                <a:gd name="T40" fmla="*/ 50 w 539"/>
                <a:gd name="T41" fmla="*/ 85 h 375"/>
                <a:gd name="T42" fmla="*/ 50 w 539"/>
                <a:gd name="T43" fmla="*/ 39 h 375"/>
                <a:gd name="T44" fmla="*/ 49 w 539"/>
                <a:gd name="T45" fmla="*/ 24 h 375"/>
                <a:gd name="T46" fmla="*/ 45 w 539"/>
                <a:gd name="T47" fmla="*/ 19 h 375"/>
                <a:gd name="T48" fmla="*/ 39 w 539"/>
                <a:gd name="T49" fmla="*/ 17 h 375"/>
                <a:gd name="T50" fmla="*/ 29 w 539"/>
                <a:gd name="T51" fmla="*/ 19 h 375"/>
                <a:gd name="T52" fmla="*/ 24 w 539"/>
                <a:gd name="T53" fmla="*/ 27 h 375"/>
                <a:gd name="T54" fmla="*/ 22 w 539"/>
                <a:gd name="T55" fmla="*/ 44 h 375"/>
                <a:gd name="T56" fmla="*/ 22 w 539"/>
                <a:gd name="T57" fmla="*/ 85 h 375"/>
                <a:gd name="T58" fmla="*/ 0 w 539"/>
                <a:gd name="T59" fmla="*/ 85 h 375"/>
                <a:gd name="T60" fmla="*/ 0 w 539"/>
                <a:gd name="T61" fmla="*/ 2 h 375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w 539"/>
                <a:gd name="T94" fmla="*/ 0 h 375"/>
                <a:gd name="T95" fmla="*/ 539 w 539"/>
                <a:gd name="T96" fmla="*/ 375 h 375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T93" t="T94" r="T95" b="T96"/>
              <a:pathLst>
                <a:path w="539" h="375">
                  <a:moveTo>
                    <a:pt x="0" y="7"/>
                  </a:moveTo>
                  <a:cubicBezTo>
                    <a:pt x="30" y="7"/>
                    <a:pt x="59" y="7"/>
                    <a:pt x="89" y="7"/>
                  </a:cubicBezTo>
                  <a:cubicBezTo>
                    <a:pt x="89" y="24"/>
                    <a:pt x="89" y="40"/>
                    <a:pt x="89" y="57"/>
                  </a:cubicBezTo>
                  <a:cubicBezTo>
                    <a:pt x="121" y="19"/>
                    <a:pt x="159" y="0"/>
                    <a:pt x="203" y="0"/>
                  </a:cubicBezTo>
                  <a:cubicBezTo>
                    <a:pt x="227" y="0"/>
                    <a:pt x="247" y="5"/>
                    <a:pt x="264" y="14"/>
                  </a:cubicBezTo>
                  <a:cubicBezTo>
                    <a:pt x="281" y="23"/>
                    <a:pt x="296" y="39"/>
                    <a:pt x="307" y="58"/>
                  </a:cubicBezTo>
                  <a:cubicBezTo>
                    <a:pt x="323" y="39"/>
                    <a:pt x="340" y="24"/>
                    <a:pt x="359" y="14"/>
                  </a:cubicBezTo>
                  <a:cubicBezTo>
                    <a:pt x="378" y="4"/>
                    <a:pt x="397" y="0"/>
                    <a:pt x="418" y="0"/>
                  </a:cubicBezTo>
                  <a:cubicBezTo>
                    <a:pt x="445" y="0"/>
                    <a:pt x="468" y="5"/>
                    <a:pt x="486" y="16"/>
                  </a:cubicBezTo>
                  <a:cubicBezTo>
                    <a:pt x="504" y="27"/>
                    <a:pt x="519" y="43"/>
                    <a:pt x="528" y="64"/>
                  </a:cubicBezTo>
                  <a:cubicBezTo>
                    <a:pt x="535" y="80"/>
                    <a:pt x="538" y="105"/>
                    <a:pt x="538" y="140"/>
                  </a:cubicBezTo>
                  <a:cubicBezTo>
                    <a:pt x="538" y="218"/>
                    <a:pt x="538" y="296"/>
                    <a:pt x="538" y="374"/>
                  </a:cubicBezTo>
                  <a:cubicBezTo>
                    <a:pt x="506" y="374"/>
                    <a:pt x="473" y="374"/>
                    <a:pt x="441" y="374"/>
                  </a:cubicBezTo>
                  <a:cubicBezTo>
                    <a:pt x="441" y="304"/>
                    <a:pt x="441" y="235"/>
                    <a:pt x="441" y="165"/>
                  </a:cubicBezTo>
                  <a:cubicBezTo>
                    <a:pt x="441" y="129"/>
                    <a:pt x="438" y="105"/>
                    <a:pt x="431" y="95"/>
                  </a:cubicBezTo>
                  <a:cubicBezTo>
                    <a:pt x="422" y="81"/>
                    <a:pt x="408" y="74"/>
                    <a:pt x="390" y="74"/>
                  </a:cubicBezTo>
                  <a:cubicBezTo>
                    <a:pt x="376" y="74"/>
                    <a:pt x="364" y="78"/>
                    <a:pt x="352" y="86"/>
                  </a:cubicBezTo>
                  <a:cubicBezTo>
                    <a:pt x="340" y="94"/>
                    <a:pt x="331" y="107"/>
                    <a:pt x="326" y="123"/>
                  </a:cubicBezTo>
                  <a:cubicBezTo>
                    <a:pt x="321" y="139"/>
                    <a:pt x="318" y="164"/>
                    <a:pt x="318" y="198"/>
                  </a:cubicBezTo>
                  <a:cubicBezTo>
                    <a:pt x="318" y="257"/>
                    <a:pt x="318" y="315"/>
                    <a:pt x="318" y="374"/>
                  </a:cubicBezTo>
                  <a:cubicBezTo>
                    <a:pt x="286" y="374"/>
                    <a:pt x="253" y="374"/>
                    <a:pt x="221" y="374"/>
                  </a:cubicBezTo>
                  <a:cubicBezTo>
                    <a:pt x="221" y="307"/>
                    <a:pt x="221" y="241"/>
                    <a:pt x="221" y="174"/>
                  </a:cubicBezTo>
                  <a:cubicBezTo>
                    <a:pt x="221" y="138"/>
                    <a:pt x="219" y="115"/>
                    <a:pt x="216" y="105"/>
                  </a:cubicBezTo>
                  <a:cubicBezTo>
                    <a:pt x="213" y="95"/>
                    <a:pt x="207" y="87"/>
                    <a:pt x="200" y="82"/>
                  </a:cubicBezTo>
                  <a:cubicBezTo>
                    <a:pt x="193" y="77"/>
                    <a:pt x="183" y="74"/>
                    <a:pt x="171" y="74"/>
                  </a:cubicBezTo>
                  <a:cubicBezTo>
                    <a:pt x="156" y="74"/>
                    <a:pt x="142" y="78"/>
                    <a:pt x="130" y="86"/>
                  </a:cubicBezTo>
                  <a:cubicBezTo>
                    <a:pt x="118" y="94"/>
                    <a:pt x="110" y="106"/>
                    <a:pt x="105" y="121"/>
                  </a:cubicBezTo>
                  <a:cubicBezTo>
                    <a:pt x="100" y="136"/>
                    <a:pt x="97" y="161"/>
                    <a:pt x="97" y="196"/>
                  </a:cubicBezTo>
                  <a:cubicBezTo>
                    <a:pt x="97" y="255"/>
                    <a:pt x="97" y="315"/>
                    <a:pt x="97" y="374"/>
                  </a:cubicBezTo>
                  <a:cubicBezTo>
                    <a:pt x="65" y="374"/>
                    <a:pt x="32" y="374"/>
                    <a:pt x="0" y="374"/>
                  </a:cubicBezTo>
                  <a:cubicBezTo>
                    <a:pt x="0" y="252"/>
                    <a:pt x="0" y="129"/>
                    <a:pt x="0" y="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3068" name="Freeform 17">
              <a:extLst>
                <a:ext uri="{FF2B5EF4-FFF2-40B4-BE49-F238E27FC236}">
                  <a16:creationId xmlns:a16="http://schemas.microsoft.com/office/drawing/2014/main" id="{326DB8F6-FB2F-4BF6-A304-FFBE29DD54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4" y="1324"/>
              <a:ext cx="122" cy="85"/>
            </a:xfrm>
            <a:custGeom>
              <a:avLst/>
              <a:gdLst>
                <a:gd name="T0" fmla="*/ 0 w 539"/>
                <a:gd name="T1" fmla="*/ 2 h 375"/>
                <a:gd name="T2" fmla="*/ 20 w 539"/>
                <a:gd name="T3" fmla="*/ 2 h 375"/>
                <a:gd name="T4" fmla="*/ 20 w 539"/>
                <a:gd name="T5" fmla="*/ 13 h 375"/>
                <a:gd name="T6" fmla="*/ 46 w 539"/>
                <a:gd name="T7" fmla="*/ 0 h 375"/>
                <a:gd name="T8" fmla="*/ 60 w 539"/>
                <a:gd name="T9" fmla="*/ 3 h 375"/>
                <a:gd name="T10" fmla="*/ 69 w 539"/>
                <a:gd name="T11" fmla="*/ 13 h 375"/>
                <a:gd name="T12" fmla="*/ 81 w 539"/>
                <a:gd name="T13" fmla="*/ 3 h 375"/>
                <a:gd name="T14" fmla="*/ 95 w 539"/>
                <a:gd name="T15" fmla="*/ 0 h 375"/>
                <a:gd name="T16" fmla="*/ 110 w 539"/>
                <a:gd name="T17" fmla="*/ 4 h 375"/>
                <a:gd name="T18" fmla="*/ 120 w 539"/>
                <a:gd name="T19" fmla="*/ 15 h 375"/>
                <a:gd name="T20" fmla="*/ 122 w 539"/>
                <a:gd name="T21" fmla="*/ 32 h 375"/>
                <a:gd name="T22" fmla="*/ 122 w 539"/>
                <a:gd name="T23" fmla="*/ 85 h 375"/>
                <a:gd name="T24" fmla="*/ 100 w 539"/>
                <a:gd name="T25" fmla="*/ 85 h 375"/>
                <a:gd name="T26" fmla="*/ 100 w 539"/>
                <a:gd name="T27" fmla="*/ 37 h 375"/>
                <a:gd name="T28" fmla="*/ 98 w 539"/>
                <a:gd name="T29" fmla="*/ 22 h 375"/>
                <a:gd name="T30" fmla="*/ 88 w 539"/>
                <a:gd name="T31" fmla="*/ 17 h 375"/>
                <a:gd name="T32" fmla="*/ 80 w 539"/>
                <a:gd name="T33" fmla="*/ 19 h 375"/>
                <a:gd name="T34" fmla="*/ 74 w 539"/>
                <a:gd name="T35" fmla="*/ 28 h 375"/>
                <a:gd name="T36" fmla="*/ 72 w 539"/>
                <a:gd name="T37" fmla="*/ 45 h 375"/>
                <a:gd name="T38" fmla="*/ 72 w 539"/>
                <a:gd name="T39" fmla="*/ 85 h 375"/>
                <a:gd name="T40" fmla="*/ 50 w 539"/>
                <a:gd name="T41" fmla="*/ 85 h 375"/>
                <a:gd name="T42" fmla="*/ 50 w 539"/>
                <a:gd name="T43" fmla="*/ 39 h 375"/>
                <a:gd name="T44" fmla="*/ 49 w 539"/>
                <a:gd name="T45" fmla="*/ 24 h 375"/>
                <a:gd name="T46" fmla="*/ 45 w 539"/>
                <a:gd name="T47" fmla="*/ 19 h 375"/>
                <a:gd name="T48" fmla="*/ 39 w 539"/>
                <a:gd name="T49" fmla="*/ 17 h 375"/>
                <a:gd name="T50" fmla="*/ 29 w 539"/>
                <a:gd name="T51" fmla="*/ 19 h 375"/>
                <a:gd name="T52" fmla="*/ 24 w 539"/>
                <a:gd name="T53" fmla="*/ 27 h 375"/>
                <a:gd name="T54" fmla="*/ 22 w 539"/>
                <a:gd name="T55" fmla="*/ 44 h 375"/>
                <a:gd name="T56" fmla="*/ 22 w 539"/>
                <a:gd name="T57" fmla="*/ 85 h 375"/>
                <a:gd name="T58" fmla="*/ 0 w 539"/>
                <a:gd name="T59" fmla="*/ 85 h 375"/>
                <a:gd name="T60" fmla="*/ 0 w 539"/>
                <a:gd name="T61" fmla="*/ 2 h 375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w 539"/>
                <a:gd name="T94" fmla="*/ 0 h 375"/>
                <a:gd name="T95" fmla="*/ 539 w 539"/>
                <a:gd name="T96" fmla="*/ 375 h 375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T93" t="T94" r="T95" b="T96"/>
              <a:pathLst>
                <a:path w="539" h="375">
                  <a:moveTo>
                    <a:pt x="0" y="7"/>
                  </a:moveTo>
                  <a:cubicBezTo>
                    <a:pt x="30" y="7"/>
                    <a:pt x="59" y="7"/>
                    <a:pt x="89" y="7"/>
                  </a:cubicBezTo>
                  <a:cubicBezTo>
                    <a:pt x="89" y="24"/>
                    <a:pt x="89" y="40"/>
                    <a:pt x="89" y="57"/>
                  </a:cubicBezTo>
                  <a:cubicBezTo>
                    <a:pt x="121" y="19"/>
                    <a:pt x="159" y="0"/>
                    <a:pt x="203" y="0"/>
                  </a:cubicBezTo>
                  <a:cubicBezTo>
                    <a:pt x="227" y="0"/>
                    <a:pt x="247" y="5"/>
                    <a:pt x="264" y="14"/>
                  </a:cubicBezTo>
                  <a:cubicBezTo>
                    <a:pt x="281" y="23"/>
                    <a:pt x="296" y="39"/>
                    <a:pt x="307" y="58"/>
                  </a:cubicBezTo>
                  <a:cubicBezTo>
                    <a:pt x="323" y="39"/>
                    <a:pt x="340" y="24"/>
                    <a:pt x="359" y="14"/>
                  </a:cubicBezTo>
                  <a:cubicBezTo>
                    <a:pt x="378" y="4"/>
                    <a:pt x="397" y="0"/>
                    <a:pt x="418" y="0"/>
                  </a:cubicBezTo>
                  <a:cubicBezTo>
                    <a:pt x="445" y="0"/>
                    <a:pt x="468" y="5"/>
                    <a:pt x="486" y="16"/>
                  </a:cubicBezTo>
                  <a:cubicBezTo>
                    <a:pt x="504" y="27"/>
                    <a:pt x="519" y="43"/>
                    <a:pt x="528" y="64"/>
                  </a:cubicBezTo>
                  <a:cubicBezTo>
                    <a:pt x="535" y="80"/>
                    <a:pt x="538" y="105"/>
                    <a:pt x="538" y="140"/>
                  </a:cubicBezTo>
                  <a:cubicBezTo>
                    <a:pt x="538" y="218"/>
                    <a:pt x="538" y="296"/>
                    <a:pt x="538" y="374"/>
                  </a:cubicBezTo>
                  <a:cubicBezTo>
                    <a:pt x="506" y="374"/>
                    <a:pt x="473" y="374"/>
                    <a:pt x="441" y="374"/>
                  </a:cubicBezTo>
                  <a:cubicBezTo>
                    <a:pt x="441" y="304"/>
                    <a:pt x="441" y="235"/>
                    <a:pt x="441" y="165"/>
                  </a:cubicBezTo>
                  <a:cubicBezTo>
                    <a:pt x="441" y="129"/>
                    <a:pt x="438" y="105"/>
                    <a:pt x="431" y="95"/>
                  </a:cubicBezTo>
                  <a:cubicBezTo>
                    <a:pt x="422" y="81"/>
                    <a:pt x="408" y="74"/>
                    <a:pt x="390" y="74"/>
                  </a:cubicBezTo>
                  <a:cubicBezTo>
                    <a:pt x="376" y="74"/>
                    <a:pt x="364" y="78"/>
                    <a:pt x="352" y="86"/>
                  </a:cubicBezTo>
                  <a:cubicBezTo>
                    <a:pt x="340" y="94"/>
                    <a:pt x="331" y="107"/>
                    <a:pt x="326" y="123"/>
                  </a:cubicBezTo>
                  <a:cubicBezTo>
                    <a:pt x="321" y="139"/>
                    <a:pt x="318" y="164"/>
                    <a:pt x="318" y="198"/>
                  </a:cubicBezTo>
                  <a:cubicBezTo>
                    <a:pt x="318" y="257"/>
                    <a:pt x="318" y="315"/>
                    <a:pt x="318" y="374"/>
                  </a:cubicBezTo>
                  <a:cubicBezTo>
                    <a:pt x="286" y="374"/>
                    <a:pt x="253" y="374"/>
                    <a:pt x="221" y="374"/>
                  </a:cubicBezTo>
                  <a:cubicBezTo>
                    <a:pt x="221" y="307"/>
                    <a:pt x="221" y="241"/>
                    <a:pt x="221" y="174"/>
                  </a:cubicBezTo>
                  <a:cubicBezTo>
                    <a:pt x="221" y="138"/>
                    <a:pt x="219" y="115"/>
                    <a:pt x="216" y="105"/>
                  </a:cubicBezTo>
                  <a:cubicBezTo>
                    <a:pt x="213" y="95"/>
                    <a:pt x="207" y="87"/>
                    <a:pt x="200" y="82"/>
                  </a:cubicBezTo>
                  <a:cubicBezTo>
                    <a:pt x="193" y="77"/>
                    <a:pt x="183" y="74"/>
                    <a:pt x="171" y="74"/>
                  </a:cubicBezTo>
                  <a:cubicBezTo>
                    <a:pt x="156" y="74"/>
                    <a:pt x="142" y="78"/>
                    <a:pt x="130" y="86"/>
                  </a:cubicBezTo>
                  <a:cubicBezTo>
                    <a:pt x="118" y="94"/>
                    <a:pt x="110" y="106"/>
                    <a:pt x="105" y="121"/>
                  </a:cubicBezTo>
                  <a:cubicBezTo>
                    <a:pt x="100" y="136"/>
                    <a:pt x="97" y="161"/>
                    <a:pt x="97" y="196"/>
                  </a:cubicBezTo>
                  <a:cubicBezTo>
                    <a:pt x="97" y="255"/>
                    <a:pt x="97" y="315"/>
                    <a:pt x="97" y="374"/>
                  </a:cubicBezTo>
                  <a:cubicBezTo>
                    <a:pt x="65" y="374"/>
                    <a:pt x="32" y="374"/>
                    <a:pt x="0" y="374"/>
                  </a:cubicBezTo>
                  <a:cubicBezTo>
                    <a:pt x="0" y="252"/>
                    <a:pt x="0" y="129"/>
                    <a:pt x="0" y="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3069" name="Freeform 18">
              <a:extLst>
                <a:ext uri="{FF2B5EF4-FFF2-40B4-BE49-F238E27FC236}">
                  <a16:creationId xmlns:a16="http://schemas.microsoft.com/office/drawing/2014/main" id="{698F48CF-67AC-498F-8DCD-D73660DB29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8" y="1325"/>
              <a:ext cx="76" cy="85"/>
            </a:xfrm>
            <a:custGeom>
              <a:avLst/>
              <a:gdLst>
                <a:gd name="T0" fmla="*/ 55 w 334"/>
                <a:gd name="T1" fmla="*/ 83 h 377"/>
                <a:gd name="T2" fmla="*/ 55 w 334"/>
                <a:gd name="T3" fmla="*/ 70 h 377"/>
                <a:gd name="T4" fmla="*/ 43 w 334"/>
                <a:gd name="T5" fmla="*/ 81 h 377"/>
                <a:gd name="T6" fmla="*/ 28 w 334"/>
                <a:gd name="T7" fmla="*/ 85 h 377"/>
                <a:gd name="T8" fmla="*/ 13 w 334"/>
                <a:gd name="T9" fmla="*/ 81 h 377"/>
                <a:gd name="T10" fmla="*/ 3 w 334"/>
                <a:gd name="T11" fmla="*/ 71 h 377"/>
                <a:gd name="T12" fmla="*/ 0 w 334"/>
                <a:gd name="T13" fmla="*/ 53 h 377"/>
                <a:gd name="T14" fmla="*/ 0 w 334"/>
                <a:gd name="T15" fmla="*/ 0 h 377"/>
                <a:gd name="T16" fmla="*/ 22 w 334"/>
                <a:gd name="T17" fmla="*/ 0 h 377"/>
                <a:gd name="T18" fmla="*/ 22 w 334"/>
                <a:gd name="T19" fmla="*/ 38 h 377"/>
                <a:gd name="T20" fmla="*/ 23 w 334"/>
                <a:gd name="T21" fmla="*/ 60 h 377"/>
                <a:gd name="T22" fmla="*/ 28 w 334"/>
                <a:gd name="T23" fmla="*/ 66 h 377"/>
                <a:gd name="T24" fmla="*/ 36 w 334"/>
                <a:gd name="T25" fmla="*/ 68 h 377"/>
                <a:gd name="T26" fmla="*/ 46 w 334"/>
                <a:gd name="T27" fmla="*/ 65 h 377"/>
                <a:gd name="T28" fmla="*/ 52 w 334"/>
                <a:gd name="T29" fmla="*/ 57 h 377"/>
                <a:gd name="T30" fmla="*/ 54 w 334"/>
                <a:gd name="T31" fmla="*/ 35 h 377"/>
                <a:gd name="T32" fmla="*/ 54 w 334"/>
                <a:gd name="T33" fmla="*/ 0 h 377"/>
                <a:gd name="T34" fmla="*/ 76 w 334"/>
                <a:gd name="T35" fmla="*/ 0 h 377"/>
                <a:gd name="T36" fmla="*/ 76 w 334"/>
                <a:gd name="T37" fmla="*/ 83 h 377"/>
                <a:gd name="T38" fmla="*/ 55 w 334"/>
                <a:gd name="T39" fmla="*/ 83 h 377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334"/>
                <a:gd name="T61" fmla="*/ 0 h 377"/>
                <a:gd name="T62" fmla="*/ 334 w 334"/>
                <a:gd name="T63" fmla="*/ 377 h 377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334" h="377">
                  <a:moveTo>
                    <a:pt x="243" y="367"/>
                  </a:moveTo>
                  <a:cubicBezTo>
                    <a:pt x="243" y="349"/>
                    <a:pt x="243" y="330"/>
                    <a:pt x="243" y="312"/>
                  </a:cubicBezTo>
                  <a:cubicBezTo>
                    <a:pt x="230" y="332"/>
                    <a:pt x="212" y="347"/>
                    <a:pt x="190" y="359"/>
                  </a:cubicBezTo>
                  <a:cubicBezTo>
                    <a:pt x="169" y="370"/>
                    <a:pt x="146" y="376"/>
                    <a:pt x="122" y="376"/>
                  </a:cubicBezTo>
                  <a:cubicBezTo>
                    <a:pt x="97" y="376"/>
                    <a:pt x="75" y="371"/>
                    <a:pt x="56" y="360"/>
                  </a:cubicBezTo>
                  <a:cubicBezTo>
                    <a:pt x="36" y="349"/>
                    <a:pt x="22" y="334"/>
                    <a:pt x="13" y="314"/>
                  </a:cubicBezTo>
                  <a:cubicBezTo>
                    <a:pt x="4" y="294"/>
                    <a:pt x="0" y="267"/>
                    <a:pt x="0" y="233"/>
                  </a:cubicBezTo>
                  <a:cubicBezTo>
                    <a:pt x="0" y="155"/>
                    <a:pt x="0" y="78"/>
                    <a:pt x="0" y="0"/>
                  </a:cubicBezTo>
                  <a:cubicBezTo>
                    <a:pt x="32" y="0"/>
                    <a:pt x="65" y="0"/>
                    <a:pt x="97" y="0"/>
                  </a:cubicBezTo>
                  <a:cubicBezTo>
                    <a:pt x="97" y="56"/>
                    <a:pt x="97" y="113"/>
                    <a:pt x="97" y="169"/>
                  </a:cubicBezTo>
                  <a:cubicBezTo>
                    <a:pt x="97" y="221"/>
                    <a:pt x="99" y="252"/>
                    <a:pt x="102" y="264"/>
                  </a:cubicBezTo>
                  <a:cubicBezTo>
                    <a:pt x="105" y="276"/>
                    <a:pt x="112" y="285"/>
                    <a:pt x="122" y="292"/>
                  </a:cubicBezTo>
                  <a:cubicBezTo>
                    <a:pt x="132" y="299"/>
                    <a:pt x="143" y="302"/>
                    <a:pt x="158" y="302"/>
                  </a:cubicBezTo>
                  <a:cubicBezTo>
                    <a:pt x="174" y="302"/>
                    <a:pt x="189" y="297"/>
                    <a:pt x="202" y="288"/>
                  </a:cubicBezTo>
                  <a:cubicBezTo>
                    <a:pt x="215" y="279"/>
                    <a:pt x="224" y="268"/>
                    <a:pt x="229" y="254"/>
                  </a:cubicBezTo>
                  <a:cubicBezTo>
                    <a:pt x="234" y="240"/>
                    <a:pt x="236" y="208"/>
                    <a:pt x="236" y="155"/>
                  </a:cubicBezTo>
                  <a:cubicBezTo>
                    <a:pt x="236" y="103"/>
                    <a:pt x="236" y="52"/>
                    <a:pt x="236" y="0"/>
                  </a:cubicBezTo>
                  <a:cubicBezTo>
                    <a:pt x="268" y="0"/>
                    <a:pt x="301" y="0"/>
                    <a:pt x="333" y="0"/>
                  </a:cubicBezTo>
                  <a:cubicBezTo>
                    <a:pt x="333" y="122"/>
                    <a:pt x="333" y="245"/>
                    <a:pt x="333" y="367"/>
                  </a:cubicBezTo>
                  <a:cubicBezTo>
                    <a:pt x="303" y="367"/>
                    <a:pt x="273" y="367"/>
                    <a:pt x="243" y="36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3070" name="Freeform 19">
              <a:extLst>
                <a:ext uri="{FF2B5EF4-FFF2-40B4-BE49-F238E27FC236}">
                  <a16:creationId xmlns:a16="http://schemas.microsoft.com/office/drawing/2014/main" id="{005BA522-5BDF-4BF4-AE11-85F32C837F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76" y="1324"/>
              <a:ext cx="76" cy="85"/>
            </a:xfrm>
            <a:custGeom>
              <a:avLst/>
              <a:gdLst>
                <a:gd name="T0" fmla="*/ 76 w 334"/>
                <a:gd name="T1" fmla="*/ 85 h 375"/>
                <a:gd name="T2" fmla="*/ 54 w 334"/>
                <a:gd name="T3" fmla="*/ 85 h 375"/>
                <a:gd name="T4" fmla="*/ 54 w 334"/>
                <a:gd name="T5" fmla="*/ 42 h 375"/>
                <a:gd name="T6" fmla="*/ 52 w 334"/>
                <a:gd name="T7" fmla="*/ 25 h 375"/>
                <a:gd name="T8" fmla="*/ 48 w 334"/>
                <a:gd name="T9" fmla="*/ 19 h 375"/>
                <a:gd name="T10" fmla="*/ 40 w 334"/>
                <a:gd name="T11" fmla="*/ 17 h 375"/>
                <a:gd name="T12" fmla="*/ 30 w 334"/>
                <a:gd name="T13" fmla="*/ 20 h 375"/>
                <a:gd name="T14" fmla="*/ 24 w 334"/>
                <a:gd name="T15" fmla="*/ 28 h 375"/>
                <a:gd name="T16" fmla="*/ 22 w 334"/>
                <a:gd name="T17" fmla="*/ 47 h 375"/>
                <a:gd name="T18" fmla="*/ 22 w 334"/>
                <a:gd name="T19" fmla="*/ 85 h 375"/>
                <a:gd name="T20" fmla="*/ 0 w 334"/>
                <a:gd name="T21" fmla="*/ 85 h 375"/>
                <a:gd name="T22" fmla="*/ 0 w 334"/>
                <a:gd name="T23" fmla="*/ 2 h 375"/>
                <a:gd name="T24" fmla="*/ 20 w 334"/>
                <a:gd name="T25" fmla="*/ 2 h 375"/>
                <a:gd name="T26" fmla="*/ 20 w 334"/>
                <a:gd name="T27" fmla="*/ 14 h 375"/>
                <a:gd name="T28" fmla="*/ 48 w 334"/>
                <a:gd name="T29" fmla="*/ 0 h 375"/>
                <a:gd name="T30" fmla="*/ 61 w 334"/>
                <a:gd name="T31" fmla="*/ 3 h 375"/>
                <a:gd name="T32" fmla="*/ 70 w 334"/>
                <a:gd name="T33" fmla="*/ 9 h 375"/>
                <a:gd name="T34" fmla="*/ 75 w 334"/>
                <a:gd name="T35" fmla="*/ 19 h 375"/>
                <a:gd name="T36" fmla="*/ 76 w 334"/>
                <a:gd name="T37" fmla="*/ 33 h 375"/>
                <a:gd name="T38" fmla="*/ 76 w 334"/>
                <a:gd name="T39" fmla="*/ 85 h 37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334"/>
                <a:gd name="T61" fmla="*/ 0 h 375"/>
                <a:gd name="T62" fmla="*/ 334 w 334"/>
                <a:gd name="T63" fmla="*/ 375 h 375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334" h="375">
                  <a:moveTo>
                    <a:pt x="333" y="374"/>
                  </a:moveTo>
                  <a:cubicBezTo>
                    <a:pt x="301" y="374"/>
                    <a:pt x="268" y="374"/>
                    <a:pt x="236" y="374"/>
                  </a:cubicBezTo>
                  <a:cubicBezTo>
                    <a:pt x="236" y="312"/>
                    <a:pt x="236" y="249"/>
                    <a:pt x="236" y="187"/>
                  </a:cubicBezTo>
                  <a:cubicBezTo>
                    <a:pt x="236" y="148"/>
                    <a:pt x="234" y="122"/>
                    <a:pt x="230" y="111"/>
                  </a:cubicBezTo>
                  <a:cubicBezTo>
                    <a:pt x="226" y="100"/>
                    <a:pt x="219" y="90"/>
                    <a:pt x="210" y="84"/>
                  </a:cubicBezTo>
                  <a:cubicBezTo>
                    <a:pt x="201" y="78"/>
                    <a:pt x="189" y="74"/>
                    <a:pt x="176" y="74"/>
                  </a:cubicBezTo>
                  <a:cubicBezTo>
                    <a:pt x="160" y="74"/>
                    <a:pt x="145" y="79"/>
                    <a:pt x="132" y="88"/>
                  </a:cubicBezTo>
                  <a:cubicBezTo>
                    <a:pt x="119" y="97"/>
                    <a:pt x="109" y="109"/>
                    <a:pt x="104" y="124"/>
                  </a:cubicBezTo>
                  <a:cubicBezTo>
                    <a:pt x="99" y="139"/>
                    <a:pt x="97" y="167"/>
                    <a:pt x="97" y="208"/>
                  </a:cubicBezTo>
                  <a:cubicBezTo>
                    <a:pt x="97" y="263"/>
                    <a:pt x="97" y="319"/>
                    <a:pt x="97" y="374"/>
                  </a:cubicBezTo>
                  <a:cubicBezTo>
                    <a:pt x="65" y="374"/>
                    <a:pt x="32" y="374"/>
                    <a:pt x="0" y="374"/>
                  </a:cubicBezTo>
                  <a:cubicBezTo>
                    <a:pt x="0" y="252"/>
                    <a:pt x="0" y="129"/>
                    <a:pt x="0" y="7"/>
                  </a:cubicBezTo>
                  <a:cubicBezTo>
                    <a:pt x="30" y="7"/>
                    <a:pt x="60" y="7"/>
                    <a:pt x="90" y="7"/>
                  </a:cubicBezTo>
                  <a:cubicBezTo>
                    <a:pt x="90" y="25"/>
                    <a:pt x="90" y="43"/>
                    <a:pt x="90" y="61"/>
                  </a:cubicBezTo>
                  <a:cubicBezTo>
                    <a:pt x="122" y="20"/>
                    <a:pt x="162" y="0"/>
                    <a:pt x="210" y="0"/>
                  </a:cubicBezTo>
                  <a:cubicBezTo>
                    <a:pt x="232" y="0"/>
                    <a:pt x="251" y="4"/>
                    <a:pt x="269" y="12"/>
                  </a:cubicBezTo>
                  <a:cubicBezTo>
                    <a:pt x="287" y="20"/>
                    <a:pt x="300" y="29"/>
                    <a:pt x="309" y="41"/>
                  </a:cubicBezTo>
                  <a:cubicBezTo>
                    <a:pt x="318" y="53"/>
                    <a:pt x="324" y="66"/>
                    <a:pt x="328" y="82"/>
                  </a:cubicBezTo>
                  <a:cubicBezTo>
                    <a:pt x="332" y="98"/>
                    <a:pt x="333" y="118"/>
                    <a:pt x="333" y="147"/>
                  </a:cubicBezTo>
                  <a:cubicBezTo>
                    <a:pt x="333" y="223"/>
                    <a:pt x="333" y="298"/>
                    <a:pt x="333" y="37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3071" name="Freeform 20">
              <a:extLst>
                <a:ext uri="{FF2B5EF4-FFF2-40B4-BE49-F238E27FC236}">
                  <a16:creationId xmlns:a16="http://schemas.microsoft.com/office/drawing/2014/main" id="{7DBB319C-9463-4CD0-B46F-5A26CBA325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74" y="1294"/>
              <a:ext cx="22" cy="115"/>
            </a:xfrm>
            <a:custGeom>
              <a:avLst/>
              <a:gdLst>
                <a:gd name="T0" fmla="*/ 0 w 98"/>
                <a:gd name="T1" fmla="*/ 20 h 507"/>
                <a:gd name="T2" fmla="*/ 0 w 98"/>
                <a:gd name="T3" fmla="*/ 0 h 507"/>
                <a:gd name="T4" fmla="*/ 22 w 98"/>
                <a:gd name="T5" fmla="*/ 0 h 507"/>
                <a:gd name="T6" fmla="*/ 22 w 98"/>
                <a:gd name="T7" fmla="*/ 20 h 507"/>
                <a:gd name="T8" fmla="*/ 0 w 98"/>
                <a:gd name="T9" fmla="*/ 20 h 507"/>
                <a:gd name="T10" fmla="*/ 0 w 98"/>
                <a:gd name="T11" fmla="*/ 115 h 507"/>
                <a:gd name="T12" fmla="*/ 0 w 98"/>
                <a:gd name="T13" fmla="*/ 32 h 507"/>
                <a:gd name="T14" fmla="*/ 22 w 98"/>
                <a:gd name="T15" fmla="*/ 32 h 507"/>
                <a:gd name="T16" fmla="*/ 22 w 98"/>
                <a:gd name="T17" fmla="*/ 115 h 507"/>
                <a:gd name="T18" fmla="*/ 0 w 98"/>
                <a:gd name="T19" fmla="*/ 115 h 50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98"/>
                <a:gd name="T31" fmla="*/ 0 h 507"/>
                <a:gd name="T32" fmla="*/ 98 w 98"/>
                <a:gd name="T33" fmla="*/ 507 h 50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98" h="507">
                  <a:moveTo>
                    <a:pt x="0" y="90"/>
                  </a:moveTo>
                  <a:cubicBezTo>
                    <a:pt x="0" y="60"/>
                    <a:pt x="0" y="30"/>
                    <a:pt x="0" y="0"/>
                  </a:cubicBezTo>
                  <a:cubicBezTo>
                    <a:pt x="32" y="0"/>
                    <a:pt x="65" y="0"/>
                    <a:pt x="97" y="0"/>
                  </a:cubicBezTo>
                  <a:cubicBezTo>
                    <a:pt x="97" y="30"/>
                    <a:pt x="97" y="60"/>
                    <a:pt x="97" y="90"/>
                  </a:cubicBezTo>
                  <a:cubicBezTo>
                    <a:pt x="65" y="90"/>
                    <a:pt x="32" y="90"/>
                    <a:pt x="0" y="90"/>
                  </a:cubicBezTo>
                  <a:close/>
                  <a:moveTo>
                    <a:pt x="0" y="506"/>
                  </a:moveTo>
                  <a:cubicBezTo>
                    <a:pt x="0" y="384"/>
                    <a:pt x="0" y="261"/>
                    <a:pt x="0" y="139"/>
                  </a:cubicBezTo>
                  <a:cubicBezTo>
                    <a:pt x="32" y="139"/>
                    <a:pt x="65" y="139"/>
                    <a:pt x="97" y="139"/>
                  </a:cubicBezTo>
                  <a:cubicBezTo>
                    <a:pt x="97" y="261"/>
                    <a:pt x="97" y="384"/>
                    <a:pt x="97" y="506"/>
                  </a:cubicBezTo>
                  <a:cubicBezTo>
                    <a:pt x="65" y="506"/>
                    <a:pt x="32" y="506"/>
                    <a:pt x="0" y="50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3072" name="Freeform 21">
              <a:extLst>
                <a:ext uri="{FF2B5EF4-FFF2-40B4-BE49-F238E27FC236}">
                  <a16:creationId xmlns:a16="http://schemas.microsoft.com/office/drawing/2014/main" id="{3EEFC596-B15E-401B-BA84-B6EEC4BB99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13" y="1324"/>
              <a:ext cx="79" cy="87"/>
            </a:xfrm>
            <a:custGeom>
              <a:avLst/>
              <a:gdLst>
                <a:gd name="T0" fmla="*/ 78 w 347"/>
                <a:gd name="T1" fmla="*/ 26 h 384"/>
                <a:gd name="T2" fmla="*/ 56 w 347"/>
                <a:gd name="T3" fmla="*/ 30 h 384"/>
                <a:gd name="T4" fmla="*/ 51 w 347"/>
                <a:gd name="T5" fmla="*/ 20 h 384"/>
                <a:gd name="T6" fmla="*/ 41 w 347"/>
                <a:gd name="T7" fmla="*/ 17 h 384"/>
                <a:gd name="T8" fmla="*/ 28 w 347"/>
                <a:gd name="T9" fmla="*/ 23 h 384"/>
                <a:gd name="T10" fmla="*/ 23 w 347"/>
                <a:gd name="T11" fmla="*/ 42 h 384"/>
                <a:gd name="T12" fmla="*/ 28 w 347"/>
                <a:gd name="T13" fmla="*/ 63 h 384"/>
                <a:gd name="T14" fmla="*/ 41 w 347"/>
                <a:gd name="T15" fmla="*/ 69 h 384"/>
                <a:gd name="T16" fmla="*/ 51 w 347"/>
                <a:gd name="T17" fmla="*/ 65 h 384"/>
                <a:gd name="T18" fmla="*/ 57 w 347"/>
                <a:gd name="T19" fmla="*/ 53 h 384"/>
                <a:gd name="T20" fmla="*/ 79 w 347"/>
                <a:gd name="T21" fmla="*/ 56 h 384"/>
                <a:gd name="T22" fmla="*/ 66 w 347"/>
                <a:gd name="T23" fmla="*/ 79 h 384"/>
                <a:gd name="T24" fmla="*/ 40 w 347"/>
                <a:gd name="T25" fmla="*/ 87 h 384"/>
                <a:gd name="T26" fmla="*/ 11 w 347"/>
                <a:gd name="T27" fmla="*/ 75 h 384"/>
                <a:gd name="T28" fmla="*/ 0 w 347"/>
                <a:gd name="T29" fmla="*/ 44 h 384"/>
                <a:gd name="T30" fmla="*/ 11 w 347"/>
                <a:gd name="T31" fmla="*/ 12 h 384"/>
                <a:gd name="T32" fmla="*/ 41 w 347"/>
                <a:gd name="T33" fmla="*/ 0 h 384"/>
                <a:gd name="T34" fmla="*/ 65 w 347"/>
                <a:gd name="T35" fmla="*/ 7 h 384"/>
                <a:gd name="T36" fmla="*/ 78 w 347"/>
                <a:gd name="T37" fmla="*/ 26 h 384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347"/>
                <a:gd name="T58" fmla="*/ 0 h 384"/>
                <a:gd name="T59" fmla="*/ 347 w 347"/>
                <a:gd name="T60" fmla="*/ 384 h 384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347" h="384">
                  <a:moveTo>
                    <a:pt x="341" y="116"/>
                  </a:moveTo>
                  <a:cubicBezTo>
                    <a:pt x="309" y="122"/>
                    <a:pt x="278" y="127"/>
                    <a:pt x="246" y="133"/>
                  </a:cubicBezTo>
                  <a:cubicBezTo>
                    <a:pt x="243" y="114"/>
                    <a:pt x="235" y="100"/>
                    <a:pt x="224" y="90"/>
                  </a:cubicBezTo>
                  <a:cubicBezTo>
                    <a:pt x="213" y="80"/>
                    <a:pt x="197" y="76"/>
                    <a:pt x="179" y="76"/>
                  </a:cubicBezTo>
                  <a:cubicBezTo>
                    <a:pt x="155" y="76"/>
                    <a:pt x="135" y="84"/>
                    <a:pt x="121" y="101"/>
                  </a:cubicBezTo>
                  <a:cubicBezTo>
                    <a:pt x="107" y="118"/>
                    <a:pt x="99" y="146"/>
                    <a:pt x="99" y="185"/>
                  </a:cubicBezTo>
                  <a:cubicBezTo>
                    <a:pt x="99" y="228"/>
                    <a:pt x="106" y="259"/>
                    <a:pt x="121" y="277"/>
                  </a:cubicBezTo>
                  <a:cubicBezTo>
                    <a:pt x="136" y="295"/>
                    <a:pt x="156" y="304"/>
                    <a:pt x="180" y="304"/>
                  </a:cubicBezTo>
                  <a:cubicBezTo>
                    <a:pt x="199" y="304"/>
                    <a:pt x="214" y="299"/>
                    <a:pt x="226" y="288"/>
                  </a:cubicBezTo>
                  <a:cubicBezTo>
                    <a:pt x="238" y="277"/>
                    <a:pt x="246" y="259"/>
                    <a:pt x="251" y="233"/>
                  </a:cubicBezTo>
                  <a:cubicBezTo>
                    <a:pt x="283" y="238"/>
                    <a:pt x="314" y="244"/>
                    <a:pt x="346" y="249"/>
                  </a:cubicBezTo>
                  <a:cubicBezTo>
                    <a:pt x="336" y="293"/>
                    <a:pt x="317" y="327"/>
                    <a:pt x="289" y="349"/>
                  </a:cubicBezTo>
                  <a:cubicBezTo>
                    <a:pt x="261" y="371"/>
                    <a:pt x="223" y="383"/>
                    <a:pt x="176" y="383"/>
                  </a:cubicBezTo>
                  <a:cubicBezTo>
                    <a:pt x="122" y="383"/>
                    <a:pt x="80" y="366"/>
                    <a:pt x="48" y="332"/>
                  </a:cubicBezTo>
                  <a:cubicBezTo>
                    <a:pt x="16" y="298"/>
                    <a:pt x="0" y="252"/>
                    <a:pt x="0" y="192"/>
                  </a:cubicBezTo>
                  <a:cubicBezTo>
                    <a:pt x="0" y="131"/>
                    <a:pt x="16" y="84"/>
                    <a:pt x="48" y="51"/>
                  </a:cubicBezTo>
                  <a:cubicBezTo>
                    <a:pt x="80" y="18"/>
                    <a:pt x="123" y="0"/>
                    <a:pt x="178" y="0"/>
                  </a:cubicBezTo>
                  <a:cubicBezTo>
                    <a:pt x="222" y="0"/>
                    <a:pt x="258" y="10"/>
                    <a:pt x="284" y="29"/>
                  </a:cubicBezTo>
                  <a:cubicBezTo>
                    <a:pt x="310" y="48"/>
                    <a:pt x="330" y="77"/>
                    <a:pt x="341" y="11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3073" name="Freeform 22">
              <a:extLst>
                <a:ext uri="{FF2B5EF4-FFF2-40B4-BE49-F238E27FC236}">
                  <a16:creationId xmlns:a16="http://schemas.microsoft.com/office/drawing/2014/main" id="{1B705CE6-9E8E-468E-B874-0C82E68A77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02" y="1324"/>
              <a:ext cx="78" cy="87"/>
            </a:xfrm>
            <a:custGeom>
              <a:avLst/>
              <a:gdLst>
                <a:gd name="T0" fmla="*/ 22 w 345"/>
                <a:gd name="T1" fmla="*/ 27 h 384"/>
                <a:gd name="T2" fmla="*/ 2 w 345"/>
                <a:gd name="T3" fmla="*/ 24 h 384"/>
                <a:gd name="T4" fmla="*/ 14 w 345"/>
                <a:gd name="T5" fmla="*/ 6 h 384"/>
                <a:gd name="T6" fmla="*/ 38 w 345"/>
                <a:gd name="T7" fmla="*/ 0 h 384"/>
                <a:gd name="T8" fmla="*/ 60 w 345"/>
                <a:gd name="T9" fmla="*/ 3 h 384"/>
                <a:gd name="T10" fmla="*/ 70 w 345"/>
                <a:gd name="T11" fmla="*/ 12 h 384"/>
                <a:gd name="T12" fmla="*/ 73 w 345"/>
                <a:gd name="T13" fmla="*/ 32 h 384"/>
                <a:gd name="T14" fmla="*/ 73 w 345"/>
                <a:gd name="T15" fmla="*/ 58 h 384"/>
                <a:gd name="T16" fmla="*/ 74 w 345"/>
                <a:gd name="T17" fmla="*/ 74 h 384"/>
                <a:gd name="T18" fmla="*/ 78 w 345"/>
                <a:gd name="T19" fmla="*/ 85 h 384"/>
                <a:gd name="T20" fmla="*/ 56 w 345"/>
                <a:gd name="T21" fmla="*/ 85 h 384"/>
                <a:gd name="T22" fmla="*/ 54 w 345"/>
                <a:gd name="T23" fmla="*/ 78 h 384"/>
                <a:gd name="T24" fmla="*/ 53 w 345"/>
                <a:gd name="T25" fmla="*/ 76 h 384"/>
                <a:gd name="T26" fmla="*/ 41 w 345"/>
                <a:gd name="T27" fmla="*/ 84 h 384"/>
                <a:gd name="T28" fmla="*/ 28 w 345"/>
                <a:gd name="T29" fmla="*/ 87 h 384"/>
                <a:gd name="T30" fmla="*/ 7 w 345"/>
                <a:gd name="T31" fmla="*/ 80 h 384"/>
                <a:gd name="T32" fmla="*/ 0 w 345"/>
                <a:gd name="T33" fmla="*/ 62 h 384"/>
                <a:gd name="T34" fmla="*/ 3 w 345"/>
                <a:gd name="T35" fmla="*/ 50 h 384"/>
                <a:gd name="T36" fmla="*/ 13 w 345"/>
                <a:gd name="T37" fmla="*/ 41 h 384"/>
                <a:gd name="T38" fmla="*/ 30 w 345"/>
                <a:gd name="T39" fmla="*/ 36 h 384"/>
                <a:gd name="T40" fmla="*/ 52 w 345"/>
                <a:gd name="T41" fmla="*/ 31 h 384"/>
                <a:gd name="T42" fmla="*/ 52 w 345"/>
                <a:gd name="T43" fmla="*/ 29 h 384"/>
                <a:gd name="T44" fmla="*/ 48 w 345"/>
                <a:gd name="T45" fmla="*/ 19 h 384"/>
                <a:gd name="T46" fmla="*/ 36 w 345"/>
                <a:gd name="T47" fmla="*/ 17 h 384"/>
                <a:gd name="T48" fmla="*/ 27 w 345"/>
                <a:gd name="T49" fmla="*/ 19 h 384"/>
                <a:gd name="T50" fmla="*/ 22 w 345"/>
                <a:gd name="T51" fmla="*/ 27 h 384"/>
                <a:gd name="T52" fmla="*/ 52 w 345"/>
                <a:gd name="T53" fmla="*/ 45 h 384"/>
                <a:gd name="T54" fmla="*/ 38 w 345"/>
                <a:gd name="T55" fmla="*/ 48 h 384"/>
                <a:gd name="T56" fmla="*/ 26 w 345"/>
                <a:gd name="T57" fmla="*/ 52 h 384"/>
                <a:gd name="T58" fmla="*/ 22 w 345"/>
                <a:gd name="T59" fmla="*/ 60 h 384"/>
                <a:gd name="T60" fmla="*/ 25 w 345"/>
                <a:gd name="T61" fmla="*/ 68 h 384"/>
                <a:gd name="T62" fmla="*/ 34 w 345"/>
                <a:gd name="T63" fmla="*/ 71 h 384"/>
                <a:gd name="T64" fmla="*/ 45 w 345"/>
                <a:gd name="T65" fmla="*/ 68 h 384"/>
                <a:gd name="T66" fmla="*/ 51 w 345"/>
                <a:gd name="T67" fmla="*/ 60 h 384"/>
                <a:gd name="T68" fmla="*/ 52 w 345"/>
                <a:gd name="T69" fmla="*/ 49 h 384"/>
                <a:gd name="T70" fmla="*/ 52 w 345"/>
                <a:gd name="T71" fmla="*/ 45 h 384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345"/>
                <a:gd name="T109" fmla="*/ 0 h 384"/>
                <a:gd name="T110" fmla="*/ 345 w 345"/>
                <a:gd name="T111" fmla="*/ 384 h 384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345" h="384">
                  <a:moveTo>
                    <a:pt x="97" y="121"/>
                  </a:moveTo>
                  <a:cubicBezTo>
                    <a:pt x="68" y="116"/>
                    <a:pt x="39" y="110"/>
                    <a:pt x="10" y="105"/>
                  </a:cubicBezTo>
                  <a:cubicBezTo>
                    <a:pt x="20" y="69"/>
                    <a:pt x="37" y="43"/>
                    <a:pt x="61" y="26"/>
                  </a:cubicBezTo>
                  <a:cubicBezTo>
                    <a:pt x="85" y="9"/>
                    <a:pt x="121" y="0"/>
                    <a:pt x="169" y="0"/>
                  </a:cubicBezTo>
                  <a:cubicBezTo>
                    <a:pt x="212" y="0"/>
                    <a:pt x="244" y="5"/>
                    <a:pt x="265" y="15"/>
                  </a:cubicBezTo>
                  <a:cubicBezTo>
                    <a:pt x="286" y="25"/>
                    <a:pt x="301" y="39"/>
                    <a:pt x="310" y="54"/>
                  </a:cubicBezTo>
                  <a:cubicBezTo>
                    <a:pt x="319" y="69"/>
                    <a:pt x="323" y="99"/>
                    <a:pt x="323" y="141"/>
                  </a:cubicBezTo>
                  <a:cubicBezTo>
                    <a:pt x="323" y="179"/>
                    <a:pt x="322" y="216"/>
                    <a:pt x="322" y="254"/>
                  </a:cubicBezTo>
                  <a:cubicBezTo>
                    <a:pt x="322" y="286"/>
                    <a:pt x="324" y="310"/>
                    <a:pt x="327" y="325"/>
                  </a:cubicBezTo>
                  <a:cubicBezTo>
                    <a:pt x="330" y="340"/>
                    <a:pt x="336" y="357"/>
                    <a:pt x="344" y="374"/>
                  </a:cubicBezTo>
                  <a:cubicBezTo>
                    <a:pt x="312" y="374"/>
                    <a:pt x="280" y="374"/>
                    <a:pt x="248" y="374"/>
                  </a:cubicBezTo>
                  <a:cubicBezTo>
                    <a:pt x="245" y="368"/>
                    <a:pt x="242" y="358"/>
                    <a:pt x="239" y="346"/>
                  </a:cubicBezTo>
                  <a:cubicBezTo>
                    <a:pt x="237" y="340"/>
                    <a:pt x="236" y="336"/>
                    <a:pt x="235" y="335"/>
                  </a:cubicBezTo>
                  <a:cubicBezTo>
                    <a:pt x="219" y="351"/>
                    <a:pt x="201" y="363"/>
                    <a:pt x="182" y="371"/>
                  </a:cubicBezTo>
                  <a:cubicBezTo>
                    <a:pt x="163" y="379"/>
                    <a:pt x="143" y="383"/>
                    <a:pt x="122" y="383"/>
                  </a:cubicBezTo>
                  <a:cubicBezTo>
                    <a:pt x="84" y="383"/>
                    <a:pt x="54" y="373"/>
                    <a:pt x="33" y="352"/>
                  </a:cubicBezTo>
                  <a:cubicBezTo>
                    <a:pt x="12" y="331"/>
                    <a:pt x="0" y="306"/>
                    <a:pt x="0" y="275"/>
                  </a:cubicBezTo>
                  <a:cubicBezTo>
                    <a:pt x="0" y="254"/>
                    <a:pt x="5" y="236"/>
                    <a:pt x="15" y="220"/>
                  </a:cubicBezTo>
                  <a:cubicBezTo>
                    <a:pt x="25" y="204"/>
                    <a:pt x="39" y="191"/>
                    <a:pt x="56" y="182"/>
                  </a:cubicBezTo>
                  <a:cubicBezTo>
                    <a:pt x="73" y="173"/>
                    <a:pt x="100" y="166"/>
                    <a:pt x="134" y="160"/>
                  </a:cubicBezTo>
                  <a:cubicBezTo>
                    <a:pt x="179" y="151"/>
                    <a:pt x="211" y="143"/>
                    <a:pt x="228" y="136"/>
                  </a:cubicBezTo>
                  <a:cubicBezTo>
                    <a:pt x="228" y="133"/>
                    <a:pt x="228" y="129"/>
                    <a:pt x="228" y="126"/>
                  </a:cubicBezTo>
                  <a:cubicBezTo>
                    <a:pt x="228" y="107"/>
                    <a:pt x="223" y="94"/>
                    <a:pt x="214" y="86"/>
                  </a:cubicBezTo>
                  <a:cubicBezTo>
                    <a:pt x="205" y="78"/>
                    <a:pt x="187" y="74"/>
                    <a:pt x="161" y="74"/>
                  </a:cubicBezTo>
                  <a:cubicBezTo>
                    <a:pt x="144" y="74"/>
                    <a:pt x="130" y="77"/>
                    <a:pt x="121" y="84"/>
                  </a:cubicBezTo>
                  <a:cubicBezTo>
                    <a:pt x="112" y="91"/>
                    <a:pt x="103" y="104"/>
                    <a:pt x="97" y="121"/>
                  </a:cubicBezTo>
                  <a:close/>
                  <a:moveTo>
                    <a:pt x="228" y="199"/>
                  </a:moveTo>
                  <a:cubicBezTo>
                    <a:pt x="216" y="203"/>
                    <a:pt x="196" y="208"/>
                    <a:pt x="169" y="214"/>
                  </a:cubicBezTo>
                  <a:cubicBezTo>
                    <a:pt x="142" y="220"/>
                    <a:pt x="124" y="225"/>
                    <a:pt x="116" y="231"/>
                  </a:cubicBezTo>
                  <a:cubicBezTo>
                    <a:pt x="103" y="240"/>
                    <a:pt x="97" y="251"/>
                    <a:pt x="97" y="265"/>
                  </a:cubicBezTo>
                  <a:cubicBezTo>
                    <a:pt x="97" y="279"/>
                    <a:pt x="102" y="290"/>
                    <a:pt x="112" y="300"/>
                  </a:cubicBezTo>
                  <a:cubicBezTo>
                    <a:pt x="122" y="310"/>
                    <a:pt x="135" y="315"/>
                    <a:pt x="151" y="315"/>
                  </a:cubicBezTo>
                  <a:cubicBezTo>
                    <a:pt x="168" y="315"/>
                    <a:pt x="185" y="309"/>
                    <a:pt x="201" y="298"/>
                  </a:cubicBezTo>
                  <a:cubicBezTo>
                    <a:pt x="213" y="289"/>
                    <a:pt x="221" y="278"/>
                    <a:pt x="224" y="266"/>
                  </a:cubicBezTo>
                  <a:cubicBezTo>
                    <a:pt x="227" y="257"/>
                    <a:pt x="228" y="242"/>
                    <a:pt x="228" y="218"/>
                  </a:cubicBezTo>
                  <a:cubicBezTo>
                    <a:pt x="228" y="212"/>
                    <a:pt x="228" y="205"/>
                    <a:pt x="228" y="19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3074" name="Freeform 23">
              <a:extLst>
                <a:ext uri="{FF2B5EF4-FFF2-40B4-BE49-F238E27FC236}">
                  <a16:creationId xmlns:a16="http://schemas.microsoft.com/office/drawing/2014/main" id="{9E7C7531-D039-44A4-A937-48B0D7EBEE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88" y="1296"/>
              <a:ext cx="49" cy="115"/>
            </a:xfrm>
            <a:custGeom>
              <a:avLst/>
              <a:gdLst>
                <a:gd name="T0" fmla="*/ 47 w 215"/>
                <a:gd name="T1" fmla="*/ 29 h 507"/>
                <a:gd name="T2" fmla="*/ 47 w 215"/>
                <a:gd name="T3" fmla="*/ 47 h 507"/>
                <a:gd name="T4" fmla="*/ 32 w 215"/>
                <a:gd name="T5" fmla="*/ 47 h 507"/>
                <a:gd name="T6" fmla="*/ 32 w 215"/>
                <a:gd name="T7" fmla="*/ 81 h 507"/>
                <a:gd name="T8" fmla="*/ 33 w 215"/>
                <a:gd name="T9" fmla="*/ 93 h 507"/>
                <a:gd name="T10" fmla="*/ 34 w 215"/>
                <a:gd name="T11" fmla="*/ 95 h 507"/>
                <a:gd name="T12" fmla="*/ 38 w 215"/>
                <a:gd name="T13" fmla="*/ 97 h 507"/>
                <a:gd name="T14" fmla="*/ 47 w 215"/>
                <a:gd name="T15" fmla="*/ 95 h 507"/>
                <a:gd name="T16" fmla="*/ 49 w 215"/>
                <a:gd name="T17" fmla="*/ 112 h 507"/>
                <a:gd name="T18" fmla="*/ 31 w 215"/>
                <a:gd name="T19" fmla="*/ 115 h 507"/>
                <a:gd name="T20" fmla="*/ 21 w 215"/>
                <a:gd name="T21" fmla="*/ 113 h 507"/>
                <a:gd name="T22" fmla="*/ 14 w 215"/>
                <a:gd name="T23" fmla="*/ 108 h 507"/>
                <a:gd name="T24" fmla="*/ 11 w 215"/>
                <a:gd name="T25" fmla="*/ 99 h 507"/>
                <a:gd name="T26" fmla="*/ 10 w 215"/>
                <a:gd name="T27" fmla="*/ 83 h 507"/>
                <a:gd name="T28" fmla="*/ 10 w 215"/>
                <a:gd name="T29" fmla="*/ 47 h 507"/>
                <a:gd name="T30" fmla="*/ 0 w 215"/>
                <a:gd name="T31" fmla="*/ 47 h 507"/>
                <a:gd name="T32" fmla="*/ 0 w 215"/>
                <a:gd name="T33" fmla="*/ 29 h 507"/>
                <a:gd name="T34" fmla="*/ 10 w 215"/>
                <a:gd name="T35" fmla="*/ 29 h 507"/>
                <a:gd name="T36" fmla="*/ 10 w 215"/>
                <a:gd name="T37" fmla="*/ 13 h 507"/>
                <a:gd name="T38" fmla="*/ 32 w 215"/>
                <a:gd name="T39" fmla="*/ 0 h 507"/>
                <a:gd name="T40" fmla="*/ 32 w 215"/>
                <a:gd name="T41" fmla="*/ 29 h 507"/>
                <a:gd name="T42" fmla="*/ 47 w 215"/>
                <a:gd name="T43" fmla="*/ 29 h 507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215"/>
                <a:gd name="T67" fmla="*/ 0 h 507"/>
                <a:gd name="T68" fmla="*/ 215 w 215"/>
                <a:gd name="T69" fmla="*/ 507 h 507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215" h="507">
                  <a:moveTo>
                    <a:pt x="207" y="130"/>
                  </a:moveTo>
                  <a:cubicBezTo>
                    <a:pt x="207" y="156"/>
                    <a:pt x="207" y="181"/>
                    <a:pt x="207" y="207"/>
                  </a:cubicBezTo>
                  <a:cubicBezTo>
                    <a:pt x="185" y="207"/>
                    <a:pt x="163" y="207"/>
                    <a:pt x="141" y="207"/>
                  </a:cubicBezTo>
                  <a:cubicBezTo>
                    <a:pt x="141" y="257"/>
                    <a:pt x="141" y="306"/>
                    <a:pt x="141" y="356"/>
                  </a:cubicBezTo>
                  <a:cubicBezTo>
                    <a:pt x="141" y="386"/>
                    <a:pt x="142" y="404"/>
                    <a:pt x="143" y="409"/>
                  </a:cubicBezTo>
                  <a:cubicBezTo>
                    <a:pt x="144" y="414"/>
                    <a:pt x="147" y="418"/>
                    <a:pt x="151" y="421"/>
                  </a:cubicBezTo>
                  <a:cubicBezTo>
                    <a:pt x="155" y="424"/>
                    <a:pt x="161" y="426"/>
                    <a:pt x="167" y="426"/>
                  </a:cubicBezTo>
                  <a:cubicBezTo>
                    <a:pt x="176" y="426"/>
                    <a:pt x="189" y="423"/>
                    <a:pt x="206" y="417"/>
                  </a:cubicBezTo>
                  <a:cubicBezTo>
                    <a:pt x="209" y="442"/>
                    <a:pt x="211" y="467"/>
                    <a:pt x="214" y="492"/>
                  </a:cubicBezTo>
                  <a:cubicBezTo>
                    <a:pt x="192" y="501"/>
                    <a:pt x="166" y="506"/>
                    <a:pt x="138" y="506"/>
                  </a:cubicBezTo>
                  <a:cubicBezTo>
                    <a:pt x="121" y="506"/>
                    <a:pt x="105" y="503"/>
                    <a:pt x="91" y="497"/>
                  </a:cubicBezTo>
                  <a:cubicBezTo>
                    <a:pt x="77" y="491"/>
                    <a:pt x="67" y="484"/>
                    <a:pt x="61" y="474"/>
                  </a:cubicBezTo>
                  <a:cubicBezTo>
                    <a:pt x="55" y="464"/>
                    <a:pt x="50" y="452"/>
                    <a:pt x="47" y="436"/>
                  </a:cubicBezTo>
                  <a:cubicBezTo>
                    <a:pt x="45" y="425"/>
                    <a:pt x="44" y="402"/>
                    <a:pt x="44" y="368"/>
                  </a:cubicBezTo>
                  <a:cubicBezTo>
                    <a:pt x="44" y="314"/>
                    <a:pt x="44" y="261"/>
                    <a:pt x="44" y="207"/>
                  </a:cubicBezTo>
                  <a:cubicBezTo>
                    <a:pt x="29" y="207"/>
                    <a:pt x="15" y="207"/>
                    <a:pt x="0" y="207"/>
                  </a:cubicBezTo>
                  <a:cubicBezTo>
                    <a:pt x="0" y="181"/>
                    <a:pt x="0" y="156"/>
                    <a:pt x="0" y="130"/>
                  </a:cubicBezTo>
                  <a:cubicBezTo>
                    <a:pt x="15" y="130"/>
                    <a:pt x="29" y="130"/>
                    <a:pt x="44" y="130"/>
                  </a:cubicBezTo>
                  <a:cubicBezTo>
                    <a:pt x="44" y="106"/>
                    <a:pt x="44" y="81"/>
                    <a:pt x="44" y="57"/>
                  </a:cubicBezTo>
                  <a:cubicBezTo>
                    <a:pt x="76" y="38"/>
                    <a:pt x="109" y="19"/>
                    <a:pt x="141" y="0"/>
                  </a:cubicBezTo>
                  <a:cubicBezTo>
                    <a:pt x="141" y="43"/>
                    <a:pt x="141" y="87"/>
                    <a:pt x="141" y="130"/>
                  </a:cubicBezTo>
                  <a:cubicBezTo>
                    <a:pt x="163" y="130"/>
                    <a:pt x="185" y="130"/>
                    <a:pt x="207" y="13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3075" name="Freeform 24">
              <a:extLst>
                <a:ext uri="{FF2B5EF4-FFF2-40B4-BE49-F238E27FC236}">
                  <a16:creationId xmlns:a16="http://schemas.microsoft.com/office/drawing/2014/main" id="{FE2AD83C-9135-4F7C-9D8A-FFF06AA387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0" y="1294"/>
              <a:ext cx="22" cy="115"/>
            </a:xfrm>
            <a:custGeom>
              <a:avLst/>
              <a:gdLst>
                <a:gd name="T0" fmla="*/ 0 w 98"/>
                <a:gd name="T1" fmla="*/ 20 h 507"/>
                <a:gd name="T2" fmla="*/ 0 w 98"/>
                <a:gd name="T3" fmla="*/ 0 h 507"/>
                <a:gd name="T4" fmla="*/ 22 w 98"/>
                <a:gd name="T5" fmla="*/ 0 h 507"/>
                <a:gd name="T6" fmla="*/ 22 w 98"/>
                <a:gd name="T7" fmla="*/ 20 h 507"/>
                <a:gd name="T8" fmla="*/ 0 w 98"/>
                <a:gd name="T9" fmla="*/ 20 h 507"/>
                <a:gd name="T10" fmla="*/ 0 w 98"/>
                <a:gd name="T11" fmla="*/ 115 h 507"/>
                <a:gd name="T12" fmla="*/ 0 w 98"/>
                <a:gd name="T13" fmla="*/ 32 h 507"/>
                <a:gd name="T14" fmla="*/ 22 w 98"/>
                <a:gd name="T15" fmla="*/ 32 h 507"/>
                <a:gd name="T16" fmla="*/ 22 w 98"/>
                <a:gd name="T17" fmla="*/ 115 h 507"/>
                <a:gd name="T18" fmla="*/ 0 w 98"/>
                <a:gd name="T19" fmla="*/ 115 h 50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98"/>
                <a:gd name="T31" fmla="*/ 0 h 507"/>
                <a:gd name="T32" fmla="*/ 98 w 98"/>
                <a:gd name="T33" fmla="*/ 507 h 50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98" h="507">
                  <a:moveTo>
                    <a:pt x="0" y="90"/>
                  </a:moveTo>
                  <a:cubicBezTo>
                    <a:pt x="0" y="60"/>
                    <a:pt x="0" y="30"/>
                    <a:pt x="0" y="0"/>
                  </a:cubicBezTo>
                  <a:cubicBezTo>
                    <a:pt x="32" y="0"/>
                    <a:pt x="65" y="0"/>
                    <a:pt x="97" y="0"/>
                  </a:cubicBezTo>
                  <a:cubicBezTo>
                    <a:pt x="97" y="30"/>
                    <a:pt x="97" y="60"/>
                    <a:pt x="97" y="90"/>
                  </a:cubicBezTo>
                  <a:cubicBezTo>
                    <a:pt x="65" y="90"/>
                    <a:pt x="32" y="90"/>
                    <a:pt x="0" y="90"/>
                  </a:cubicBezTo>
                  <a:close/>
                  <a:moveTo>
                    <a:pt x="0" y="506"/>
                  </a:moveTo>
                  <a:cubicBezTo>
                    <a:pt x="0" y="384"/>
                    <a:pt x="0" y="261"/>
                    <a:pt x="0" y="139"/>
                  </a:cubicBezTo>
                  <a:cubicBezTo>
                    <a:pt x="32" y="139"/>
                    <a:pt x="65" y="139"/>
                    <a:pt x="97" y="139"/>
                  </a:cubicBezTo>
                  <a:cubicBezTo>
                    <a:pt x="97" y="261"/>
                    <a:pt x="97" y="384"/>
                    <a:pt x="97" y="506"/>
                  </a:cubicBezTo>
                  <a:cubicBezTo>
                    <a:pt x="65" y="506"/>
                    <a:pt x="32" y="506"/>
                    <a:pt x="0" y="50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3076" name="Freeform 25">
              <a:extLst>
                <a:ext uri="{FF2B5EF4-FFF2-40B4-BE49-F238E27FC236}">
                  <a16:creationId xmlns:a16="http://schemas.microsoft.com/office/drawing/2014/main" id="{9412A455-83CD-4274-9C3E-5E2F4E03E9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89" y="1324"/>
              <a:ext cx="86" cy="87"/>
            </a:xfrm>
            <a:custGeom>
              <a:avLst/>
              <a:gdLst>
                <a:gd name="T0" fmla="*/ 0 w 379"/>
                <a:gd name="T1" fmla="*/ 42 h 384"/>
                <a:gd name="T2" fmla="*/ 5 w 379"/>
                <a:gd name="T3" fmla="*/ 21 h 384"/>
                <a:gd name="T4" fmla="*/ 21 w 379"/>
                <a:gd name="T5" fmla="*/ 5 h 384"/>
                <a:gd name="T6" fmla="*/ 43 w 379"/>
                <a:gd name="T7" fmla="*/ 0 h 384"/>
                <a:gd name="T8" fmla="*/ 74 w 379"/>
                <a:gd name="T9" fmla="*/ 12 h 384"/>
                <a:gd name="T10" fmla="*/ 86 w 379"/>
                <a:gd name="T11" fmla="*/ 43 h 384"/>
                <a:gd name="T12" fmla="*/ 74 w 379"/>
                <a:gd name="T13" fmla="*/ 74 h 384"/>
                <a:gd name="T14" fmla="*/ 43 w 379"/>
                <a:gd name="T15" fmla="*/ 87 h 384"/>
                <a:gd name="T16" fmla="*/ 21 w 379"/>
                <a:gd name="T17" fmla="*/ 82 h 384"/>
                <a:gd name="T18" fmla="*/ 5 w 379"/>
                <a:gd name="T19" fmla="*/ 66 h 384"/>
                <a:gd name="T20" fmla="*/ 0 w 379"/>
                <a:gd name="T21" fmla="*/ 42 h 384"/>
                <a:gd name="T22" fmla="*/ 22 w 379"/>
                <a:gd name="T23" fmla="*/ 43 h 384"/>
                <a:gd name="T24" fmla="*/ 28 w 379"/>
                <a:gd name="T25" fmla="*/ 62 h 384"/>
                <a:gd name="T26" fmla="*/ 43 w 379"/>
                <a:gd name="T27" fmla="*/ 69 h 384"/>
                <a:gd name="T28" fmla="*/ 57 w 379"/>
                <a:gd name="T29" fmla="*/ 62 h 384"/>
                <a:gd name="T30" fmla="*/ 63 w 379"/>
                <a:gd name="T31" fmla="*/ 43 h 384"/>
                <a:gd name="T32" fmla="*/ 57 w 379"/>
                <a:gd name="T33" fmla="*/ 24 h 384"/>
                <a:gd name="T34" fmla="*/ 43 w 379"/>
                <a:gd name="T35" fmla="*/ 18 h 384"/>
                <a:gd name="T36" fmla="*/ 28 w 379"/>
                <a:gd name="T37" fmla="*/ 24 h 384"/>
                <a:gd name="T38" fmla="*/ 22 w 379"/>
                <a:gd name="T39" fmla="*/ 43 h 38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379"/>
                <a:gd name="T61" fmla="*/ 0 h 384"/>
                <a:gd name="T62" fmla="*/ 379 w 379"/>
                <a:gd name="T63" fmla="*/ 384 h 384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379" h="384">
                  <a:moveTo>
                    <a:pt x="0" y="186"/>
                  </a:moveTo>
                  <a:cubicBezTo>
                    <a:pt x="0" y="154"/>
                    <a:pt x="8" y="123"/>
                    <a:pt x="24" y="93"/>
                  </a:cubicBezTo>
                  <a:cubicBezTo>
                    <a:pt x="40" y="63"/>
                    <a:pt x="62" y="40"/>
                    <a:pt x="91" y="24"/>
                  </a:cubicBezTo>
                  <a:cubicBezTo>
                    <a:pt x="120" y="8"/>
                    <a:pt x="153" y="0"/>
                    <a:pt x="189" y="0"/>
                  </a:cubicBezTo>
                  <a:cubicBezTo>
                    <a:pt x="244" y="0"/>
                    <a:pt x="289" y="18"/>
                    <a:pt x="325" y="54"/>
                  </a:cubicBezTo>
                  <a:cubicBezTo>
                    <a:pt x="361" y="90"/>
                    <a:pt x="378" y="135"/>
                    <a:pt x="378" y="190"/>
                  </a:cubicBezTo>
                  <a:cubicBezTo>
                    <a:pt x="378" y="246"/>
                    <a:pt x="360" y="292"/>
                    <a:pt x="324" y="328"/>
                  </a:cubicBezTo>
                  <a:cubicBezTo>
                    <a:pt x="288" y="364"/>
                    <a:pt x="244" y="383"/>
                    <a:pt x="189" y="383"/>
                  </a:cubicBezTo>
                  <a:cubicBezTo>
                    <a:pt x="156" y="383"/>
                    <a:pt x="124" y="375"/>
                    <a:pt x="93" y="360"/>
                  </a:cubicBezTo>
                  <a:cubicBezTo>
                    <a:pt x="63" y="345"/>
                    <a:pt x="40" y="323"/>
                    <a:pt x="24" y="293"/>
                  </a:cubicBezTo>
                  <a:cubicBezTo>
                    <a:pt x="8" y="263"/>
                    <a:pt x="0" y="228"/>
                    <a:pt x="0" y="186"/>
                  </a:cubicBezTo>
                  <a:close/>
                  <a:moveTo>
                    <a:pt x="99" y="191"/>
                  </a:moveTo>
                  <a:cubicBezTo>
                    <a:pt x="99" y="227"/>
                    <a:pt x="108" y="256"/>
                    <a:pt x="125" y="275"/>
                  </a:cubicBezTo>
                  <a:cubicBezTo>
                    <a:pt x="142" y="294"/>
                    <a:pt x="163" y="304"/>
                    <a:pt x="189" y="304"/>
                  </a:cubicBezTo>
                  <a:cubicBezTo>
                    <a:pt x="215" y="304"/>
                    <a:pt x="235" y="294"/>
                    <a:pt x="252" y="275"/>
                  </a:cubicBezTo>
                  <a:cubicBezTo>
                    <a:pt x="269" y="256"/>
                    <a:pt x="278" y="228"/>
                    <a:pt x="278" y="191"/>
                  </a:cubicBezTo>
                  <a:cubicBezTo>
                    <a:pt x="278" y="155"/>
                    <a:pt x="269" y="127"/>
                    <a:pt x="252" y="108"/>
                  </a:cubicBezTo>
                  <a:cubicBezTo>
                    <a:pt x="235" y="89"/>
                    <a:pt x="214" y="79"/>
                    <a:pt x="189" y="79"/>
                  </a:cubicBezTo>
                  <a:cubicBezTo>
                    <a:pt x="164" y="79"/>
                    <a:pt x="142" y="89"/>
                    <a:pt x="125" y="108"/>
                  </a:cubicBezTo>
                  <a:cubicBezTo>
                    <a:pt x="108" y="127"/>
                    <a:pt x="99" y="155"/>
                    <a:pt x="99" y="19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3077" name="Freeform 26">
              <a:extLst>
                <a:ext uri="{FF2B5EF4-FFF2-40B4-BE49-F238E27FC236}">
                  <a16:creationId xmlns:a16="http://schemas.microsoft.com/office/drawing/2014/main" id="{41C961A1-9649-477A-8B65-090E2CF67A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2" y="1324"/>
              <a:ext cx="76" cy="85"/>
            </a:xfrm>
            <a:custGeom>
              <a:avLst/>
              <a:gdLst>
                <a:gd name="T0" fmla="*/ 76 w 334"/>
                <a:gd name="T1" fmla="*/ 85 h 375"/>
                <a:gd name="T2" fmla="*/ 54 w 334"/>
                <a:gd name="T3" fmla="*/ 85 h 375"/>
                <a:gd name="T4" fmla="*/ 54 w 334"/>
                <a:gd name="T5" fmla="*/ 42 h 375"/>
                <a:gd name="T6" fmla="*/ 52 w 334"/>
                <a:gd name="T7" fmla="*/ 25 h 375"/>
                <a:gd name="T8" fmla="*/ 48 w 334"/>
                <a:gd name="T9" fmla="*/ 19 h 375"/>
                <a:gd name="T10" fmla="*/ 40 w 334"/>
                <a:gd name="T11" fmla="*/ 17 h 375"/>
                <a:gd name="T12" fmla="*/ 30 w 334"/>
                <a:gd name="T13" fmla="*/ 20 h 375"/>
                <a:gd name="T14" fmla="*/ 24 w 334"/>
                <a:gd name="T15" fmla="*/ 28 h 375"/>
                <a:gd name="T16" fmla="*/ 22 w 334"/>
                <a:gd name="T17" fmla="*/ 47 h 375"/>
                <a:gd name="T18" fmla="*/ 22 w 334"/>
                <a:gd name="T19" fmla="*/ 85 h 375"/>
                <a:gd name="T20" fmla="*/ 0 w 334"/>
                <a:gd name="T21" fmla="*/ 85 h 375"/>
                <a:gd name="T22" fmla="*/ 0 w 334"/>
                <a:gd name="T23" fmla="*/ 2 h 375"/>
                <a:gd name="T24" fmla="*/ 20 w 334"/>
                <a:gd name="T25" fmla="*/ 2 h 375"/>
                <a:gd name="T26" fmla="*/ 20 w 334"/>
                <a:gd name="T27" fmla="*/ 14 h 375"/>
                <a:gd name="T28" fmla="*/ 48 w 334"/>
                <a:gd name="T29" fmla="*/ 0 h 375"/>
                <a:gd name="T30" fmla="*/ 61 w 334"/>
                <a:gd name="T31" fmla="*/ 3 h 375"/>
                <a:gd name="T32" fmla="*/ 70 w 334"/>
                <a:gd name="T33" fmla="*/ 9 h 375"/>
                <a:gd name="T34" fmla="*/ 75 w 334"/>
                <a:gd name="T35" fmla="*/ 19 h 375"/>
                <a:gd name="T36" fmla="*/ 76 w 334"/>
                <a:gd name="T37" fmla="*/ 33 h 375"/>
                <a:gd name="T38" fmla="*/ 76 w 334"/>
                <a:gd name="T39" fmla="*/ 85 h 37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334"/>
                <a:gd name="T61" fmla="*/ 0 h 375"/>
                <a:gd name="T62" fmla="*/ 334 w 334"/>
                <a:gd name="T63" fmla="*/ 375 h 375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334" h="375">
                  <a:moveTo>
                    <a:pt x="333" y="374"/>
                  </a:moveTo>
                  <a:cubicBezTo>
                    <a:pt x="301" y="374"/>
                    <a:pt x="268" y="374"/>
                    <a:pt x="236" y="374"/>
                  </a:cubicBezTo>
                  <a:cubicBezTo>
                    <a:pt x="236" y="312"/>
                    <a:pt x="236" y="249"/>
                    <a:pt x="236" y="187"/>
                  </a:cubicBezTo>
                  <a:cubicBezTo>
                    <a:pt x="236" y="148"/>
                    <a:pt x="234" y="122"/>
                    <a:pt x="230" y="111"/>
                  </a:cubicBezTo>
                  <a:cubicBezTo>
                    <a:pt x="226" y="100"/>
                    <a:pt x="219" y="90"/>
                    <a:pt x="210" y="84"/>
                  </a:cubicBezTo>
                  <a:cubicBezTo>
                    <a:pt x="201" y="78"/>
                    <a:pt x="189" y="74"/>
                    <a:pt x="176" y="74"/>
                  </a:cubicBezTo>
                  <a:cubicBezTo>
                    <a:pt x="160" y="74"/>
                    <a:pt x="145" y="79"/>
                    <a:pt x="132" y="88"/>
                  </a:cubicBezTo>
                  <a:cubicBezTo>
                    <a:pt x="119" y="97"/>
                    <a:pt x="109" y="109"/>
                    <a:pt x="104" y="124"/>
                  </a:cubicBezTo>
                  <a:cubicBezTo>
                    <a:pt x="99" y="139"/>
                    <a:pt x="97" y="167"/>
                    <a:pt x="97" y="208"/>
                  </a:cubicBezTo>
                  <a:cubicBezTo>
                    <a:pt x="97" y="263"/>
                    <a:pt x="97" y="319"/>
                    <a:pt x="97" y="374"/>
                  </a:cubicBezTo>
                  <a:cubicBezTo>
                    <a:pt x="65" y="374"/>
                    <a:pt x="32" y="374"/>
                    <a:pt x="0" y="374"/>
                  </a:cubicBezTo>
                  <a:cubicBezTo>
                    <a:pt x="0" y="252"/>
                    <a:pt x="0" y="129"/>
                    <a:pt x="0" y="7"/>
                  </a:cubicBezTo>
                  <a:cubicBezTo>
                    <a:pt x="30" y="7"/>
                    <a:pt x="60" y="7"/>
                    <a:pt x="90" y="7"/>
                  </a:cubicBezTo>
                  <a:cubicBezTo>
                    <a:pt x="90" y="25"/>
                    <a:pt x="90" y="43"/>
                    <a:pt x="90" y="61"/>
                  </a:cubicBezTo>
                  <a:cubicBezTo>
                    <a:pt x="122" y="20"/>
                    <a:pt x="162" y="0"/>
                    <a:pt x="210" y="0"/>
                  </a:cubicBezTo>
                  <a:cubicBezTo>
                    <a:pt x="232" y="0"/>
                    <a:pt x="251" y="4"/>
                    <a:pt x="269" y="12"/>
                  </a:cubicBezTo>
                  <a:cubicBezTo>
                    <a:pt x="287" y="20"/>
                    <a:pt x="300" y="29"/>
                    <a:pt x="309" y="41"/>
                  </a:cubicBezTo>
                  <a:cubicBezTo>
                    <a:pt x="318" y="53"/>
                    <a:pt x="324" y="66"/>
                    <a:pt x="328" y="82"/>
                  </a:cubicBezTo>
                  <a:cubicBezTo>
                    <a:pt x="332" y="98"/>
                    <a:pt x="333" y="118"/>
                    <a:pt x="333" y="147"/>
                  </a:cubicBezTo>
                  <a:cubicBezTo>
                    <a:pt x="333" y="223"/>
                    <a:pt x="333" y="298"/>
                    <a:pt x="333" y="37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3078" name="Freeform 27">
              <a:extLst>
                <a:ext uri="{FF2B5EF4-FFF2-40B4-BE49-F238E27FC236}">
                  <a16:creationId xmlns:a16="http://schemas.microsoft.com/office/drawing/2014/main" id="{DF115743-6A47-4665-983B-CBAEBB70B2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4" y="1476"/>
              <a:ext cx="87" cy="115"/>
            </a:xfrm>
            <a:custGeom>
              <a:avLst/>
              <a:gdLst>
                <a:gd name="T0" fmla="*/ 0 w 385"/>
                <a:gd name="T1" fmla="*/ 115 h 507"/>
                <a:gd name="T2" fmla="*/ 0 w 385"/>
                <a:gd name="T3" fmla="*/ 0 h 507"/>
                <a:gd name="T4" fmla="*/ 85 w 385"/>
                <a:gd name="T5" fmla="*/ 0 h 507"/>
                <a:gd name="T6" fmla="*/ 85 w 385"/>
                <a:gd name="T7" fmla="*/ 20 h 507"/>
                <a:gd name="T8" fmla="*/ 23 w 385"/>
                <a:gd name="T9" fmla="*/ 20 h 507"/>
                <a:gd name="T10" fmla="*/ 23 w 385"/>
                <a:gd name="T11" fmla="*/ 45 h 507"/>
                <a:gd name="T12" fmla="*/ 80 w 385"/>
                <a:gd name="T13" fmla="*/ 45 h 507"/>
                <a:gd name="T14" fmla="*/ 80 w 385"/>
                <a:gd name="T15" fmla="*/ 64 h 507"/>
                <a:gd name="T16" fmla="*/ 23 w 385"/>
                <a:gd name="T17" fmla="*/ 64 h 507"/>
                <a:gd name="T18" fmla="*/ 23 w 385"/>
                <a:gd name="T19" fmla="*/ 95 h 507"/>
                <a:gd name="T20" fmla="*/ 87 w 385"/>
                <a:gd name="T21" fmla="*/ 95 h 507"/>
                <a:gd name="T22" fmla="*/ 87 w 385"/>
                <a:gd name="T23" fmla="*/ 115 h 507"/>
                <a:gd name="T24" fmla="*/ 0 w 385"/>
                <a:gd name="T25" fmla="*/ 115 h 50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385"/>
                <a:gd name="T40" fmla="*/ 0 h 507"/>
                <a:gd name="T41" fmla="*/ 385 w 385"/>
                <a:gd name="T42" fmla="*/ 507 h 50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385" h="507">
                  <a:moveTo>
                    <a:pt x="0" y="506"/>
                  </a:moveTo>
                  <a:cubicBezTo>
                    <a:pt x="0" y="337"/>
                    <a:pt x="0" y="169"/>
                    <a:pt x="0" y="0"/>
                  </a:cubicBezTo>
                  <a:cubicBezTo>
                    <a:pt x="125" y="0"/>
                    <a:pt x="249" y="0"/>
                    <a:pt x="374" y="0"/>
                  </a:cubicBezTo>
                  <a:cubicBezTo>
                    <a:pt x="374" y="29"/>
                    <a:pt x="374" y="57"/>
                    <a:pt x="374" y="86"/>
                  </a:cubicBezTo>
                  <a:cubicBezTo>
                    <a:pt x="283" y="86"/>
                    <a:pt x="193" y="86"/>
                    <a:pt x="102" y="86"/>
                  </a:cubicBezTo>
                  <a:cubicBezTo>
                    <a:pt x="102" y="123"/>
                    <a:pt x="102" y="161"/>
                    <a:pt x="102" y="198"/>
                  </a:cubicBezTo>
                  <a:cubicBezTo>
                    <a:pt x="186" y="198"/>
                    <a:pt x="271" y="198"/>
                    <a:pt x="355" y="198"/>
                  </a:cubicBezTo>
                  <a:cubicBezTo>
                    <a:pt x="355" y="227"/>
                    <a:pt x="355" y="255"/>
                    <a:pt x="355" y="284"/>
                  </a:cubicBezTo>
                  <a:cubicBezTo>
                    <a:pt x="271" y="284"/>
                    <a:pt x="186" y="284"/>
                    <a:pt x="102" y="284"/>
                  </a:cubicBezTo>
                  <a:cubicBezTo>
                    <a:pt x="102" y="329"/>
                    <a:pt x="102" y="375"/>
                    <a:pt x="102" y="420"/>
                  </a:cubicBezTo>
                  <a:cubicBezTo>
                    <a:pt x="196" y="420"/>
                    <a:pt x="290" y="420"/>
                    <a:pt x="384" y="420"/>
                  </a:cubicBezTo>
                  <a:cubicBezTo>
                    <a:pt x="384" y="449"/>
                    <a:pt x="384" y="477"/>
                    <a:pt x="384" y="506"/>
                  </a:cubicBezTo>
                  <a:cubicBezTo>
                    <a:pt x="256" y="506"/>
                    <a:pt x="128" y="506"/>
                    <a:pt x="0" y="50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3079" name="Freeform 28">
              <a:extLst>
                <a:ext uri="{FF2B5EF4-FFF2-40B4-BE49-F238E27FC236}">
                  <a16:creationId xmlns:a16="http://schemas.microsoft.com/office/drawing/2014/main" id="{952532D0-A30E-49FF-AB20-0B365B8A63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80" y="1506"/>
              <a:ext cx="76" cy="85"/>
            </a:xfrm>
            <a:custGeom>
              <a:avLst/>
              <a:gdLst>
                <a:gd name="T0" fmla="*/ 76 w 334"/>
                <a:gd name="T1" fmla="*/ 85 h 375"/>
                <a:gd name="T2" fmla="*/ 54 w 334"/>
                <a:gd name="T3" fmla="*/ 85 h 375"/>
                <a:gd name="T4" fmla="*/ 54 w 334"/>
                <a:gd name="T5" fmla="*/ 42 h 375"/>
                <a:gd name="T6" fmla="*/ 52 w 334"/>
                <a:gd name="T7" fmla="*/ 25 h 375"/>
                <a:gd name="T8" fmla="*/ 48 w 334"/>
                <a:gd name="T9" fmla="*/ 19 h 375"/>
                <a:gd name="T10" fmla="*/ 40 w 334"/>
                <a:gd name="T11" fmla="*/ 17 h 375"/>
                <a:gd name="T12" fmla="*/ 30 w 334"/>
                <a:gd name="T13" fmla="*/ 20 h 375"/>
                <a:gd name="T14" fmla="*/ 24 w 334"/>
                <a:gd name="T15" fmla="*/ 28 h 375"/>
                <a:gd name="T16" fmla="*/ 22 w 334"/>
                <a:gd name="T17" fmla="*/ 47 h 375"/>
                <a:gd name="T18" fmla="*/ 22 w 334"/>
                <a:gd name="T19" fmla="*/ 85 h 375"/>
                <a:gd name="T20" fmla="*/ 0 w 334"/>
                <a:gd name="T21" fmla="*/ 85 h 375"/>
                <a:gd name="T22" fmla="*/ 0 w 334"/>
                <a:gd name="T23" fmla="*/ 2 h 375"/>
                <a:gd name="T24" fmla="*/ 20 w 334"/>
                <a:gd name="T25" fmla="*/ 2 h 375"/>
                <a:gd name="T26" fmla="*/ 20 w 334"/>
                <a:gd name="T27" fmla="*/ 14 h 375"/>
                <a:gd name="T28" fmla="*/ 48 w 334"/>
                <a:gd name="T29" fmla="*/ 0 h 375"/>
                <a:gd name="T30" fmla="*/ 61 w 334"/>
                <a:gd name="T31" fmla="*/ 3 h 375"/>
                <a:gd name="T32" fmla="*/ 70 w 334"/>
                <a:gd name="T33" fmla="*/ 9 h 375"/>
                <a:gd name="T34" fmla="*/ 75 w 334"/>
                <a:gd name="T35" fmla="*/ 19 h 375"/>
                <a:gd name="T36" fmla="*/ 76 w 334"/>
                <a:gd name="T37" fmla="*/ 33 h 375"/>
                <a:gd name="T38" fmla="*/ 76 w 334"/>
                <a:gd name="T39" fmla="*/ 85 h 37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334"/>
                <a:gd name="T61" fmla="*/ 0 h 375"/>
                <a:gd name="T62" fmla="*/ 334 w 334"/>
                <a:gd name="T63" fmla="*/ 375 h 375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334" h="375">
                  <a:moveTo>
                    <a:pt x="333" y="374"/>
                  </a:moveTo>
                  <a:cubicBezTo>
                    <a:pt x="301" y="374"/>
                    <a:pt x="268" y="374"/>
                    <a:pt x="236" y="374"/>
                  </a:cubicBezTo>
                  <a:cubicBezTo>
                    <a:pt x="236" y="312"/>
                    <a:pt x="236" y="249"/>
                    <a:pt x="236" y="187"/>
                  </a:cubicBezTo>
                  <a:cubicBezTo>
                    <a:pt x="236" y="148"/>
                    <a:pt x="234" y="122"/>
                    <a:pt x="230" y="111"/>
                  </a:cubicBezTo>
                  <a:cubicBezTo>
                    <a:pt x="226" y="100"/>
                    <a:pt x="219" y="90"/>
                    <a:pt x="210" y="84"/>
                  </a:cubicBezTo>
                  <a:cubicBezTo>
                    <a:pt x="201" y="78"/>
                    <a:pt x="189" y="74"/>
                    <a:pt x="176" y="74"/>
                  </a:cubicBezTo>
                  <a:cubicBezTo>
                    <a:pt x="160" y="74"/>
                    <a:pt x="145" y="79"/>
                    <a:pt x="132" y="88"/>
                  </a:cubicBezTo>
                  <a:cubicBezTo>
                    <a:pt x="119" y="97"/>
                    <a:pt x="109" y="109"/>
                    <a:pt x="104" y="124"/>
                  </a:cubicBezTo>
                  <a:cubicBezTo>
                    <a:pt x="99" y="139"/>
                    <a:pt x="97" y="167"/>
                    <a:pt x="97" y="208"/>
                  </a:cubicBezTo>
                  <a:cubicBezTo>
                    <a:pt x="97" y="263"/>
                    <a:pt x="97" y="319"/>
                    <a:pt x="97" y="374"/>
                  </a:cubicBezTo>
                  <a:cubicBezTo>
                    <a:pt x="65" y="374"/>
                    <a:pt x="32" y="374"/>
                    <a:pt x="0" y="374"/>
                  </a:cubicBezTo>
                  <a:cubicBezTo>
                    <a:pt x="0" y="252"/>
                    <a:pt x="0" y="129"/>
                    <a:pt x="0" y="7"/>
                  </a:cubicBezTo>
                  <a:cubicBezTo>
                    <a:pt x="30" y="7"/>
                    <a:pt x="60" y="7"/>
                    <a:pt x="90" y="7"/>
                  </a:cubicBezTo>
                  <a:cubicBezTo>
                    <a:pt x="90" y="25"/>
                    <a:pt x="90" y="43"/>
                    <a:pt x="90" y="61"/>
                  </a:cubicBezTo>
                  <a:cubicBezTo>
                    <a:pt x="122" y="20"/>
                    <a:pt x="162" y="0"/>
                    <a:pt x="210" y="0"/>
                  </a:cubicBezTo>
                  <a:cubicBezTo>
                    <a:pt x="232" y="0"/>
                    <a:pt x="251" y="4"/>
                    <a:pt x="269" y="12"/>
                  </a:cubicBezTo>
                  <a:cubicBezTo>
                    <a:pt x="287" y="20"/>
                    <a:pt x="300" y="29"/>
                    <a:pt x="309" y="41"/>
                  </a:cubicBezTo>
                  <a:cubicBezTo>
                    <a:pt x="318" y="53"/>
                    <a:pt x="324" y="66"/>
                    <a:pt x="328" y="82"/>
                  </a:cubicBezTo>
                  <a:cubicBezTo>
                    <a:pt x="332" y="98"/>
                    <a:pt x="333" y="118"/>
                    <a:pt x="333" y="147"/>
                  </a:cubicBezTo>
                  <a:cubicBezTo>
                    <a:pt x="333" y="223"/>
                    <a:pt x="333" y="298"/>
                    <a:pt x="333" y="37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3080" name="Freeform 29">
              <a:extLst>
                <a:ext uri="{FF2B5EF4-FFF2-40B4-BE49-F238E27FC236}">
                  <a16:creationId xmlns:a16="http://schemas.microsoft.com/office/drawing/2014/main" id="{E10B0197-E18C-4943-9F50-D383E336A1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8" y="1508"/>
              <a:ext cx="87" cy="83"/>
            </a:xfrm>
            <a:custGeom>
              <a:avLst/>
              <a:gdLst>
                <a:gd name="T0" fmla="*/ 33 w 382"/>
                <a:gd name="T1" fmla="*/ 83 h 368"/>
                <a:gd name="T2" fmla="*/ 0 w 382"/>
                <a:gd name="T3" fmla="*/ 0 h 368"/>
                <a:gd name="T4" fmla="*/ 23 w 382"/>
                <a:gd name="T5" fmla="*/ 0 h 368"/>
                <a:gd name="T6" fmla="*/ 39 w 382"/>
                <a:gd name="T7" fmla="*/ 42 h 368"/>
                <a:gd name="T8" fmla="*/ 44 w 382"/>
                <a:gd name="T9" fmla="*/ 56 h 368"/>
                <a:gd name="T10" fmla="*/ 46 w 382"/>
                <a:gd name="T11" fmla="*/ 49 h 368"/>
                <a:gd name="T12" fmla="*/ 48 w 382"/>
                <a:gd name="T13" fmla="*/ 42 h 368"/>
                <a:gd name="T14" fmla="*/ 64 w 382"/>
                <a:gd name="T15" fmla="*/ 0 h 368"/>
                <a:gd name="T16" fmla="*/ 87 w 382"/>
                <a:gd name="T17" fmla="*/ 0 h 368"/>
                <a:gd name="T18" fmla="*/ 54 w 382"/>
                <a:gd name="T19" fmla="*/ 83 h 368"/>
                <a:gd name="T20" fmla="*/ 33 w 382"/>
                <a:gd name="T21" fmla="*/ 83 h 36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382"/>
                <a:gd name="T34" fmla="*/ 0 h 368"/>
                <a:gd name="T35" fmla="*/ 382 w 382"/>
                <a:gd name="T36" fmla="*/ 368 h 36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382" h="368">
                  <a:moveTo>
                    <a:pt x="147" y="367"/>
                  </a:moveTo>
                  <a:cubicBezTo>
                    <a:pt x="98" y="245"/>
                    <a:pt x="49" y="122"/>
                    <a:pt x="0" y="0"/>
                  </a:cubicBezTo>
                  <a:cubicBezTo>
                    <a:pt x="34" y="0"/>
                    <a:pt x="68" y="0"/>
                    <a:pt x="102" y="0"/>
                  </a:cubicBezTo>
                  <a:cubicBezTo>
                    <a:pt x="125" y="62"/>
                    <a:pt x="148" y="125"/>
                    <a:pt x="171" y="187"/>
                  </a:cubicBezTo>
                  <a:cubicBezTo>
                    <a:pt x="178" y="208"/>
                    <a:pt x="184" y="229"/>
                    <a:pt x="191" y="250"/>
                  </a:cubicBezTo>
                  <a:cubicBezTo>
                    <a:pt x="196" y="234"/>
                    <a:pt x="199" y="223"/>
                    <a:pt x="201" y="218"/>
                  </a:cubicBezTo>
                  <a:cubicBezTo>
                    <a:pt x="204" y="208"/>
                    <a:pt x="207" y="198"/>
                    <a:pt x="211" y="187"/>
                  </a:cubicBezTo>
                  <a:cubicBezTo>
                    <a:pt x="234" y="125"/>
                    <a:pt x="258" y="62"/>
                    <a:pt x="281" y="0"/>
                  </a:cubicBezTo>
                  <a:cubicBezTo>
                    <a:pt x="314" y="0"/>
                    <a:pt x="348" y="0"/>
                    <a:pt x="381" y="0"/>
                  </a:cubicBezTo>
                  <a:cubicBezTo>
                    <a:pt x="332" y="122"/>
                    <a:pt x="284" y="245"/>
                    <a:pt x="235" y="367"/>
                  </a:cubicBezTo>
                  <a:cubicBezTo>
                    <a:pt x="206" y="367"/>
                    <a:pt x="176" y="367"/>
                    <a:pt x="147" y="36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3081" name="Freeform 30">
              <a:extLst>
                <a:ext uri="{FF2B5EF4-FFF2-40B4-BE49-F238E27FC236}">
                  <a16:creationId xmlns:a16="http://schemas.microsoft.com/office/drawing/2014/main" id="{8A78A209-5ACD-451C-A52C-D10CB38A77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67" y="1476"/>
              <a:ext cx="22" cy="115"/>
            </a:xfrm>
            <a:custGeom>
              <a:avLst/>
              <a:gdLst>
                <a:gd name="T0" fmla="*/ 0 w 98"/>
                <a:gd name="T1" fmla="*/ 20 h 507"/>
                <a:gd name="T2" fmla="*/ 0 w 98"/>
                <a:gd name="T3" fmla="*/ 0 h 507"/>
                <a:gd name="T4" fmla="*/ 22 w 98"/>
                <a:gd name="T5" fmla="*/ 0 h 507"/>
                <a:gd name="T6" fmla="*/ 22 w 98"/>
                <a:gd name="T7" fmla="*/ 20 h 507"/>
                <a:gd name="T8" fmla="*/ 0 w 98"/>
                <a:gd name="T9" fmla="*/ 20 h 507"/>
                <a:gd name="T10" fmla="*/ 0 w 98"/>
                <a:gd name="T11" fmla="*/ 115 h 507"/>
                <a:gd name="T12" fmla="*/ 0 w 98"/>
                <a:gd name="T13" fmla="*/ 32 h 507"/>
                <a:gd name="T14" fmla="*/ 22 w 98"/>
                <a:gd name="T15" fmla="*/ 32 h 507"/>
                <a:gd name="T16" fmla="*/ 22 w 98"/>
                <a:gd name="T17" fmla="*/ 115 h 507"/>
                <a:gd name="T18" fmla="*/ 0 w 98"/>
                <a:gd name="T19" fmla="*/ 115 h 50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98"/>
                <a:gd name="T31" fmla="*/ 0 h 507"/>
                <a:gd name="T32" fmla="*/ 98 w 98"/>
                <a:gd name="T33" fmla="*/ 507 h 50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98" h="507">
                  <a:moveTo>
                    <a:pt x="0" y="90"/>
                  </a:moveTo>
                  <a:cubicBezTo>
                    <a:pt x="0" y="60"/>
                    <a:pt x="0" y="30"/>
                    <a:pt x="0" y="0"/>
                  </a:cubicBezTo>
                  <a:cubicBezTo>
                    <a:pt x="32" y="0"/>
                    <a:pt x="65" y="0"/>
                    <a:pt x="97" y="0"/>
                  </a:cubicBezTo>
                  <a:cubicBezTo>
                    <a:pt x="97" y="30"/>
                    <a:pt x="97" y="60"/>
                    <a:pt x="97" y="90"/>
                  </a:cubicBezTo>
                  <a:cubicBezTo>
                    <a:pt x="65" y="90"/>
                    <a:pt x="32" y="90"/>
                    <a:pt x="0" y="90"/>
                  </a:cubicBezTo>
                  <a:close/>
                  <a:moveTo>
                    <a:pt x="0" y="506"/>
                  </a:moveTo>
                  <a:cubicBezTo>
                    <a:pt x="0" y="384"/>
                    <a:pt x="0" y="261"/>
                    <a:pt x="0" y="139"/>
                  </a:cubicBezTo>
                  <a:cubicBezTo>
                    <a:pt x="32" y="139"/>
                    <a:pt x="65" y="139"/>
                    <a:pt x="97" y="139"/>
                  </a:cubicBezTo>
                  <a:cubicBezTo>
                    <a:pt x="97" y="261"/>
                    <a:pt x="97" y="384"/>
                    <a:pt x="97" y="506"/>
                  </a:cubicBezTo>
                  <a:cubicBezTo>
                    <a:pt x="65" y="506"/>
                    <a:pt x="32" y="506"/>
                    <a:pt x="0" y="50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3082" name="Freeform 31">
              <a:extLst>
                <a:ext uri="{FF2B5EF4-FFF2-40B4-BE49-F238E27FC236}">
                  <a16:creationId xmlns:a16="http://schemas.microsoft.com/office/drawing/2014/main" id="{2217258A-77BB-4D22-8597-9BD2F1F153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1" y="1506"/>
              <a:ext cx="54" cy="85"/>
            </a:xfrm>
            <a:custGeom>
              <a:avLst/>
              <a:gdLst>
                <a:gd name="T0" fmla="*/ 22 w 238"/>
                <a:gd name="T1" fmla="*/ 85 h 375"/>
                <a:gd name="T2" fmla="*/ 0 w 238"/>
                <a:gd name="T3" fmla="*/ 85 h 375"/>
                <a:gd name="T4" fmla="*/ 0 w 238"/>
                <a:gd name="T5" fmla="*/ 2 h 375"/>
                <a:gd name="T6" fmla="*/ 20 w 238"/>
                <a:gd name="T7" fmla="*/ 2 h 375"/>
                <a:gd name="T8" fmla="*/ 20 w 238"/>
                <a:gd name="T9" fmla="*/ 13 h 375"/>
                <a:gd name="T10" fmla="*/ 30 w 238"/>
                <a:gd name="T11" fmla="*/ 2 h 375"/>
                <a:gd name="T12" fmla="*/ 39 w 238"/>
                <a:gd name="T13" fmla="*/ 0 h 375"/>
                <a:gd name="T14" fmla="*/ 54 w 238"/>
                <a:gd name="T15" fmla="*/ 4 h 375"/>
                <a:gd name="T16" fmla="*/ 47 w 238"/>
                <a:gd name="T17" fmla="*/ 23 h 375"/>
                <a:gd name="T18" fmla="*/ 37 w 238"/>
                <a:gd name="T19" fmla="*/ 20 h 375"/>
                <a:gd name="T20" fmla="*/ 29 w 238"/>
                <a:gd name="T21" fmla="*/ 22 h 375"/>
                <a:gd name="T22" fmla="*/ 24 w 238"/>
                <a:gd name="T23" fmla="*/ 32 h 375"/>
                <a:gd name="T24" fmla="*/ 22 w 238"/>
                <a:gd name="T25" fmla="*/ 59 h 375"/>
                <a:gd name="T26" fmla="*/ 22 w 238"/>
                <a:gd name="T27" fmla="*/ 85 h 37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38"/>
                <a:gd name="T43" fmla="*/ 0 h 375"/>
                <a:gd name="T44" fmla="*/ 238 w 238"/>
                <a:gd name="T45" fmla="*/ 375 h 375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38" h="375">
                  <a:moveTo>
                    <a:pt x="97" y="374"/>
                  </a:moveTo>
                  <a:cubicBezTo>
                    <a:pt x="65" y="374"/>
                    <a:pt x="32" y="374"/>
                    <a:pt x="0" y="374"/>
                  </a:cubicBezTo>
                  <a:cubicBezTo>
                    <a:pt x="0" y="252"/>
                    <a:pt x="0" y="129"/>
                    <a:pt x="0" y="7"/>
                  </a:cubicBezTo>
                  <a:cubicBezTo>
                    <a:pt x="30" y="7"/>
                    <a:pt x="60" y="7"/>
                    <a:pt x="90" y="7"/>
                  </a:cubicBezTo>
                  <a:cubicBezTo>
                    <a:pt x="90" y="24"/>
                    <a:pt x="90" y="42"/>
                    <a:pt x="90" y="59"/>
                  </a:cubicBezTo>
                  <a:cubicBezTo>
                    <a:pt x="105" y="34"/>
                    <a:pt x="119" y="18"/>
                    <a:pt x="131" y="11"/>
                  </a:cubicBezTo>
                  <a:cubicBezTo>
                    <a:pt x="143" y="4"/>
                    <a:pt x="158" y="0"/>
                    <a:pt x="173" y="0"/>
                  </a:cubicBezTo>
                  <a:cubicBezTo>
                    <a:pt x="195" y="0"/>
                    <a:pt x="217" y="6"/>
                    <a:pt x="237" y="18"/>
                  </a:cubicBezTo>
                  <a:cubicBezTo>
                    <a:pt x="227" y="46"/>
                    <a:pt x="218" y="75"/>
                    <a:pt x="208" y="103"/>
                  </a:cubicBezTo>
                  <a:cubicBezTo>
                    <a:pt x="191" y="92"/>
                    <a:pt x="176" y="87"/>
                    <a:pt x="162" y="87"/>
                  </a:cubicBezTo>
                  <a:cubicBezTo>
                    <a:pt x="148" y="87"/>
                    <a:pt x="137" y="91"/>
                    <a:pt x="127" y="98"/>
                  </a:cubicBezTo>
                  <a:cubicBezTo>
                    <a:pt x="117" y="105"/>
                    <a:pt x="111" y="119"/>
                    <a:pt x="105" y="139"/>
                  </a:cubicBezTo>
                  <a:cubicBezTo>
                    <a:pt x="99" y="159"/>
                    <a:pt x="97" y="199"/>
                    <a:pt x="97" y="261"/>
                  </a:cubicBezTo>
                  <a:cubicBezTo>
                    <a:pt x="97" y="299"/>
                    <a:pt x="97" y="336"/>
                    <a:pt x="97" y="37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3083" name="Freeform 32">
              <a:extLst>
                <a:ext uri="{FF2B5EF4-FFF2-40B4-BE49-F238E27FC236}">
                  <a16:creationId xmlns:a16="http://schemas.microsoft.com/office/drawing/2014/main" id="{E3902B57-0F3B-4BE4-A0EB-05EA482F17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69" y="1506"/>
              <a:ext cx="86" cy="87"/>
            </a:xfrm>
            <a:custGeom>
              <a:avLst/>
              <a:gdLst>
                <a:gd name="T0" fmla="*/ 0 w 379"/>
                <a:gd name="T1" fmla="*/ 42 h 384"/>
                <a:gd name="T2" fmla="*/ 5 w 379"/>
                <a:gd name="T3" fmla="*/ 21 h 384"/>
                <a:gd name="T4" fmla="*/ 21 w 379"/>
                <a:gd name="T5" fmla="*/ 5 h 384"/>
                <a:gd name="T6" fmla="*/ 43 w 379"/>
                <a:gd name="T7" fmla="*/ 0 h 384"/>
                <a:gd name="T8" fmla="*/ 74 w 379"/>
                <a:gd name="T9" fmla="*/ 12 h 384"/>
                <a:gd name="T10" fmla="*/ 86 w 379"/>
                <a:gd name="T11" fmla="*/ 43 h 384"/>
                <a:gd name="T12" fmla="*/ 74 w 379"/>
                <a:gd name="T13" fmla="*/ 74 h 384"/>
                <a:gd name="T14" fmla="*/ 43 w 379"/>
                <a:gd name="T15" fmla="*/ 87 h 384"/>
                <a:gd name="T16" fmla="*/ 21 w 379"/>
                <a:gd name="T17" fmla="*/ 82 h 384"/>
                <a:gd name="T18" fmla="*/ 5 w 379"/>
                <a:gd name="T19" fmla="*/ 66 h 384"/>
                <a:gd name="T20" fmla="*/ 0 w 379"/>
                <a:gd name="T21" fmla="*/ 42 h 384"/>
                <a:gd name="T22" fmla="*/ 22 w 379"/>
                <a:gd name="T23" fmla="*/ 43 h 384"/>
                <a:gd name="T24" fmla="*/ 28 w 379"/>
                <a:gd name="T25" fmla="*/ 62 h 384"/>
                <a:gd name="T26" fmla="*/ 43 w 379"/>
                <a:gd name="T27" fmla="*/ 69 h 384"/>
                <a:gd name="T28" fmla="*/ 57 w 379"/>
                <a:gd name="T29" fmla="*/ 62 h 384"/>
                <a:gd name="T30" fmla="*/ 63 w 379"/>
                <a:gd name="T31" fmla="*/ 43 h 384"/>
                <a:gd name="T32" fmla="*/ 57 w 379"/>
                <a:gd name="T33" fmla="*/ 24 h 384"/>
                <a:gd name="T34" fmla="*/ 43 w 379"/>
                <a:gd name="T35" fmla="*/ 18 h 384"/>
                <a:gd name="T36" fmla="*/ 28 w 379"/>
                <a:gd name="T37" fmla="*/ 24 h 384"/>
                <a:gd name="T38" fmla="*/ 22 w 379"/>
                <a:gd name="T39" fmla="*/ 43 h 38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379"/>
                <a:gd name="T61" fmla="*/ 0 h 384"/>
                <a:gd name="T62" fmla="*/ 379 w 379"/>
                <a:gd name="T63" fmla="*/ 384 h 384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379" h="384">
                  <a:moveTo>
                    <a:pt x="0" y="186"/>
                  </a:moveTo>
                  <a:cubicBezTo>
                    <a:pt x="0" y="154"/>
                    <a:pt x="8" y="123"/>
                    <a:pt x="24" y="93"/>
                  </a:cubicBezTo>
                  <a:cubicBezTo>
                    <a:pt x="40" y="63"/>
                    <a:pt x="62" y="40"/>
                    <a:pt x="91" y="24"/>
                  </a:cubicBezTo>
                  <a:cubicBezTo>
                    <a:pt x="120" y="8"/>
                    <a:pt x="153" y="0"/>
                    <a:pt x="189" y="0"/>
                  </a:cubicBezTo>
                  <a:cubicBezTo>
                    <a:pt x="244" y="0"/>
                    <a:pt x="289" y="18"/>
                    <a:pt x="325" y="54"/>
                  </a:cubicBezTo>
                  <a:cubicBezTo>
                    <a:pt x="361" y="90"/>
                    <a:pt x="378" y="135"/>
                    <a:pt x="378" y="190"/>
                  </a:cubicBezTo>
                  <a:cubicBezTo>
                    <a:pt x="378" y="246"/>
                    <a:pt x="360" y="292"/>
                    <a:pt x="324" y="328"/>
                  </a:cubicBezTo>
                  <a:cubicBezTo>
                    <a:pt x="288" y="364"/>
                    <a:pt x="244" y="383"/>
                    <a:pt x="189" y="383"/>
                  </a:cubicBezTo>
                  <a:cubicBezTo>
                    <a:pt x="156" y="383"/>
                    <a:pt x="124" y="375"/>
                    <a:pt x="93" y="360"/>
                  </a:cubicBezTo>
                  <a:cubicBezTo>
                    <a:pt x="63" y="345"/>
                    <a:pt x="40" y="323"/>
                    <a:pt x="24" y="293"/>
                  </a:cubicBezTo>
                  <a:cubicBezTo>
                    <a:pt x="8" y="263"/>
                    <a:pt x="0" y="228"/>
                    <a:pt x="0" y="186"/>
                  </a:cubicBezTo>
                  <a:close/>
                  <a:moveTo>
                    <a:pt x="99" y="191"/>
                  </a:moveTo>
                  <a:cubicBezTo>
                    <a:pt x="99" y="227"/>
                    <a:pt x="108" y="256"/>
                    <a:pt x="125" y="275"/>
                  </a:cubicBezTo>
                  <a:cubicBezTo>
                    <a:pt x="142" y="294"/>
                    <a:pt x="163" y="304"/>
                    <a:pt x="189" y="304"/>
                  </a:cubicBezTo>
                  <a:cubicBezTo>
                    <a:pt x="215" y="304"/>
                    <a:pt x="235" y="294"/>
                    <a:pt x="252" y="275"/>
                  </a:cubicBezTo>
                  <a:cubicBezTo>
                    <a:pt x="269" y="256"/>
                    <a:pt x="278" y="228"/>
                    <a:pt x="278" y="191"/>
                  </a:cubicBezTo>
                  <a:cubicBezTo>
                    <a:pt x="278" y="155"/>
                    <a:pt x="269" y="127"/>
                    <a:pt x="252" y="108"/>
                  </a:cubicBezTo>
                  <a:cubicBezTo>
                    <a:pt x="235" y="89"/>
                    <a:pt x="214" y="79"/>
                    <a:pt x="189" y="79"/>
                  </a:cubicBezTo>
                  <a:cubicBezTo>
                    <a:pt x="164" y="79"/>
                    <a:pt x="142" y="89"/>
                    <a:pt x="125" y="108"/>
                  </a:cubicBezTo>
                  <a:cubicBezTo>
                    <a:pt x="108" y="127"/>
                    <a:pt x="99" y="155"/>
                    <a:pt x="99" y="19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3084" name="Freeform 33">
              <a:extLst>
                <a:ext uri="{FF2B5EF4-FFF2-40B4-BE49-F238E27FC236}">
                  <a16:creationId xmlns:a16="http://schemas.microsoft.com/office/drawing/2014/main" id="{8D3DDA40-A45D-44BB-B8B4-001DCDF830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72" y="1506"/>
              <a:ext cx="76" cy="85"/>
            </a:xfrm>
            <a:custGeom>
              <a:avLst/>
              <a:gdLst>
                <a:gd name="T0" fmla="*/ 76 w 334"/>
                <a:gd name="T1" fmla="*/ 85 h 375"/>
                <a:gd name="T2" fmla="*/ 54 w 334"/>
                <a:gd name="T3" fmla="*/ 85 h 375"/>
                <a:gd name="T4" fmla="*/ 54 w 334"/>
                <a:gd name="T5" fmla="*/ 42 h 375"/>
                <a:gd name="T6" fmla="*/ 52 w 334"/>
                <a:gd name="T7" fmla="*/ 25 h 375"/>
                <a:gd name="T8" fmla="*/ 48 w 334"/>
                <a:gd name="T9" fmla="*/ 19 h 375"/>
                <a:gd name="T10" fmla="*/ 40 w 334"/>
                <a:gd name="T11" fmla="*/ 17 h 375"/>
                <a:gd name="T12" fmla="*/ 30 w 334"/>
                <a:gd name="T13" fmla="*/ 20 h 375"/>
                <a:gd name="T14" fmla="*/ 24 w 334"/>
                <a:gd name="T15" fmla="*/ 28 h 375"/>
                <a:gd name="T16" fmla="*/ 22 w 334"/>
                <a:gd name="T17" fmla="*/ 47 h 375"/>
                <a:gd name="T18" fmla="*/ 22 w 334"/>
                <a:gd name="T19" fmla="*/ 85 h 375"/>
                <a:gd name="T20" fmla="*/ 0 w 334"/>
                <a:gd name="T21" fmla="*/ 85 h 375"/>
                <a:gd name="T22" fmla="*/ 0 w 334"/>
                <a:gd name="T23" fmla="*/ 2 h 375"/>
                <a:gd name="T24" fmla="*/ 20 w 334"/>
                <a:gd name="T25" fmla="*/ 2 h 375"/>
                <a:gd name="T26" fmla="*/ 20 w 334"/>
                <a:gd name="T27" fmla="*/ 14 h 375"/>
                <a:gd name="T28" fmla="*/ 48 w 334"/>
                <a:gd name="T29" fmla="*/ 0 h 375"/>
                <a:gd name="T30" fmla="*/ 61 w 334"/>
                <a:gd name="T31" fmla="*/ 3 h 375"/>
                <a:gd name="T32" fmla="*/ 70 w 334"/>
                <a:gd name="T33" fmla="*/ 9 h 375"/>
                <a:gd name="T34" fmla="*/ 75 w 334"/>
                <a:gd name="T35" fmla="*/ 19 h 375"/>
                <a:gd name="T36" fmla="*/ 76 w 334"/>
                <a:gd name="T37" fmla="*/ 33 h 375"/>
                <a:gd name="T38" fmla="*/ 76 w 334"/>
                <a:gd name="T39" fmla="*/ 85 h 37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334"/>
                <a:gd name="T61" fmla="*/ 0 h 375"/>
                <a:gd name="T62" fmla="*/ 334 w 334"/>
                <a:gd name="T63" fmla="*/ 375 h 375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334" h="375">
                  <a:moveTo>
                    <a:pt x="333" y="374"/>
                  </a:moveTo>
                  <a:cubicBezTo>
                    <a:pt x="301" y="374"/>
                    <a:pt x="268" y="374"/>
                    <a:pt x="236" y="374"/>
                  </a:cubicBezTo>
                  <a:cubicBezTo>
                    <a:pt x="236" y="312"/>
                    <a:pt x="236" y="249"/>
                    <a:pt x="236" y="187"/>
                  </a:cubicBezTo>
                  <a:cubicBezTo>
                    <a:pt x="236" y="148"/>
                    <a:pt x="234" y="122"/>
                    <a:pt x="230" y="111"/>
                  </a:cubicBezTo>
                  <a:cubicBezTo>
                    <a:pt x="226" y="100"/>
                    <a:pt x="219" y="90"/>
                    <a:pt x="210" y="84"/>
                  </a:cubicBezTo>
                  <a:cubicBezTo>
                    <a:pt x="201" y="78"/>
                    <a:pt x="189" y="74"/>
                    <a:pt x="176" y="74"/>
                  </a:cubicBezTo>
                  <a:cubicBezTo>
                    <a:pt x="160" y="74"/>
                    <a:pt x="145" y="79"/>
                    <a:pt x="132" y="88"/>
                  </a:cubicBezTo>
                  <a:cubicBezTo>
                    <a:pt x="119" y="97"/>
                    <a:pt x="109" y="109"/>
                    <a:pt x="104" y="124"/>
                  </a:cubicBezTo>
                  <a:cubicBezTo>
                    <a:pt x="99" y="139"/>
                    <a:pt x="97" y="167"/>
                    <a:pt x="97" y="208"/>
                  </a:cubicBezTo>
                  <a:cubicBezTo>
                    <a:pt x="97" y="263"/>
                    <a:pt x="97" y="319"/>
                    <a:pt x="97" y="374"/>
                  </a:cubicBezTo>
                  <a:cubicBezTo>
                    <a:pt x="65" y="374"/>
                    <a:pt x="32" y="374"/>
                    <a:pt x="0" y="374"/>
                  </a:cubicBezTo>
                  <a:cubicBezTo>
                    <a:pt x="0" y="252"/>
                    <a:pt x="0" y="129"/>
                    <a:pt x="0" y="7"/>
                  </a:cubicBezTo>
                  <a:cubicBezTo>
                    <a:pt x="30" y="7"/>
                    <a:pt x="60" y="7"/>
                    <a:pt x="90" y="7"/>
                  </a:cubicBezTo>
                  <a:cubicBezTo>
                    <a:pt x="90" y="25"/>
                    <a:pt x="90" y="43"/>
                    <a:pt x="90" y="61"/>
                  </a:cubicBezTo>
                  <a:cubicBezTo>
                    <a:pt x="122" y="20"/>
                    <a:pt x="162" y="0"/>
                    <a:pt x="210" y="0"/>
                  </a:cubicBezTo>
                  <a:cubicBezTo>
                    <a:pt x="232" y="0"/>
                    <a:pt x="251" y="4"/>
                    <a:pt x="269" y="12"/>
                  </a:cubicBezTo>
                  <a:cubicBezTo>
                    <a:pt x="287" y="20"/>
                    <a:pt x="300" y="29"/>
                    <a:pt x="309" y="41"/>
                  </a:cubicBezTo>
                  <a:cubicBezTo>
                    <a:pt x="318" y="53"/>
                    <a:pt x="324" y="66"/>
                    <a:pt x="328" y="82"/>
                  </a:cubicBezTo>
                  <a:cubicBezTo>
                    <a:pt x="332" y="98"/>
                    <a:pt x="333" y="118"/>
                    <a:pt x="333" y="147"/>
                  </a:cubicBezTo>
                  <a:cubicBezTo>
                    <a:pt x="333" y="223"/>
                    <a:pt x="333" y="298"/>
                    <a:pt x="333" y="37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3085" name="Freeform 34">
              <a:extLst>
                <a:ext uri="{FF2B5EF4-FFF2-40B4-BE49-F238E27FC236}">
                  <a16:creationId xmlns:a16="http://schemas.microsoft.com/office/drawing/2014/main" id="{DFFDA5D0-381D-4639-937B-4B73105C5A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8" y="1506"/>
              <a:ext cx="122" cy="85"/>
            </a:xfrm>
            <a:custGeom>
              <a:avLst/>
              <a:gdLst>
                <a:gd name="T0" fmla="*/ 0 w 539"/>
                <a:gd name="T1" fmla="*/ 2 h 375"/>
                <a:gd name="T2" fmla="*/ 20 w 539"/>
                <a:gd name="T3" fmla="*/ 2 h 375"/>
                <a:gd name="T4" fmla="*/ 20 w 539"/>
                <a:gd name="T5" fmla="*/ 13 h 375"/>
                <a:gd name="T6" fmla="*/ 46 w 539"/>
                <a:gd name="T7" fmla="*/ 0 h 375"/>
                <a:gd name="T8" fmla="*/ 60 w 539"/>
                <a:gd name="T9" fmla="*/ 3 h 375"/>
                <a:gd name="T10" fmla="*/ 69 w 539"/>
                <a:gd name="T11" fmla="*/ 13 h 375"/>
                <a:gd name="T12" fmla="*/ 81 w 539"/>
                <a:gd name="T13" fmla="*/ 3 h 375"/>
                <a:gd name="T14" fmla="*/ 95 w 539"/>
                <a:gd name="T15" fmla="*/ 0 h 375"/>
                <a:gd name="T16" fmla="*/ 110 w 539"/>
                <a:gd name="T17" fmla="*/ 4 h 375"/>
                <a:gd name="T18" fmla="*/ 120 w 539"/>
                <a:gd name="T19" fmla="*/ 15 h 375"/>
                <a:gd name="T20" fmla="*/ 122 w 539"/>
                <a:gd name="T21" fmla="*/ 32 h 375"/>
                <a:gd name="T22" fmla="*/ 122 w 539"/>
                <a:gd name="T23" fmla="*/ 85 h 375"/>
                <a:gd name="T24" fmla="*/ 100 w 539"/>
                <a:gd name="T25" fmla="*/ 85 h 375"/>
                <a:gd name="T26" fmla="*/ 100 w 539"/>
                <a:gd name="T27" fmla="*/ 37 h 375"/>
                <a:gd name="T28" fmla="*/ 98 w 539"/>
                <a:gd name="T29" fmla="*/ 22 h 375"/>
                <a:gd name="T30" fmla="*/ 88 w 539"/>
                <a:gd name="T31" fmla="*/ 17 h 375"/>
                <a:gd name="T32" fmla="*/ 80 w 539"/>
                <a:gd name="T33" fmla="*/ 19 h 375"/>
                <a:gd name="T34" fmla="*/ 74 w 539"/>
                <a:gd name="T35" fmla="*/ 28 h 375"/>
                <a:gd name="T36" fmla="*/ 72 w 539"/>
                <a:gd name="T37" fmla="*/ 45 h 375"/>
                <a:gd name="T38" fmla="*/ 72 w 539"/>
                <a:gd name="T39" fmla="*/ 85 h 375"/>
                <a:gd name="T40" fmla="*/ 50 w 539"/>
                <a:gd name="T41" fmla="*/ 85 h 375"/>
                <a:gd name="T42" fmla="*/ 50 w 539"/>
                <a:gd name="T43" fmla="*/ 39 h 375"/>
                <a:gd name="T44" fmla="*/ 49 w 539"/>
                <a:gd name="T45" fmla="*/ 24 h 375"/>
                <a:gd name="T46" fmla="*/ 45 w 539"/>
                <a:gd name="T47" fmla="*/ 19 h 375"/>
                <a:gd name="T48" fmla="*/ 39 w 539"/>
                <a:gd name="T49" fmla="*/ 17 h 375"/>
                <a:gd name="T50" fmla="*/ 29 w 539"/>
                <a:gd name="T51" fmla="*/ 19 h 375"/>
                <a:gd name="T52" fmla="*/ 24 w 539"/>
                <a:gd name="T53" fmla="*/ 27 h 375"/>
                <a:gd name="T54" fmla="*/ 22 w 539"/>
                <a:gd name="T55" fmla="*/ 44 h 375"/>
                <a:gd name="T56" fmla="*/ 22 w 539"/>
                <a:gd name="T57" fmla="*/ 85 h 375"/>
                <a:gd name="T58" fmla="*/ 0 w 539"/>
                <a:gd name="T59" fmla="*/ 85 h 375"/>
                <a:gd name="T60" fmla="*/ 0 w 539"/>
                <a:gd name="T61" fmla="*/ 2 h 375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w 539"/>
                <a:gd name="T94" fmla="*/ 0 h 375"/>
                <a:gd name="T95" fmla="*/ 539 w 539"/>
                <a:gd name="T96" fmla="*/ 375 h 375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T93" t="T94" r="T95" b="T96"/>
              <a:pathLst>
                <a:path w="539" h="375">
                  <a:moveTo>
                    <a:pt x="0" y="7"/>
                  </a:moveTo>
                  <a:cubicBezTo>
                    <a:pt x="30" y="7"/>
                    <a:pt x="59" y="7"/>
                    <a:pt x="89" y="7"/>
                  </a:cubicBezTo>
                  <a:cubicBezTo>
                    <a:pt x="89" y="24"/>
                    <a:pt x="89" y="40"/>
                    <a:pt x="89" y="57"/>
                  </a:cubicBezTo>
                  <a:cubicBezTo>
                    <a:pt x="121" y="19"/>
                    <a:pt x="159" y="0"/>
                    <a:pt x="203" y="0"/>
                  </a:cubicBezTo>
                  <a:cubicBezTo>
                    <a:pt x="227" y="0"/>
                    <a:pt x="247" y="5"/>
                    <a:pt x="264" y="14"/>
                  </a:cubicBezTo>
                  <a:cubicBezTo>
                    <a:pt x="281" y="23"/>
                    <a:pt x="296" y="39"/>
                    <a:pt x="307" y="58"/>
                  </a:cubicBezTo>
                  <a:cubicBezTo>
                    <a:pt x="323" y="39"/>
                    <a:pt x="340" y="24"/>
                    <a:pt x="359" y="14"/>
                  </a:cubicBezTo>
                  <a:cubicBezTo>
                    <a:pt x="378" y="4"/>
                    <a:pt x="397" y="0"/>
                    <a:pt x="418" y="0"/>
                  </a:cubicBezTo>
                  <a:cubicBezTo>
                    <a:pt x="445" y="0"/>
                    <a:pt x="468" y="5"/>
                    <a:pt x="486" y="16"/>
                  </a:cubicBezTo>
                  <a:cubicBezTo>
                    <a:pt x="504" y="27"/>
                    <a:pt x="519" y="43"/>
                    <a:pt x="528" y="64"/>
                  </a:cubicBezTo>
                  <a:cubicBezTo>
                    <a:pt x="535" y="80"/>
                    <a:pt x="538" y="105"/>
                    <a:pt x="538" y="140"/>
                  </a:cubicBezTo>
                  <a:cubicBezTo>
                    <a:pt x="538" y="218"/>
                    <a:pt x="538" y="296"/>
                    <a:pt x="538" y="374"/>
                  </a:cubicBezTo>
                  <a:cubicBezTo>
                    <a:pt x="506" y="374"/>
                    <a:pt x="473" y="374"/>
                    <a:pt x="441" y="374"/>
                  </a:cubicBezTo>
                  <a:cubicBezTo>
                    <a:pt x="441" y="304"/>
                    <a:pt x="441" y="235"/>
                    <a:pt x="441" y="165"/>
                  </a:cubicBezTo>
                  <a:cubicBezTo>
                    <a:pt x="441" y="129"/>
                    <a:pt x="438" y="105"/>
                    <a:pt x="431" y="95"/>
                  </a:cubicBezTo>
                  <a:cubicBezTo>
                    <a:pt x="422" y="81"/>
                    <a:pt x="408" y="74"/>
                    <a:pt x="390" y="74"/>
                  </a:cubicBezTo>
                  <a:cubicBezTo>
                    <a:pt x="376" y="74"/>
                    <a:pt x="364" y="78"/>
                    <a:pt x="352" y="86"/>
                  </a:cubicBezTo>
                  <a:cubicBezTo>
                    <a:pt x="340" y="94"/>
                    <a:pt x="331" y="107"/>
                    <a:pt x="326" y="123"/>
                  </a:cubicBezTo>
                  <a:cubicBezTo>
                    <a:pt x="321" y="139"/>
                    <a:pt x="318" y="164"/>
                    <a:pt x="318" y="198"/>
                  </a:cubicBezTo>
                  <a:cubicBezTo>
                    <a:pt x="318" y="257"/>
                    <a:pt x="318" y="315"/>
                    <a:pt x="318" y="374"/>
                  </a:cubicBezTo>
                  <a:cubicBezTo>
                    <a:pt x="286" y="374"/>
                    <a:pt x="253" y="374"/>
                    <a:pt x="221" y="374"/>
                  </a:cubicBezTo>
                  <a:cubicBezTo>
                    <a:pt x="221" y="307"/>
                    <a:pt x="221" y="241"/>
                    <a:pt x="221" y="174"/>
                  </a:cubicBezTo>
                  <a:cubicBezTo>
                    <a:pt x="221" y="138"/>
                    <a:pt x="219" y="115"/>
                    <a:pt x="216" y="105"/>
                  </a:cubicBezTo>
                  <a:cubicBezTo>
                    <a:pt x="213" y="95"/>
                    <a:pt x="207" y="87"/>
                    <a:pt x="200" y="82"/>
                  </a:cubicBezTo>
                  <a:cubicBezTo>
                    <a:pt x="193" y="77"/>
                    <a:pt x="183" y="74"/>
                    <a:pt x="171" y="74"/>
                  </a:cubicBezTo>
                  <a:cubicBezTo>
                    <a:pt x="156" y="74"/>
                    <a:pt x="142" y="78"/>
                    <a:pt x="130" y="86"/>
                  </a:cubicBezTo>
                  <a:cubicBezTo>
                    <a:pt x="118" y="94"/>
                    <a:pt x="110" y="106"/>
                    <a:pt x="105" y="121"/>
                  </a:cubicBezTo>
                  <a:cubicBezTo>
                    <a:pt x="100" y="136"/>
                    <a:pt x="97" y="161"/>
                    <a:pt x="97" y="196"/>
                  </a:cubicBezTo>
                  <a:cubicBezTo>
                    <a:pt x="97" y="255"/>
                    <a:pt x="97" y="315"/>
                    <a:pt x="97" y="374"/>
                  </a:cubicBezTo>
                  <a:cubicBezTo>
                    <a:pt x="65" y="374"/>
                    <a:pt x="32" y="374"/>
                    <a:pt x="0" y="374"/>
                  </a:cubicBezTo>
                  <a:cubicBezTo>
                    <a:pt x="0" y="252"/>
                    <a:pt x="0" y="129"/>
                    <a:pt x="0" y="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3086" name="Freeform 35">
              <a:extLst>
                <a:ext uri="{FF2B5EF4-FFF2-40B4-BE49-F238E27FC236}">
                  <a16:creationId xmlns:a16="http://schemas.microsoft.com/office/drawing/2014/main" id="{9FDA96BB-81B4-469C-B04D-B428C935A1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05" y="1506"/>
              <a:ext cx="78" cy="87"/>
            </a:xfrm>
            <a:custGeom>
              <a:avLst/>
              <a:gdLst>
                <a:gd name="T0" fmla="*/ 54 w 345"/>
                <a:gd name="T1" fmla="*/ 59 h 384"/>
                <a:gd name="T2" fmla="*/ 76 w 345"/>
                <a:gd name="T3" fmla="*/ 62 h 384"/>
                <a:gd name="T4" fmla="*/ 63 w 345"/>
                <a:gd name="T5" fmla="*/ 80 h 384"/>
                <a:gd name="T6" fmla="*/ 40 w 345"/>
                <a:gd name="T7" fmla="*/ 87 h 384"/>
                <a:gd name="T8" fmla="*/ 8 w 345"/>
                <a:gd name="T9" fmla="*/ 73 h 384"/>
                <a:gd name="T10" fmla="*/ 0 w 345"/>
                <a:gd name="T11" fmla="*/ 44 h 384"/>
                <a:gd name="T12" fmla="*/ 11 w 345"/>
                <a:gd name="T13" fmla="*/ 12 h 384"/>
                <a:gd name="T14" fmla="*/ 38 w 345"/>
                <a:gd name="T15" fmla="*/ 0 h 384"/>
                <a:gd name="T16" fmla="*/ 67 w 345"/>
                <a:gd name="T17" fmla="*/ 12 h 384"/>
                <a:gd name="T18" fmla="*/ 78 w 345"/>
                <a:gd name="T19" fmla="*/ 50 h 384"/>
                <a:gd name="T20" fmla="*/ 22 w 345"/>
                <a:gd name="T21" fmla="*/ 50 h 384"/>
                <a:gd name="T22" fmla="*/ 28 w 345"/>
                <a:gd name="T23" fmla="*/ 65 h 384"/>
                <a:gd name="T24" fmla="*/ 40 w 345"/>
                <a:gd name="T25" fmla="*/ 70 h 384"/>
                <a:gd name="T26" fmla="*/ 49 w 345"/>
                <a:gd name="T27" fmla="*/ 68 h 384"/>
                <a:gd name="T28" fmla="*/ 54 w 345"/>
                <a:gd name="T29" fmla="*/ 59 h 384"/>
                <a:gd name="T30" fmla="*/ 56 w 345"/>
                <a:gd name="T31" fmla="*/ 36 h 384"/>
                <a:gd name="T32" fmla="*/ 51 w 345"/>
                <a:gd name="T33" fmla="*/ 22 h 384"/>
                <a:gd name="T34" fmla="*/ 39 w 345"/>
                <a:gd name="T35" fmla="*/ 17 h 384"/>
                <a:gd name="T36" fmla="*/ 27 w 345"/>
                <a:gd name="T37" fmla="*/ 22 h 384"/>
                <a:gd name="T38" fmla="*/ 23 w 345"/>
                <a:gd name="T39" fmla="*/ 36 h 384"/>
                <a:gd name="T40" fmla="*/ 56 w 345"/>
                <a:gd name="T41" fmla="*/ 36 h 38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345"/>
                <a:gd name="T64" fmla="*/ 0 h 384"/>
                <a:gd name="T65" fmla="*/ 345 w 345"/>
                <a:gd name="T66" fmla="*/ 384 h 38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345" h="384">
                  <a:moveTo>
                    <a:pt x="241" y="259"/>
                  </a:moveTo>
                  <a:cubicBezTo>
                    <a:pt x="273" y="264"/>
                    <a:pt x="306" y="270"/>
                    <a:pt x="338" y="275"/>
                  </a:cubicBezTo>
                  <a:cubicBezTo>
                    <a:pt x="326" y="310"/>
                    <a:pt x="306" y="337"/>
                    <a:pt x="279" y="355"/>
                  </a:cubicBezTo>
                  <a:cubicBezTo>
                    <a:pt x="252" y="373"/>
                    <a:pt x="219" y="383"/>
                    <a:pt x="178" y="383"/>
                  </a:cubicBezTo>
                  <a:cubicBezTo>
                    <a:pt x="114" y="383"/>
                    <a:pt x="67" y="362"/>
                    <a:pt x="36" y="321"/>
                  </a:cubicBezTo>
                  <a:cubicBezTo>
                    <a:pt x="12" y="287"/>
                    <a:pt x="0" y="245"/>
                    <a:pt x="0" y="194"/>
                  </a:cubicBezTo>
                  <a:cubicBezTo>
                    <a:pt x="0" y="134"/>
                    <a:pt x="16" y="86"/>
                    <a:pt x="48" y="52"/>
                  </a:cubicBezTo>
                  <a:cubicBezTo>
                    <a:pt x="80" y="18"/>
                    <a:pt x="120" y="0"/>
                    <a:pt x="168" y="0"/>
                  </a:cubicBezTo>
                  <a:cubicBezTo>
                    <a:pt x="223" y="0"/>
                    <a:pt x="266" y="18"/>
                    <a:pt x="298" y="54"/>
                  </a:cubicBezTo>
                  <a:cubicBezTo>
                    <a:pt x="330" y="90"/>
                    <a:pt x="344" y="146"/>
                    <a:pt x="343" y="220"/>
                  </a:cubicBezTo>
                  <a:cubicBezTo>
                    <a:pt x="262" y="220"/>
                    <a:pt x="180" y="220"/>
                    <a:pt x="99" y="220"/>
                  </a:cubicBezTo>
                  <a:cubicBezTo>
                    <a:pt x="100" y="249"/>
                    <a:pt x="108" y="271"/>
                    <a:pt x="123" y="287"/>
                  </a:cubicBezTo>
                  <a:cubicBezTo>
                    <a:pt x="138" y="303"/>
                    <a:pt x="156" y="311"/>
                    <a:pt x="179" y="311"/>
                  </a:cubicBezTo>
                  <a:cubicBezTo>
                    <a:pt x="194" y="311"/>
                    <a:pt x="207" y="307"/>
                    <a:pt x="217" y="299"/>
                  </a:cubicBezTo>
                  <a:cubicBezTo>
                    <a:pt x="227" y="291"/>
                    <a:pt x="236" y="277"/>
                    <a:pt x="241" y="259"/>
                  </a:cubicBezTo>
                  <a:close/>
                  <a:moveTo>
                    <a:pt x="247" y="161"/>
                  </a:moveTo>
                  <a:cubicBezTo>
                    <a:pt x="246" y="133"/>
                    <a:pt x="239" y="111"/>
                    <a:pt x="225" y="96"/>
                  </a:cubicBezTo>
                  <a:cubicBezTo>
                    <a:pt x="211" y="81"/>
                    <a:pt x="194" y="74"/>
                    <a:pt x="174" y="74"/>
                  </a:cubicBezTo>
                  <a:cubicBezTo>
                    <a:pt x="153" y="74"/>
                    <a:pt x="135" y="82"/>
                    <a:pt x="121" y="97"/>
                  </a:cubicBezTo>
                  <a:cubicBezTo>
                    <a:pt x="107" y="113"/>
                    <a:pt x="100" y="134"/>
                    <a:pt x="101" y="161"/>
                  </a:cubicBezTo>
                  <a:cubicBezTo>
                    <a:pt x="150" y="161"/>
                    <a:pt x="198" y="161"/>
                    <a:pt x="247" y="16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3087" name="Freeform 36">
              <a:extLst>
                <a:ext uri="{FF2B5EF4-FFF2-40B4-BE49-F238E27FC236}">
                  <a16:creationId xmlns:a16="http://schemas.microsoft.com/office/drawing/2014/main" id="{E89FD68C-D6FD-4534-BC1B-C8DA709854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01" y="1506"/>
              <a:ext cx="76" cy="85"/>
            </a:xfrm>
            <a:custGeom>
              <a:avLst/>
              <a:gdLst>
                <a:gd name="T0" fmla="*/ 76 w 334"/>
                <a:gd name="T1" fmla="*/ 85 h 375"/>
                <a:gd name="T2" fmla="*/ 54 w 334"/>
                <a:gd name="T3" fmla="*/ 85 h 375"/>
                <a:gd name="T4" fmla="*/ 54 w 334"/>
                <a:gd name="T5" fmla="*/ 42 h 375"/>
                <a:gd name="T6" fmla="*/ 52 w 334"/>
                <a:gd name="T7" fmla="*/ 25 h 375"/>
                <a:gd name="T8" fmla="*/ 48 w 334"/>
                <a:gd name="T9" fmla="*/ 19 h 375"/>
                <a:gd name="T10" fmla="*/ 40 w 334"/>
                <a:gd name="T11" fmla="*/ 17 h 375"/>
                <a:gd name="T12" fmla="*/ 30 w 334"/>
                <a:gd name="T13" fmla="*/ 20 h 375"/>
                <a:gd name="T14" fmla="*/ 24 w 334"/>
                <a:gd name="T15" fmla="*/ 28 h 375"/>
                <a:gd name="T16" fmla="*/ 22 w 334"/>
                <a:gd name="T17" fmla="*/ 47 h 375"/>
                <a:gd name="T18" fmla="*/ 22 w 334"/>
                <a:gd name="T19" fmla="*/ 85 h 375"/>
                <a:gd name="T20" fmla="*/ 0 w 334"/>
                <a:gd name="T21" fmla="*/ 85 h 375"/>
                <a:gd name="T22" fmla="*/ 0 w 334"/>
                <a:gd name="T23" fmla="*/ 2 h 375"/>
                <a:gd name="T24" fmla="*/ 20 w 334"/>
                <a:gd name="T25" fmla="*/ 2 h 375"/>
                <a:gd name="T26" fmla="*/ 20 w 334"/>
                <a:gd name="T27" fmla="*/ 14 h 375"/>
                <a:gd name="T28" fmla="*/ 48 w 334"/>
                <a:gd name="T29" fmla="*/ 0 h 375"/>
                <a:gd name="T30" fmla="*/ 61 w 334"/>
                <a:gd name="T31" fmla="*/ 3 h 375"/>
                <a:gd name="T32" fmla="*/ 70 w 334"/>
                <a:gd name="T33" fmla="*/ 9 h 375"/>
                <a:gd name="T34" fmla="*/ 75 w 334"/>
                <a:gd name="T35" fmla="*/ 19 h 375"/>
                <a:gd name="T36" fmla="*/ 76 w 334"/>
                <a:gd name="T37" fmla="*/ 33 h 375"/>
                <a:gd name="T38" fmla="*/ 76 w 334"/>
                <a:gd name="T39" fmla="*/ 85 h 37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334"/>
                <a:gd name="T61" fmla="*/ 0 h 375"/>
                <a:gd name="T62" fmla="*/ 334 w 334"/>
                <a:gd name="T63" fmla="*/ 375 h 375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334" h="375">
                  <a:moveTo>
                    <a:pt x="333" y="374"/>
                  </a:moveTo>
                  <a:cubicBezTo>
                    <a:pt x="301" y="374"/>
                    <a:pt x="268" y="374"/>
                    <a:pt x="236" y="374"/>
                  </a:cubicBezTo>
                  <a:cubicBezTo>
                    <a:pt x="236" y="312"/>
                    <a:pt x="236" y="249"/>
                    <a:pt x="236" y="187"/>
                  </a:cubicBezTo>
                  <a:cubicBezTo>
                    <a:pt x="236" y="148"/>
                    <a:pt x="234" y="122"/>
                    <a:pt x="230" y="111"/>
                  </a:cubicBezTo>
                  <a:cubicBezTo>
                    <a:pt x="226" y="100"/>
                    <a:pt x="219" y="90"/>
                    <a:pt x="210" y="84"/>
                  </a:cubicBezTo>
                  <a:cubicBezTo>
                    <a:pt x="201" y="78"/>
                    <a:pt x="189" y="74"/>
                    <a:pt x="176" y="74"/>
                  </a:cubicBezTo>
                  <a:cubicBezTo>
                    <a:pt x="160" y="74"/>
                    <a:pt x="145" y="79"/>
                    <a:pt x="132" y="88"/>
                  </a:cubicBezTo>
                  <a:cubicBezTo>
                    <a:pt x="119" y="97"/>
                    <a:pt x="109" y="109"/>
                    <a:pt x="104" y="124"/>
                  </a:cubicBezTo>
                  <a:cubicBezTo>
                    <a:pt x="99" y="139"/>
                    <a:pt x="97" y="167"/>
                    <a:pt x="97" y="208"/>
                  </a:cubicBezTo>
                  <a:cubicBezTo>
                    <a:pt x="97" y="263"/>
                    <a:pt x="97" y="319"/>
                    <a:pt x="97" y="374"/>
                  </a:cubicBezTo>
                  <a:cubicBezTo>
                    <a:pt x="65" y="374"/>
                    <a:pt x="32" y="374"/>
                    <a:pt x="0" y="374"/>
                  </a:cubicBezTo>
                  <a:cubicBezTo>
                    <a:pt x="0" y="252"/>
                    <a:pt x="0" y="129"/>
                    <a:pt x="0" y="7"/>
                  </a:cubicBezTo>
                  <a:cubicBezTo>
                    <a:pt x="30" y="7"/>
                    <a:pt x="60" y="7"/>
                    <a:pt x="90" y="7"/>
                  </a:cubicBezTo>
                  <a:cubicBezTo>
                    <a:pt x="90" y="25"/>
                    <a:pt x="90" y="43"/>
                    <a:pt x="90" y="61"/>
                  </a:cubicBezTo>
                  <a:cubicBezTo>
                    <a:pt x="122" y="20"/>
                    <a:pt x="162" y="0"/>
                    <a:pt x="210" y="0"/>
                  </a:cubicBezTo>
                  <a:cubicBezTo>
                    <a:pt x="232" y="0"/>
                    <a:pt x="251" y="4"/>
                    <a:pt x="269" y="12"/>
                  </a:cubicBezTo>
                  <a:cubicBezTo>
                    <a:pt x="287" y="20"/>
                    <a:pt x="300" y="29"/>
                    <a:pt x="309" y="41"/>
                  </a:cubicBezTo>
                  <a:cubicBezTo>
                    <a:pt x="318" y="53"/>
                    <a:pt x="324" y="66"/>
                    <a:pt x="328" y="82"/>
                  </a:cubicBezTo>
                  <a:cubicBezTo>
                    <a:pt x="332" y="98"/>
                    <a:pt x="333" y="118"/>
                    <a:pt x="333" y="147"/>
                  </a:cubicBezTo>
                  <a:cubicBezTo>
                    <a:pt x="333" y="223"/>
                    <a:pt x="333" y="298"/>
                    <a:pt x="333" y="37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3088" name="Freeform 37">
              <a:extLst>
                <a:ext uri="{FF2B5EF4-FFF2-40B4-BE49-F238E27FC236}">
                  <a16:creationId xmlns:a16="http://schemas.microsoft.com/office/drawing/2014/main" id="{66064154-BD27-465D-B548-34CC409B58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90" y="1478"/>
              <a:ext cx="49" cy="115"/>
            </a:xfrm>
            <a:custGeom>
              <a:avLst/>
              <a:gdLst>
                <a:gd name="T0" fmla="*/ 47 w 215"/>
                <a:gd name="T1" fmla="*/ 29 h 507"/>
                <a:gd name="T2" fmla="*/ 47 w 215"/>
                <a:gd name="T3" fmla="*/ 47 h 507"/>
                <a:gd name="T4" fmla="*/ 32 w 215"/>
                <a:gd name="T5" fmla="*/ 47 h 507"/>
                <a:gd name="T6" fmla="*/ 32 w 215"/>
                <a:gd name="T7" fmla="*/ 81 h 507"/>
                <a:gd name="T8" fmla="*/ 33 w 215"/>
                <a:gd name="T9" fmla="*/ 93 h 507"/>
                <a:gd name="T10" fmla="*/ 34 w 215"/>
                <a:gd name="T11" fmla="*/ 95 h 507"/>
                <a:gd name="T12" fmla="*/ 38 w 215"/>
                <a:gd name="T13" fmla="*/ 97 h 507"/>
                <a:gd name="T14" fmla="*/ 47 w 215"/>
                <a:gd name="T15" fmla="*/ 95 h 507"/>
                <a:gd name="T16" fmla="*/ 49 w 215"/>
                <a:gd name="T17" fmla="*/ 112 h 507"/>
                <a:gd name="T18" fmla="*/ 31 w 215"/>
                <a:gd name="T19" fmla="*/ 115 h 507"/>
                <a:gd name="T20" fmla="*/ 21 w 215"/>
                <a:gd name="T21" fmla="*/ 113 h 507"/>
                <a:gd name="T22" fmla="*/ 14 w 215"/>
                <a:gd name="T23" fmla="*/ 108 h 507"/>
                <a:gd name="T24" fmla="*/ 11 w 215"/>
                <a:gd name="T25" fmla="*/ 99 h 507"/>
                <a:gd name="T26" fmla="*/ 10 w 215"/>
                <a:gd name="T27" fmla="*/ 83 h 507"/>
                <a:gd name="T28" fmla="*/ 10 w 215"/>
                <a:gd name="T29" fmla="*/ 47 h 507"/>
                <a:gd name="T30" fmla="*/ 0 w 215"/>
                <a:gd name="T31" fmla="*/ 47 h 507"/>
                <a:gd name="T32" fmla="*/ 0 w 215"/>
                <a:gd name="T33" fmla="*/ 29 h 507"/>
                <a:gd name="T34" fmla="*/ 10 w 215"/>
                <a:gd name="T35" fmla="*/ 29 h 507"/>
                <a:gd name="T36" fmla="*/ 10 w 215"/>
                <a:gd name="T37" fmla="*/ 13 h 507"/>
                <a:gd name="T38" fmla="*/ 32 w 215"/>
                <a:gd name="T39" fmla="*/ 0 h 507"/>
                <a:gd name="T40" fmla="*/ 32 w 215"/>
                <a:gd name="T41" fmla="*/ 29 h 507"/>
                <a:gd name="T42" fmla="*/ 47 w 215"/>
                <a:gd name="T43" fmla="*/ 29 h 507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215"/>
                <a:gd name="T67" fmla="*/ 0 h 507"/>
                <a:gd name="T68" fmla="*/ 215 w 215"/>
                <a:gd name="T69" fmla="*/ 507 h 507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215" h="507">
                  <a:moveTo>
                    <a:pt x="207" y="130"/>
                  </a:moveTo>
                  <a:cubicBezTo>
                    <a:pt x="207" y="156"/>
                    <a:pt x="207" y="181"/>
                    <a:pt x="207" y="207"/>
                  </a:cubicBezTo>
                  <a:cubicBezTo>
                    <a:pt x="185" y="207"/>
                    <a:pt x="163" y="207"/>
                    <a:pt x="141" y="207"/>
                  </a:cubicBezTo>
                  <a:cubicBezTo>
                    <a:pt x="141" y="257"/>
                    <a:pt x="141" y="306"/>
                    <a:pt x="141" y="356"/>
                  </a:cubicBezTo>
                  <a:cubicBezTo>
                    <a:pt x="141" y="386"/>
                    <a:pt x="142" y="404"/>
                    <a:pt x="143" y="409"/>
                  </a:cubicBezTo>
                  <a:cubicBezTo>
                    <a:pt x="144" y="414"/>
                    <a:pt x="147" y="418"/>
                    <a:pt x="151" y="421"/>
                  </a:cubicBezTo>
                  <a:cubicBezTo>
                    <a:pt x="155" y="424"/>
                    <a:pt x="161" y="426"/>
                    <a:pt x="167" y="426"/>
                  </a:cubicBezTo>
                  <a:cubicBezTo>
                    <a:pt x="176" y="426"/>
                    <a:pt x="189" y="423"/>
                    <a:pt x="206" y="417"/>
                  </a:cubicBezTo>
                  <a:cubicBezTo>
                    <a:pt x="209" y="442"/>
                    <a:pt x="211" y="467"/>
                    <a:pt x="214" y="492"/>
                  </a:cubicBezTo>
                  <a:cubicBezTo>
                    <a:pt x="192" y="501"/>
                    <a:pt x="166" y="506"/>
                    <a:pt x="138" y="506"/>
                  </a:cubicBezTo>
                  <a:cubicBezTo>
                    <a:pt x="121" y="506"/>
                    <a:pt x="105" y="503"/>
                    <a:pt x="91" y="497"/>
                  </a:cubicBezTo>
                  <a:cubicBezTo>
                    <a:pt x="77" y="491"/>
                    <a:pt x="67" y="484"/>
                    <a:pt x="61" y="474"/>
                  </a:cubicBezTo>
                  <a:cubicBezTo>
                    <a:pt x="55" y="464"/>
                    <a:pt x="50" y="452"/>
                    <a:pt x="47" y="436"/>
                  </a:cubicBezTo>
                  <a:cubicBezTo>
                    <a:pt x="45" y="425"/>
                    <a:pt x="44" y="402"/>
                    <a:pt x="44" y="368"/>
                  </a:cubicBezTo>
                  <a:cubicBezTo>
                    <a:pt x="44" y="314"/>
                    <a:pt x="44" y="261"/>
                    <a:pt x="44" y="207"/>
                  </a:cubicBezTo>
                  <a:cubicBezTo>
                    <a:pt x="29" y="207"/>
                    <a:pt x="15" y="207"/>
                    <a:pt x="0" y="207"/>
                  </a:cubicBezTo>
                  <a:cubicBezTo>
                    <a:pt x="0" y="181"/>
                    <a:pt x="0" y="156"/>
                    <a:pt x="0" y="130"/>
                  </a:cubicBezTo>
                  <a:cubicBezTo>
                    <a:pt x="15" y="130"/>
                    <a:pt x="29" y="130"/>
                    <a:pt x="44" y="130"/>
                  </a:cubicBezTo>
                  <a:cubicBezTo>
                    <a:pt x="44" y="106"/>
                    <a:pt x="44" y="81"/>
                    <a:pt x="44" y="57"/>
                  </a:cubicBezTo>
                  <a:cubicBezTo>
                    <a:pt x="76" y="38"/>
                    <a:pt x="109" y="19"/>
                    <a:pt x="141" y="0"/>
                  </a:cubicBezTo>
                  <a:cubicBezTo>
                    <a:pt x="141" y="43"/>
                    <a:pt x="141" y="87"/>
                    <a:pt x="141" y="130"/>
                  </a:cubicBezTo>
                  <a:cubicBezTo>
                    <a:pt x="163" y="130"/>
                    <a:pt x="185" y="130"/>
                    <a:pt x="207" y="13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3089" name="Freeform 38">
              <a:extLst>
                <a:ext uri="{FF2B5EF4-FFF2-40B4-BE49-F238E27FC236}">
                  <a16:creationId xmlns:a16="http://schemas.microsoft.com/office/drawing/2014/main" id="{046C2BFF-0927-431D-ADFC-7460CFAB54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93" y="1474"/>
              <a:ext cx="40" cy="151"/>
            </a:xfrm>
            <a:custGeom>
              <a:avLst/>
              <a:gdLst>
                <a:gd name="T0" fmla="*/ 40 w 176"/>
                <a:gd name="T1" fmla="*/ 151 h 664"/>
                <a:gd name="T2" fmla="*/ 24 w 176"/>
                <a:gd name="T3" fmla="*/ 151 h 664"/>
                <a:gd name="T4" fmla="*/ 6 w 176"/>
                <a:gd name="T5" fmla="*/ 113 h 664"/>
                <a:gd name="T6" fmla="*/ 0 w 176"/>
                <a:gd name="T7" fmla="*/ 75 h 664"/>
                <a:gd name="T8" fmla="*/ 8 w 176"/>
                <a:gd name="T9" fmla="*/ 32 h 664"/>
                <a:gd name="T10" fmla="*/ 25 w 176"/>
                <a:gd name="T11" fmla="*/ 0 h 664"/>
                <a:gd name="T12" fmla="*/ 40 w 176"/>
                <a:gd name="T13" fmla="*/ 0 h 664"/>
                <a:gd name="T14" fmla="*/ 25 w 176"/>
                <a:gd name="T15" fmla="*/ 40 h 664"/>
                <a:gd name="T16" fmla="*/ 21 w 176"/>
                <a:gd name="T17" fmla="*/ 76 h 664"/>
                <a:gd name="T18" fmla="*/ 23 w 176"/>
                <a:gd name="T19" fmla="*/ 102 h 664"/>
                <a:gd name="T20" fmla="*/ 30 w 176"/>
                <a:gd name="T21" fmla="*/ 128 h 664"/>
                <a:gd name="T22" fmla="*/ 40 w 176"/>
                <a:gd name="T23" fmla="*/ 151 h 66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76"/>
                <a:gd name="T37" fmla="*/ 0 h 664"/>
                <a:gd name="T38" fmla="*/ 176 w 176"/>
                <a:gd name="T39" fmla="*/ 664 h 66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76" h="664">
                  <a:moveTo>
                    <a:pt x="174" y="663"/>
                  </a:moveTo>
                  <a:cubicBezTo>
                    <a:pt x="152" y="663"/>
                    <a:pt x="129" y="663"/>
                    <a:pt x="107" y="663"/>
                  </a:cubicBezTo>
                  <a:cubicBezTo>
                    <a:pt x="72" y="610"/>
                    <a:pt x="46" y="555"/>
                    <a:pt x="27" y="497"/>
                  </a:cubicBezTo>
                  <a:cubicBezTo>
                    <a:pt x="9" y="440"/>
                    <a:pt x="0" y="385"/>
                    <a:pt x="0" y="331"/>
                  </a:cubicBezTo>
                  <a:cubicBezTo>
                    <a:pt x="0" y="265"/>
                    <a:pt x="11" y="202"/>
                    <a:pt x="34" y="142"/>
                  </a:cubicBezTo>
                  <a:cubicBezTo>
                    <a:pt x="54" y="91"/>
                    <a:pt x="79" y="43"/>
                    <a:pt x="109" y="0"/>
                  </a:cubicBezTo>
                  <a:cubicBezTo>
                    <a:pt x="131" y="0"/>
                    <a:pt x="153" y="0"/>
                    <a:pt x="175" y="0"/>
                  </a:cubicBezTo>
                  <a:cubicBezTo>
                    <a:pt x="144" y="70"/>
                    <a:pt x="122" y="129"/>
                    <a:pt x="111" y="178"/>
                  </a:cubicBezTo>
                  <a:cubicBezTo>
                    <a:pt x="100" y="227"/>
                    <a:pt x="93" y="278"/>
                    <a:pt x="93" y="333"/>
                  </a:cubicBezTo>
                  <a:cubicBezTo>
                    <a:pt x="93" y="371"/>
                    <a:pt x="96" y="410"/>
                    <a:pt x="103" y="449"/>
                  </a:cubicBezTo>
                  <a:cubicBezTo>
                    <a:pt x="110" y="488"/>
                    <a:pt x="120" y="526"/>
                    <a:pt x="132" y="562"/>
                  </a:cubicBezTo>
                  <a:cubicBezTo>
                    <a:pt x="140" y="585"/>
                    <a:pt x="154" y="619"/>
                    <a:pt x="174" y="66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3090" name="Freeform 39">
              <a:extLst>
                <a:ext uri="{FF2B5EF4-FFF2-40B4-BE49-F238E27FC236}">
                  <a16:creationId xmlns:a16="http://schemas.microsoft.com/office/drawing/2014/main" id="{C76A9CA1-48B7-4B09-8797-9B4B63C322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38" y="1476"/>
              <a:ext cx="115" cy="115"/>
            </a:xfrm>
            <a:custGeom>
              <a:avLst/>
              <a:gdLst>
                <a:gd name="T0" fmla="*/ 115 w 508"/>
                <a:gd name="T1" fmla="*/ 115 h 507"/>
                <a:gd name="T2" fmla="*/ 90 w 508"/>
                <a:gd name="T3" fmla="*/ 115 h 507"/>
                <a:gd name="T4" fmla="*/ 80 w 508"/>
                <a:gd name="T5" fmla="*/ 89 h 507"/>
                <a:gd name="T6" fmla="*/ 34 w 508"/>
                <a:gd name="T7" fmla="*/ 89 h 507"/>
                <a:gd name="T8" fmla="*/ 25 w 508"/>
                <a:gd name="T9" fmla="*/ 115 h 507"/>
                <a:gd name="T10" fmla="*/ 0 w 508"/>
                <a:gd name="T11" fmla="*/ 115 h 507"/>
                <a:gd name="T12" fmla="*/ 44 w 508"/>
                <a:gd name="T13" fmla="*/ 0 h 507"/>
                <a:gd name="T14" fmla="*/ 69 w 508"/>
                <a:gd name="T15" fmla="*/ 0 h 507"/>
                <a:gd name="T16" fmla="*/ 115 w 508"/>
                <a:gd name="T17" fmla="*/ 115 h 507"/>
                <a:gd name="T18" fmla="*/ 72 w 508"/>
                <a:gd name="T19" fmla="*/ 69 h 507"/>
                <a:gd name="T20" fmla="*/ 57 w 508"/>
                <a:gd name="T21" fmla="*/ 27 h 507"/>
                <a:gd name="T22" fmla="*/ 41 w 508"/>
                <a:gd name="T23" fmla="*/ 69 h 507"/>
                <a:gd name="T24" fmla="*/ 72 w 508"/>
                <a:gd name="T25" fmla="*/ 69 h 50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508"/>
                <a:gd name="T40" fmla="*/ 0 h 507"/>
                <a:gd name="T41" fmla="*/ 508 w 508"/>
                <a:gd name="T42" fmla="*/ 507 h 50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508" h="507">
                  <a:moveTo>
                    <a:pt x="507" y="506"/>
                  </a:moveTo>
                  <a:cubicBezTo>
                    <a:pt x="470" y="506"/>
                    <a:pt x="434" y="506"/>
                    <a:pt x="397" y="506"/>
                  </a:cubicBezTo>
                  <a:cubicBezTo>
                    <a:pt x="382" y="468"/>
                    <a:pt x="368" y="429"/>
                    <a:pt x="353" y="391"/>
                  </a:cubicBezTo>
                  <a:cubicBezTo>
                    <a:pt x="286" y="391"/>
                    <a:pt x="218" y="391"/>
                    <a:pt x="151" y="391"/>
                  </a:cubicBezTo>
                  <a:cubicBezTo>
                    <a:pt x="137" y="429"/>
                    <a:pt x="123" y="468"/>
                    <a:pt x="109" y="506"/>
                  </a:cubicBezTo>
                  <a:cubicBezTo>
                    <a:pt x="73" y="506"/>
                    <a:pt x="36" y="506"/>
                    <a:pt x="0" y="506"/>
                  </a:cubicBezTo>
                  <a:cubicBezTo>
                    <a:pt x="65" y="337"/>
                    <a:pt x="129" y="169"/>
                    <a:pt x="194" y="0"/>
                  </a:cubicBezTo>
                  <a:cubicBezTo>
                    <a:pt x="231" y="0"/>
                    <a:pt x="267" y="0"/>
                    <a:pt x="304" y="0"/>
                  </a:cubicBezTo>
                  <a:cubicBezTo>
                    <a:pt x="372" y="169"/>
                    <a:pt x="439" y="337"/>
                    <a:pt x="507" y="506"/>
                  </a:cubicBezTo>
                  <a:close/>
                  <a:moveTo>
                    <a:pt x="320" y="305"/>
                  </a:moveTo>
                  <a:cubicBezTo>
                    <a:pt x="297" y="243"/>
                    <a:pt x="273" y="180"/>
                    <a:pt x="250" y="118"/>
                  </a:cubicBezTo>
                  <a:cubicBezTo>
                    <a:pt x="227" y="180"/>
                    <a:pt x="205" y="243"/>
                    <a:pt x="182" y="305"/>
                  </a:cubicBezTo>
                  <a:cubicBezTo>
                    <a:pt x="228" y="305"/>
                    <a:pt x="274" y="305"/>
                    <a:pt x="320" y="30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3091" name="Freeform 40">
              <a:extLst>
                <a:ext uri="{FF2B5EF4-FFF2-40B4-BE49-F238E27FC236}">
                  <a16:creationId xmlns:a16="http://schemas.microsoft.com/office/drawing/2014/main" id="{C08FFF9A-EC78-4DA7-9CE6-3448DA1ADD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61" y="1474"/>
              <a:ext cx="100" cy="119"/>
            </a:xfrm>
            <a:custGeom>
              <a:avLst/>
              <a:gdLst>
                <a:gd name="T0" fmla="*/ 77 w 443"/>
                <a:gd name="T1" fmla="*/ 75 h 525"/>
                <a:gd name="T2" fmla="*/ 100 w 443"/>
                <a:gd name="T3" fmla="*/ 82 h 525"/>
                <a:gd name="T4" fmla="*/ 83 w 443"/>
                <a:gd name="T5" fmla="*/ 110 h 525"/>
                <a:gd name="T6" fmla="*/ 52 w 443"/>
                <a:gd name="T7" fmla="*/ 119 h 525"/>
                <a:gd name="T8" fmla="*/ 15 w 443"/>
                <a:gd name="T9" fmla="*/ 103 h 525"/>
                <a:gd name="T10" fmla="*/ 0 w 443"/>
                <a:gd name="T11" fmla="*/ 60 h 525"/>
                <a:gd name="T12" fmla="*/ 15 w 443"/>
                <a:gd name="T13" fmla="*/ 16 h 525"/>
                <a:gd name="T14" fmla="*/ 54 w 443"/>
                <a:gd name="T15" fmla="*/ 0 h 525"/>
                <a:gd name="T16" fmla="*/ 88 w 443"/>
                <a:gd name="T17" fmla="*/ 12 h 525"/>
                <a:gd name="T18" fmla="*/ 100 w 443"/>
                <a:gd name="T19" fmla="*/ 34 h 525"/>
                <a:gd name="T20" fmla="*/ 77 w 443"/>
                <a:gd name="T21" fmla="*/ 39 h 525"/>
                <a:gd name="T22" fmla="*/ 68 w 443"/>
                <a:gd name="T23" fmla="*/ 25 h 525"/>
                <a:gd name="T24" fmla="*/ 52 w 443"/>
                <a:gd name="T25" fmla="*/ 20 h 525"/>
                <a:gd name="T26" fmla="*/ 32 w 443"/>
                <a:gd name="T27" fmla="*/ 29 h 525"/>
                <a:gd name="T28" fmla="*/ 24 w 443"/>
                <a:gd name="T29" fmla="*/ 59 h 525"/>
                <a:gd name="T30" fmla="*/ 32 w 443"/>
                <a:gd name="T31" fmla="*/ 90 h 525"/>
                <a:gd name="T32" fmla="*/ 52 w 443"/>
                <a:gd name="T33" fmla="*/ 99 h 525"/>
                <a:gd name="T34" fmla="*/ 68 w 443"/>
                <a:gd name="T35" fmla="*/ 93 h 525"/>
                <a:gd name="T36" fmla="*/ 77 w 443"/>
                <a:gd name="T37" fmla="*/ 75 h 52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443"/>
                <a:gd name="T58" fmla="*/ 0 h 525"/>
                <a:gd name="T59" fmla="*/ 443 w 443"/>
                <a:gd name="T60" fmla="*/ 525 h 525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443" h="525">
                  <a:moveTo>
                    <a:pt x="343" y="329"/>
                  </a:moveTo>
                  <a:cubicBezTo>
                    <a:pt x="376" y="339"/>
                    <a:pt x="409" y="350"/>
                    <a:pt x="442" y="360"/>
                  </a:cubicBezTo>
                  <a:cubicBezTo>
                    <a:pt x="427" y="415"/>
                    <a:pt x="401" y="457"/>
                    <a:pt x="366" y="484"/>
                  </a:cubicBezTo>
                  <a:cubicBezTo>
                    <a:pt x="331" y="511"/>
                    <a:pt x="286" y="524"/>
                    <a:pt x="231" y="524"/>
                  </a:cubicBezTo>
                  <a:cubicBezTo>
                    <a:pt x="164" y="524"/>
                    <a:pt x="108" y="501"/>
                    <a:pt x="65" y="455"/>
                  </a:cubicBezTo>
                  <a:cubicBezTo>
                    <a:pt x="22" y="409"/>
                    <a:pt x="0" y="346"/>
                    <a:pt x="0" y="266"/>
                  </a:cubicBezTo>
                  <a:cubicBezTo>
                    <a:pt x="0" y="182"/>
                    <a:pt x="22" y="117"/>
                    <a:pt x="65" y="70"/>
                  </a:cubicBezTo>
                  <a:cubicBezTo>
                    <a:pt x="108" y="23"/>
                    <a:pt x="167" y="0"/>
                    <a:pt x="238" y="0"/>
                  </a:cubicBezTo>
                  <a:cubicBezTo>
                    <a:pt x="300" y="0"/>
                    <a:pt x="350" y="18"/>
                    <a:pt x="389" y="55"/>
                  </a:cubicBezTo>
                  <a:cubicBezTo>
                    <a:pt x="412" y="76"/>
                    <a:pt x="429" y="108"/>
                    <a:pt x="441" y="148"/>
                  </a:cubicBezTo>
                  <a:cubicBezTo>
                    <a:pt x="407" y="156"/>
                    <a:pt x="374" y="164"/>
                    <a:pt x="340" y="172"/>
                  </a:cubicBezTo>
                  <a:cubicBezTo>
                    <a:pt x="334" y="146"/>
                    <a:pt x="321" y="125"/>
                    <a:pt x="302" y="110"/>
                  </a:cubicBezTo>
                  <a:cubicBezTo>
                    <a:pt x="283" y="95"/>
                    <a:pt x="260" y="87"/>
                    <a:pt x="232" y="87"/>
                  </a:cubicBezTo>
                  <a:cubicBezTo>
                    <a:pt x="195" y="87"/>
                    <a:pt x="164" y="101"/>
                    <a:pt x="140" y="128"/>
                  </a:cubicBezTo>
                  <a:cubicBezTo>
                    <a:pt x="116" y="155"/>
                    <a:pt x="105" y="198"/>
                    <a:pt x="105" y="259"/>
                  </a:cubicBezTo>
                  <a:cubicBezTo>
                    <a:pt x="105" y="323"/>
                    <a:pt x="117" y="369"/>
                    <a:pt x="140" y="396"/>
                  </a:cubicBezTo>
                  <a:cubicBezTo>
                    <a:pt x="163" y="423"/>
                    <a:pt x="193" y="437"/>
                    <a:pt x="230" y="437"/>
                  </a:cubicBezTo>
                  <a:cubicBezTo>
                    <a:pt x="257" y="437"/>
                    <a:pt x="281" y="428"/>
                    <a:pt x="301" y="411"/>
                  </a:cubicBezTo>
                  <a:cubicBezTo>
                    <a:pt x="321" y="394"/>
                    <a:pt x="334" y="366"/>
                    <a:pt x="343" y="32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3092" name="Freeform 41">
              <a:extLst>
                <a:ext uri="{FF2B5EF4-FFF2-40B4-BE49-F238E27FC236}">
                  <a16:creationId xmlns:a16="http://schemas.microsoft.com/office/drawing/2014/main" id="{70F9D0DD-56CF-4E78-9DAA-19F253E000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81" y="1476"/>
              <a:ext cx="87" cy="115"/>
            </a:xfrm>
            <a:custGeom>
              <a:avLst/>
              <a:gdLst>
                <a:gd name="T0" fmla="*/ 0 w 385"/>
                <a:gd name="T1" fmla="*/ 115 h 507"/>
                <a:gd name="T2" fmla="*/ 0 w 385"/>
                <a:gd name="T3" fmla="*/ 0 h 507"/>
                <a:gd name="T4" fmla="*/ 85 w 385"/>
                <a:gd name="T5" fmla="*/ 0 h 507"/>
                <a:gd name="T6" fmla="*/ 85 w 385"/>
                <a:gd name="T7" fmla="*/ 20 h 507"/>
                <a:gd name="T8" fmla="*/ 23 w 385"/>
                <a:gd name="T9" fmla="*/ 20 h 507"/>
                <a:gd name="T10" fmla="*/ 23 w 385"/>
                <a:gd name="T11" fmla="*/ 45 h 507"/>
                <a:gd name="T12" fmla="*/ 80 w 385"/>
                <a:gd name="T13" fmla="*/ 45 h 507"/>
                <a:gd name="T14" fmla="*/ 80 w 385"/>
                <a:gd name="T15" fmla="*/ 64 h 507"/>
                <a:gd name="T16" fmla="*/ 23 w 385"/>
                <a:gd name="T17" fmla="*/ 64 h 507"/>
                <a:gd name="T18" fmla="*/ 23 w 385"/>
                <a:gd name="T19" fmla="*/ 95 h 507"/>
                <a:gd name="T20" fmla="*/ 87 w 385"/>
                <a:gd name="T21" fmla="*/ 95 h 507"/>
                <a:gd name="T22" fmla="*/ 87 w 385"/>
                <a:gd name="T23" fmla="*/ 115 h 507"/>
                <a:gd name="T24" fmla="*/ 0 w 385"/>
                <a:gd name="T25" fmla="*/ 115 h 50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385"/>
                <a:gd name="T40" fmla="*/ 0 h 507"/>
                <a:gd name="T41" fmla="*/ 385 w 385"/>
                <a:gd name="T42" fmla="*/ 507 h 50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385" h="507">
                  <a:moveTo>
                    <a:pt x="0" y="506"/>
                  </a:moveTo>
                  <a:cubicBezTo>
                    <a:pt x="0" y="337"/>
                    <a:pt x="0" y="169"/>
                    <a:pt x="0" y="0"/>
                  </a:cubicBezTo>
                  <a:cubicBezTo>
                    <a:pt x="125" y="0"/>
                    <a:pt x="249" y="0"/>
                    <a:pt x="374" y="0"/>
                  </a:cubicBezTo>
                  <a:cubicBezTo>
                    <a:pt x="374" y="29"/>
                    <a:pt x="374" y="57"/>
                    <a:pt x="374" y="86"/>
                  </a:cubicBezTo>
                  <a:cubicBezTo>
                    <a:pt x="283" y="86"/>
                    <a:pt x="193" y="86"/>
                    <a:pt x="102" y="86"/>
                  </a:cubicBezTo>
                  <a:cubicBezTo>
                    <a:pt x="102" y="123"/>
                    <a:pt x="102" y="161"/>
                    <a:pt x="102" y="198"/>
                  </a:cubicBezTo>
                  <a:cubicBezTo>
                    <a:pt x="186" y="198"/>
                    <a:pt x="271" y="198"/>
                    <a:pt x="355" y="198"/>
                  </a:cubicBezTo>
                  <a:cubicBezTo>
                    <a:pt x="355" y="227"/>
                    <a:pt x="355" y="255"/>
                    <a:pt x="355" y="284"/>
                  </a:cubicBezTo>
                  <a:cubicBezTo>
                    <a:pt x="271" y="284"/>
                    <a:pt x="186" y="284"/>
                    <a:pt x="102" y="284"/>
                  </a:cubicBezTo>
                  <a:cubicBezTo>
                    <a:pt x="102" y="329"/>
                    <a:pt x="102" y="375"/>
                    <a:pt x="102" y="420"/>
                  </a:cubicBezTo>
                  <a:cubicBezTo>
                    <a:pt x="196" y="420"/>
                    <a:pt x="290" y="420"/>
                    <a:pt x="384" y="420"/>
                  </a:cubicBezTo>
                  <a:cubicBezTo>
                    <a:pt x="384" y="449"/>
                    <a:pt x="384" y="477"/>
                    <a:pt x="384" y="506"/>
                  </a:cubicBezTo>
                  <a:cubicBezTo>
                    <a:pt x="256" y="506"/>
                    <a:pt x="128" y="506"/>
                    <a:pt x="0" y="50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3093" name="Freeform 42">
              <a:extLst>
                <a:ext uri="{FF2B5EF4-FFF2-40B4-BE49-F238E27FC236}">
                  <a16:creationId xmlns:a16="http://schemas.microsoft.com/office/drawing/2014/main" id="{860E660C-D0F7-496A-B09D-3B720925DB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82" y="1474"/>
              <a:ext cx="40" cy="151"/>
            </a:xfrm>
            <a:custGeom>
              <a:avLst/>
              <a:gdLst>
                <a:gd name="T0" fmla="*/ 0 w 176"/>
                <a:gd name="T1" fmla="*/ 151 h 664"/>
                <a:gd name="T2" fmla="*/ 9 w 176"/>
                <a:gd name="T3" fmla="*/ 129 h 664"/>
                <a:gd name="T4" fmla="*/ 14 w 176"/>
                <a:gd name="T5" fmla="*/ 112 h 664"/>
                <a:gd name="T6" fmla="*/ 18 w 176"/>
                <a:gd name="T7" fmla="*/ 94 h 664"/>
                <a:gd name="T8" fmla="*/ 19 w 176"/>
                <a:gd name="T9" fmla="*/ 76 h 664"/>
                <a:gd name="T10" fmla="*/ 15 w 176"/>
                <a:gd name="T11" fmla="*/ 40 h 664"/>
                <a:gd name="T12" fmla="*/ 0 w 176"/>
                <a:gd name="T13" fmla="*/ 0 h 664"/>
                <a:gd name="T14" fmla="*/ 15 w 176"/>
                <a:gd name="T15" fmla="*/ 0 h 664"/>
                <a:gd name="T16" fmla="*/ 33 w 176"/>
                <a:gd name="T17" fmla="*/ 36 h 664"/>
                <a:gd name="T18" fmla="*/ 40 w 176"/>
                <a:gd name="T19" fmla="*/ 74 h 664"/>
                <a:gd name="T20" fmla="*/ 35 w 176"/>
                <a:gd name="T21" fmla="*/ 109 h 664"/>
                <a:gd name="T22" fmla="*/ 15 w 176"/>
                <a:gd name="T23" fmla="*/ 151 h 664"/>
                <a:gd name="T24" fmla="*/ 0 w 176"/>
                <a:gd name="T25" fmla="*/ 151 h 66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6"/>
                <a:gd name="T40" fmla="*/ 0 h 664"/>
                <a:gd name="T41" fmla="*/ 176 w 176"/>
                <a:gd name="T42" fmla="*/ 664 h 66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6" h="664">
                  <a:moveTo>
                    <a:pt x="1" y="663"/>
                  </a:moveTo>
                  <a:cubicBezTo>
                    <a:pt x="20" y="622"/>
                    <a:pt x="33" y="591"/>
                    <a:pt x="41" y="569"/>
                  </a:cubicBezTo>
                  <a:cubicBezTo>
                    <a:pt x="49" y="547"/>
                    <a:pt x="56" y="522"/>
                    <a:pt x="63" y="493"/>
                  </a:cubicBezTo>
                  <a:cubicBezTo>
                    <a:pt x="69" y="465"/>
                    <a:pt x="74" y="438"/>
                    <a:pt x="77" y="412"/>
                  </a:cubicBezTo>
                  <a:cubicBezTo>
                    <a:pt x="80" y="386"/>
                    <a:pt x="82" y="360"/>
                    <a:pt x="82" y="333"/>
                  </a:cubicBezTo>
                  <a:cubicBezTo>
                    <a:pt x="82" y="278"/>
                    <a:pt x="76" y="227"/>
                    <a:pt x="65" y="178"/>
                  </a:cubicBezTo>
                  <a:cubicBezTo>
                    <a:pt x="54" y="129"/>
                    <a:pt x="31" y="70"/>
                    <a:pt x="0" y="0"/>
                  </a:cubicBezTo>
                  <a:cubicBezTo>
                    <a:pt x="22" y="0"/>
                    <a:pt x="44" y="0"/>
                    <a:pt x="66" y="0"/>
                  </a:cubicBezTo>
                  <a:cubicBezTo>
                    <a:pt x="101" y="49"/>
                    <a:pt x="127" y="102"/>
                    <a:pt x="146" y="157"/>
                  </a:cubicBezTo>
                  <a:cubicBezTo>
                    <a:pt x="165" y="212"/>
                    <a:pt x="175" y="269"/>
                    <a:pt x="175" y="326"/>
                  </a:cubicBezTo>
                  <a:cubicBezTo>
                    <a:pt x="175" y="374"/>
                    <a:pt x="167" y="426"/>
                    <a:pt x="152" y="481"/>
                  </a:cubicBezTo>
                  <a:cubicBezTo>
                    <a:pt x="135" y="542"/>
                    <a:pt x="107" y="603"/>
                    <a:pt x="68" y="663"/>
                  </a:cubicBezTo>
                  <a:cubicBezTo>
                    <a:pt x="46" y="663"/>
                    <a:pt x="23" y="663"/>
                    <a:pt x="1" y="66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pic>
        <p:nvPicPr>
          <p:cNvPr id="43016" name="Picture 43">
            <a:extLst>
              <a:ext uri="{FF2B5EF4-FFF2-40B4-BE49-F238E27FC236}">
                <a16:creationId xmlns:a16="http://schemas.microsoft.com/office/drawing/2014/main" id="{17967F13-6174-4CB2-9FC4-247773E194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990600"/>
            <a:ext cx="2308225" cy="63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43017" name="Picture 44">
            <a:extLst>
              <a:ext uri="{FF2B5EF4-FFF2-40B4-BE49-F238E27FC236}">
                <a16:creationId xmlns:a16="http://schemas.microsoft.com/office/drawing/2014/main" id="{046FCB4C-FC5F-4B1A-A2B8-E71175E4A2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1525" y="5435600"/>
            <a:ext cx="1250950" cy="57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43018" name="Picture 45">
            <a:extLst>
              <a:ext uri="{FF2B5EF4-FFF2-40B4-BE49-F238E27FC236}">
                <a16:creationId xmlns:a16="http://schemas.microsoft.com/office/drawing/2014/main" id="{DF3B9034-D596-4C74-863B-E50B46A23C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6188" y="887413"/>
            <a:ext cx="774700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43019" name="Text Box 46">
            <a:extLst>
              <a:ext uri="{FF2B5EF4-FFF2-40B4-BE49-F238E27FC236}">
                <a16:creationId xmlns:a16="http://schemas.microsoft.com/office/drawing/2014/main" id="{39F443C8-DBE3-406E-9641-3605FC7D20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675" y="2903538"/>
            <a:ext cx="3360738" cy="525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652463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</a:tabLst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652463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y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</a:tabLst>
              <a:defRPr kumimoji="1" sz="2400">
                <a:solidFill>
                  <a:schemeClr val="accent1"/>
                </a:solidFill>
                <a:latin typeface="Tahoma" panose="020B0604030504040204" pitchFamily="34" charset="0"/>
              </a:defRPr>
            </a:lvl2pPr>
            <a:lvl3pPr marL="1143000" indent="-228600" defTabSz="652463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x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</a:tabLst>
              <a:defRPr kumimoji="1" sz="2000" b="1">
                <a:solidFill>
                  <a:srgbClr val="009900"/>
                </a:solidFill>
                <a:latin typeface="Tahoma" panose="020B0604030504040204" pitchFamily="34" charset="0"/>
              </a:defRPr>
            </a:lvl3pPr>
            <a:lvl4pPr marL="1600200" indent="-228600" defTabSz="652463">
              <a:spcBef>
                <a:spcPct val="20000"/>
              </a:spcBef>
              <a:buClr>
                <a:schemeClr val="accent2"/>
              </a:buClr>
              <a:buChar char="•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</a:tabLst>
              <a:defRPr kumimoji="1" b="1">
                <a:solidFill>
                  <a:srgbClr val="0066FF"/>
                </a:solidFill>
                <a:latin typeface="Tahoma" panose="020B0604030504040204" pitchFamily="34" charset="0"/>
              </a:defRPr>
            </a:lvl4pPr>
            <a:lvl5pPr marL="2057400" indent="-228600" defTabSz="652463">
              <a:spcBef>
                <a:spcPct val="20000"/>
              </a:spcBef>
              <a:buClr>
                <a:schemeClr val="accent2"/>
              </a:buClr>
              <a:buChar char="–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</a:tabLst>
              <a:defRPr kumimoji="1"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6524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</a:tabLst>
              <a:defRPr kumimoji="1"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6524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</a:tabLst>
              <a:defRPr kumimoji="1"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6524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</a:tabLst>
              <a:defRPr kumimoji="1"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6524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</a:tabLst>
              <a:defRPr kumimoji="1"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>
              <a:lnSpc>
                <a:spcPct val="93000"/>
              </a:lnSpc>
              <a:spcBef>
                <a:spcPct val="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None/>
            </a:pPr>
            <a:r>
              <a:rPr kumimoji="0" lang="en-GB" altLang="en-US" sz="1800" b="1">
                <a:solidFill>
                  <a:srgbClr val="FFCC99"/>
                </a:solidFill>
                <a:latin typeface="Arial" panose="020B0604020202020204" pitchFamily="34" charset="0"/>
              </a:rPr>
              <a:t>Object Request Broker</a:t>
            </a:r>
          </a:p>
          <a:p>
            <a:pPr algn="ctr" eaLnBrk="1">
              <a:lnSpc>
                <a:spcPct val="93000"/>
              </a:lnSpc>
              <a:spcBef>
                <a:spcPct val="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None/>
            </a:pPr>
            <a:r>
              <a:rPr kumimoji="0" lang="en-GB" altLang="en-US" sz="1800" b="1">
                <a:solidFill>
                  <a:srgbClr val="FFCC99"/>
                </a:solidFill>
                <a:latin typeface="Arial" panose="020B0604020202020204" pitchFamily="34" charset="0"/>
              </a:rPr>
              <a:t> (ORB)</a:t>
            </a:r>
            <a:r>
              <a:rPr kumimoji="0" lang="ar-SA" altLang="en-US" sz="1800" b="1">
                <a:solidFill>
                  <a:srgbClr val="FFCC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‏</a:t>
            </a:r>
            <a:endParaRPr kumimoji="0" lang="en-GB" altLang="en-US" sz="1800" b="1">
              <a:solidFill>
                <a:srgbClr val="FFCC99"/>
              </a:solidFill>
              <a:latin typeface="Arial" panose="020B0604020202020204" pitchFamily="34" charset="0"/>
            </a:endParaRPr>
          </a:p>
        </p:txBody>
      </p:sp>
      <p:pic>
        <p:nvPicPr>
          <p:cNvPr id="43020" name="Picture 47">
            <a:extLst>
              <a:ext uri="{FF2B5EF4-FFF2-40B4-BE49-F238E27FC236}">
                <a16:creationId xmlns:a16="http://schemas.microsoft.com/office/drawing/2014/main" id="{F4C1C876-E26D-4F37-928D-568B614017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963" y="3478213"/>
            <a:ext cx="1585912" cy="66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43021" name="Text Box 48">
            <a:extLst>
              <a:ext uri="{FF2B5EF4-FFF2-40B4-BE49-F238E27FC236}">
                <a16:creationId xmlns:a16="http://schemas.microsoft.com/office/drawing/2014/main" id="{23966ECC-69C4-4518-A3A6-2358DCF1AA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3513" y="3838575"/>
            <a:ext cx="14509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652463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  <a:tabLst>
                <a:tab pos="657225" algn="l"/>
                <a:tab pos="1312863" algn="l"/>
              </a:tabLst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652463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y"/>
              <a:tabLst>
                <a:tab pos="657225" algn="l"/>
                <a:tab pos="1312863" algn="l"/>
              </a:tabLst>
              <a:defRPr kumimoji="1" sz="2400">
                <a:solidFill>
                  <a:schemeClr val="accent1"/>
                </a:solidFill>
                <a:latin typeface="Tahoma" panose="020B0604030504040204" pitchFamily="34" charset="0"/>
              </a:defRPr>
            </a:lvl2pPr>
            <a:lvl3pPr marL="1143000" indent="-228600" defTabSz="652463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x"/>
              <a:tabLst>
                <a:tab pos="657225" algn="l"/>
                <a:tab pos="1312863" algn="l"/>
              </a:tabLst>
              <a:defRPr kumimoji="1" sz="2000" b="1">
                <a:solidFill>
                  <a:srgbClr val="009900"/>
                </a:solidFill>
                <a:latin typeface="Tahoma" panose="020B0604030504040204" pitchFamily="34" charset="0"/>
              </a:defRPr>
            </a:lvl3pPr>
            <a:lvl4pPr marL="1600200" indent="-228600" defTabSz="652463">
              <a:spcBef>
                <a:spcPct val="20000"/>
              </a:spcBef>
              <a:buClr>
                <a:schemeClr val="accent2"/>
              </a:buClr>
              <a:buChar char="•"/>
              <a:tabLst>
                <a:tab pos="657225" algn="l"/>
                <a:tab pos="1312863" algn="l"/>
              </a:tabLst>
              <a:defRPr kumimoji="1" b="1">
                <a:solidFill>
                  <a:srgbClr val="0066FF"/>
                </a:solidFill>
                <a:latin typeface="Tahoma" panose="020B0604030504040204" pitchFamily="34" charset="0"/>
              </a:defRPr>
            </a:lvl4pPr>
            <a:lvl5pPr marL="2057400" indent="-228600" defTabSz="652463">
              <a:spcBef>
                <a:spcPct val="20000"/>
              </a:spcBef>
              <a:buClr>
                <a:schemeClr val="accent2"/>
              </a:buClr>
              <a:buChar char="–"/>
              <a:tabLst>
                <a:tab pos="657225" algn="l"/>
                <a:tab pos="1312863" algn="l"/>
              </a:tabLst>
              <a:defRPr kumimoji="1"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6524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tabLst>
                <a:tab pos="657225" algn="l"/>
                <a:tab pos="1312863" algn="l"/>
              </a:tabLst>
              <a:defRPr kumimoji="1"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6524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tabLst>
                <a:tab pos="657225" algn="l"/>
                <a:tab pos="1312863" algn="l"/>
              </a:tabLst>
              <a:defRPr kumimoji="1"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6524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tabLst>
                <a:tab pos="657225" algn="l"/>
                <a:tab pos="1312863" algn="l"/>
              </a:tabLst>
              <a:defRPr kumimoji="1"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6524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tabLst>
                <a:tab pos="657225" algn="l"/>
                <a:tab pos="1312863" algn="l"/>
              </a:tabLst>
              <a:defRPr kumimoji="1"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>
              <a:lnSpc>
                <a:spcPct val="93000"/>
              </a:lnSpc>
              <a:spcBef>
                <a:spcPct val="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None/>
            </a:pPr>
            <a:r>
              <a:rPr kumimoji="0" lang="en-GB" altLang="en-US" sz="2500" b="1">
                <a:solidFill>
                  <a:srgbClr val="00FF00"/>
                </a:solidFill>
                <a:latin typeface="Arial" panose="020B0604020202020204" pitchFamily="34" charset="0"/>
              </a:rPr>
              <a:t>opalORB</a:t>
            </a:r>
          </a:p>
        </p:txBody>
      </p:sp>
      <p:pic>
        <p:nvPicPr>
          <p:cNvPr id="43022" name="Picture 49">
            <a:extLst>
              <a:ext uri="{FF2B5EF4-FFF2-40B4-BE49-F238E27FC236}">
                <a16:creationId xmlns:a16="http://schemas.microsoft.com/office/drawing/2014/main" id="{316D108A-0D7D-478A-A631-3E86AC203A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7300" y="2062163"/>
            <a:ext cx="1658938" cy="1001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43023" name="Text Box 50">
            <a:extLst>
              <a:ext uri="{FF2B5EF4-FFF2-40B4-BE49-F238E27FC236}">
                <a16:creationId xmlns:a16="http://schemas.microsoft.com/office/drawing/2014/main" id="{34278372-FFA1-43D2-A2FF-AD2082D953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14725" y="3595688"/>
            <a:ext cx="3308350" cy="525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652463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</a:tabLst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652463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y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</a:tabLst>
              <a:defRPr kumimoji="1" sz="2400">
                <a:solidFill>
                  <a:schemeClr val="accent1"/>
                </a:solidFill>
                <a:latin typeface="Tahoma" panose="020B0604030504040204" pitchFamily="34" charset="0"/>
              </a:defRPr>
            </a:lvl2pPr>
            <a:lvl3pPr marL="1143000" indent="-228600" defTabSz="652463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x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</a:tabLst>
              <a:defRPr kumimoji="1" sz="2000" b="1">
                <a:solidFill>
                  <a:srgbClr val="009900"/>
                </a:solidFill>
                <a:latin typeface="Tahoma" panose="020B0604030504040204" pitchFamily="34" charset="0"/>
              </a:defRPr>
            </a:lvl3pPr>
            <a:lvl4pPr marL="1600200" indent="-228600" defTabSz="652463">
              <a:spcBef>
                <a:spcPct val="20000"/>
              </a:spcBef>
              <a:buClr>
                <a:schemeClr val="accent2"/>
              </a:buClr>
              <a:buChar char="•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</a:tabLst>
              <a:defRPr kumimoji="1" b="1">
                <a:solidFill>
                  <a:srgbClr val="0066FF"/>
                </a:solidFill>
                <a:latin typeface="Tahoma" panose="020B0604030504040204" pitchFamily="34" charset="0"/>
              </a:defRPr>
            </a:lvl4pPr>
            <a:lvl5pPr marL="2057400" indent="-228600" defTabSz="652463">
              <a:spcBef>
                <a:spcPct val="20000"/>
              </a:spcBef>
              <a:buClr>
                <a:schemeClr val="accent2"/>
              </a:buClr>
              <a:buChar char="–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</a:tabLst>
              <a:defRPr kumimoji="1"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6524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</a:tabLst>
              <a:defRPr kumimoji="1"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6524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</a:tabLst>
              <a:defRPr kumimoji="1"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6524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</a:tabLst>
              <a:defRPr kumimoji="1"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6524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</a:tabLst>
              <a:defRPr kumimoji="1"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>
              <a:lnSpc>
                <a:spcPct val="93000"/>
              </a:lnSpc>
              <a:spcBef>
                <a:spcPct val="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None/>
            </a:pPr>
            <a:r>
              <a:rPr kumimoji="0" lang="en-GB" altLang="en-US" sz="1800" b="1">
                <a:solidFill>
                  <a:srgbClr val="CCFFFF"/>
                </a:solidFill>
                <a:latin typeface="Arial" panose="020B0604020202020204" pitchFamily="34" charset="0"/>
              </a:rPr>
              <a:t>Distributed Component</a:t>
            </a:r>
          </a:p>
          <a:p>
            <a:pPr algn="ctr" eaLnBrk="1">
              <a:lnSpc>
                <a:spcPct val="93000"/>
              </a:lnSpc>
              <a:spcBef>
                <a:spcPct val="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None/>
            </a:pPr>
            <a:r>
              <a:rPr kumimoji="0" lang="en-GB" altLang="en-US" sz="1800" b="1">
                <a:solidFill>
                  <a:srgbClr val="CCFFFF"/>
                </a:solidFill>
                <a:latin typeface="Arial" panose="020B0604020202020204" pitchFamily="34" charset="0"/>
              </a:rPr>
              <a:t> Object Model (DCOM) </a:t>
            </a:r>
          </a:p>
        </p:txBody>
      </p:sp>
      <p:pic>
        <p:nvPicPr>
          <p:cNvPr id="43024" name="Picture 51">
            <a:extLst>
              <a:ext uri="{FF2B5EF4-FFF2-40B4-BE49-F238E27FC236}">
                <a16:creationId xmlns:a16="http://schemas.microsoft.com/office/drawing/2014/main" id="{F4FFAB64-3AA7-4FE4-AF04-8B49ADB9AB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2050" y="3573463"/>
            <a:ext cx="1301750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43025" name="Text Box 52">
            <a:extLst>
              <a:ext uri="{FF2B5EF4-FFF2-40B4-BE49-F238E27FC236}">
                <a16:creationId xmlns:a16="http://schemas.microsoft.com/office/drawing/2014/main" id="{50EA90C3-15A6-4A02-B151-10A0175199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675" y="4302125"/>
            <a:ext cx="1257300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652463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  <a:tabLst>
                <a:tab pos="657225" algn="l"/>
              </a:tabLst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652463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y"/>
              <a:tabLst>
                <a:tab pos="657225" algn="l"/>
              </a:tabLst>
              <a:defRPr kumimoji="1" sz="2400">
                <a:solidFill>
                  <a:schemeClr val="accent1"/>
                </a:solidFill>
                <a:latin typeface="Tahoma" panose="020B0604030504040204" pitchFamily="34" charset="0"/>
              </a:defRPr>
            </a:lvl2pPr>
            <a:lvl3pPr marL="1143000" indent="-228600" defTabSz="652463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x"/>
              <a:tabLst>
                <a:tab pos="657225" algn="l"/>
              </a:tabLst>
              <a:defRPr kumimoji="1" sz="2000" b="1">
                <a:solidFill>
                  <a:srgbClr val="009900"/>
                </a:solidFill>
                <a:latin typeface="Tahoma" panose="020B0604030504040204" pitchFamily="34" charset="0"/>
              </a:defRPr>
            </a:lvl3pPr>
            <a:lvl4pPr marL="1600200" indent="-228600" defTabSz="652463">
              <a:spcBef>
                <a:spcPct val="20000"/>
              </a:spcBef>
              <a:buClr>
                <a:schemeClr val="accent2"/>
              </a:buClr>
              <a:buChar char="•"/>
              <a:tabLst>
                <a:tab pos="657225" algn="l"/>
              </a:tabLst>
              <a:defRPr kumimoji="1" b="1">
                <a:solidFill>
                  <a:srgbClr val="0066FF"/>
                </a:solidFill>
                <a:latin typeface="Tahoma" panose="020B0604030504040204" pitchFamily="34" charset="0"/>
              </a:defRPr>
            </a:lvl4pPr>
            <a:lvl5pPr marL="2057400" indent="-228600" defTabSz="652463">
              <a:spcBef>
                <a:spcPct val="20000"/>
              </a:spcBef>
              <a:buClr>
                <a:schemeClr val="accent2"/>
              </a:buClr>
              <a:buChar char="–"/>
              <a:tabLst>
                <a:tab pos="657225" algn="l"/>
              </a:tabLst>
              <a:defRPr kumimoji="1"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6524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tabLst>
                <a:tab pos="657225" algn="l"/>
              </a:tabLst>
              <a:defRPr kumimoji="1"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6524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tabLst>
                <a:tab pos="657225" algn="l"/>
              </a:tabLst>
              <a:defRPr kumimoji="1"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6524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tabLst>
                <a:tab pos="657225" algn="l"/>
              </a:tabLst>
              <a:defRPr kumimoji="1"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6524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tabLst>
                <a:tab pos="657225" algn="l"/>
              </a:tabLst>
              <a:defRPr kumimoji="1"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>
              <a:lnSpc>
                <a:spcPct val="93000"/>
              </a:lnSpc>
              <a:spcBef>
                <a:spcPct val="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None/>
            </a:pPr>
            <a:r>
              <a:rPr kumimoji="0" lang="en-GB" altLang="en-US" sz="2200" b="1">
                <a:solidFill>
                  <a:srgbClr val="99CCFF"/>
                </a:solidFill>
                <a:latin typeface="Arial" panose="020B0604020202020204" pitchFamily="34" charset="0"/>
              </a:rPr>
              <a:t>ZEN</a:t>
            </a:r>
          </a:p>
        </p:txBody>
      </p:sp>
      <p:sp>
        <p:nvSpPr>
          <p:cNvPr id="43026" name="Text Box 53">
            <a:extLst>
              <a:ext uri="{FF2B5EF4-FFF2-40B4-BE49-F238E27FC236}">
                <a16:creationId xmlns:a16="http://schemas.microsoft.com/office/drawing/2014/main" id="{064643EB-DEF8-476C-B28D-A27934096A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7275" y="2863850"/>
            <a:ext cx="1501775" cy="315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652463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  <a:tabLst>
                <a:tab pos="657225" algn="l"/>
                <a:tab pos="1312863" algn="l"/>
              </a:tabLst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652463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y"/>
              <a:tabLst>
                <a:tab pos="657225" algn="l"/>
                <a:tab pos="1312863" algn="l"/>
              </a:tabLst>
              <a:defRPr kumimoji="1" sz="2400">
                <a:solidFill>
                  <a:schemeClr val="accent1"/>
                </a:solidFill>
                <a:latin typeface="Tahoma" panose="020B0604030504040204" pitchFamily="34" charset="0"/>
              </a:defRPr>
            </a:lvl2pPr>
            <a:lvl3pPr marL="1143000" indent="-228600" defTabSz="652463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x"/>
              <a:tabLst>
                <a:tab pos="657225" algn="l"/>
                <a:tab pos="1312863" algn="l"/>
              </a:tabLst>
              <a:defRPr kumimoji="1" sz="2000" b="1">
                <a:solidFill>
                  <a:srgbClr val="009900"/>
                </a:solidFill>
                <a:latin typeface="Tahoma" panose="020B0604030504040204" pitchFamily="34" charset="0"/>
              </a:defRPr>
            </a:lvl3pPr>
            <a:lvl4pPr marL="1600200" indent="-228600" defTabSz="652463">
              <a:spcBef>
                <a:spcPct val="20000"/>
              </a:spcBef>
              <a:buClr>
                <a:schemeClr val="accent2"/>
              </a:buClr>
              <a:buChar char="•"/>
              <a:tabLst>
                <a:tab pos="657225" algn="l"/>
                <a:tab pos="1312863" algn="l"/>
              </a:tabLst>
              <a:defRPr kumimoji="1" b="1">
                <a:solidFill>
                  <a:srgbClr val="0066FF"/>
                </a:solidFill>
                <a:latin typeface="Tahoma" panose="020B0604030504040204" pitchFamily="34" charset="0"/>
              </a:defRPr>
            </a:lvl4pPr>
            <a:lvl5pPr marL="2057400" indent="-228600" defTabSz="652463">
              <a:spcBef>
                <a:spcPct val="20000"/>
              </a:spcBef>
              <a:buClr>
                <a:schemeClr val="accent2"/>
              </a:buClr>
              <a:buChar char="–"/>
              <a:tabLst>
                <a:tab pos="657225" algn="l"/>
                <a:tab pos="1312863" algn="l"/>
              </a:tabLst>
              <a:defRPr kumimoji="1"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6524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tabLst>
                <a:tab pos="657225" algn="l"/>
                <a:tab pos="1312863" algn="l"/>
              </a:tabLst>
              <a:defRPr kumimoji="1"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6524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tabLst>
                <a:tab pos="657225" algn="l"/>
                <a:tab pos="1312863" algn="l"/>
              </a:tabLst>
              <a:defRPr kumimoji="1"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6524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tabLst>
                <a:tab pos="657225" algn="l"/>
                <a:tab pos="1312863" algn="l"/>
              </a:tabLst>
              <a:defRPr kumimoji="1"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6524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tabLst>
                <a:tab pos="657225" algn="l"/>
                <a:tab pos="1312863" algn="l"/>
              </a:tabLst>
              <a:defRPr kumimoji="1"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>
              <a:lnSpc>
                <a:spcPct val="93000"/>
              </a:lnSpc>
              <a:spcBef>
                <a:spcPct val="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None/>
            </a:pPr>
            <a:r>
              <a:rPr kumimoji="0" lang="en-GB" altLang="en-US" sz="2200" b="1">
                <a:solidFill>
                  <a:srgbClr val="99CCFF"/>
                </a:solidFill>
                <a:latin typeface="Arial" panose="020B0604020202020204" pitchFamily="34" charset="0"/>
              </a:rPr>
              <a:t>RTCORBA</a:t>
            </a:r>
          </a:p>
        </p:txBody>
      </p:sp>
      <p:sp>
        <p:nvSpPr>
          <p:cNvPr id="43027" name="Text Box 54">
            <a:extLst>
              <a:ext uri="{FF2B5EF4-FFF2-40B4-BE49-F238E27FC236}">
                <a16:creationId xmlns:a16="http://schemas.microsoft.com/office/drawing/2014/main" id="{1680A712-C156-434C-9798-A7D3E41139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27400" y="4562475"/>
            <a:ext cx="1501775" cy="47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652463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  <a:tabLst>
                <a:tab pos="657225" algn="l"/>
                <a:tab pos="1312863" algn="l"/>
              </a:tabLst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652463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y"/>
              <a:tabLst>
                <a:tab pos="657225" algn="l"/>
                <a:tab pos="1312863" algn="l"/>
              </a:tabLst>
              <a:defRPr kumimoji="1" sz="2400">
                <a:solidFill>
                  <a:schemeClr val="accent1"/>
                </a:solidFill>
                <a:latin typeface="Tahoma" panose="020B0604030504040204" pitchFamily="34" charset="0"/>
              </a:defRPr>
            </a:lvl2pPr>
            <a:lvl3pPr marL="1143000" indent="-228600" defTabSz="652463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x"/>
              <a:tabLst>
                <a:tab pos="657225" algn="l"/>
                <a:tab pos="1312863" algn="l"/>
              </a:tabLst>
              <a:defRPr kumimoji="1" sz="2000" b="1">
                <a:solidFill>
                  <a:srgbClr val="009900"/>
                </a:solidFill>
                <a:latin typeface="Tahoma" panose="020B0604030504040204" pitchFamily="34" charset="0"/>
              </a:defRPr>
            </a:lvl3pPr>
            <a:lvl4pPr marL="1600200" indent="-228600" defTabSz="652463">
              <a:spcBef>
                <a:spcPct val="20000"/>
              </a:spcBef>
              <a:buClr>
                <a:schemeClr val="accent2"/>
              </a:buClr>
              <a:buChar char="•"/>
              <a:tabLst>
                <a:tab pos="657225" algn="l"/>
                <a:tab pos="1312863" algn="l"/>
              </a:tabLst>
              <a:defRPr kumimoji="1" b="1">
                <a:solidFill>
                  <a:srgbClr val="0066FF"/>
                </a:solidFill>
                <a:latin typeface="Tahoma" panose="020B0604030504040204" pitchFamily="34" charset="0"/>
              </a:defRPr>
            </a:lvl4pPr>
            <a:lvl5pPr marL="2057400" indent="-228600" defTabSz="652463">
              <a:spcBef>
                <a:spcPct val="20000"/>
              </a:spcBef>
              <a:buClr>
                <a:schemeClr val="accent2"/>
              </a:buClr>
              <a:buChar char="–"/>
              <a:tabLst>
                <a:tab pos="657225" algn="l"/>
                <a:tab pos="1312863" algn="l"/>
              </a:tabLst>
              <a:defRPr kumimoji="1"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6524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tabLst>
                <a:tab pos="657225" algn="l"/>
                <a:tab pos="1312863" algn="l"/>
              </a:tabLst>
              <a:defRPr kumimoji="1"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6524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tabLst>
                <a:tab pos="657225" algn="l"/>
                <a:tab pos="1312863" algn="l"/>
              </a:tabLst>
              <a:defRPr kumimoji="1"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6524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tabLst>
                <a:tab pos="657225" algn="l"/>
                <a:tab pos="1312863" algn="l"/>
              </a:tabLst>
              <a:defRPr kumimoji="1"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6524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tabLst>
                <a:tab pos="657225" algn="l"/>
                <a:tab pos="1312863" algn="l"/>
              </a:tabLst>
              <a:defRPr kumimoji="1"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>
              <a:lnSpc>
                <a:spcPct val="105000"/>
              </a:lnSpc>
              <a:spcBef>
                <a:spcPct val="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None/>
            </a:pPr>
            <a:r>
              <a:rPr kumimoji="0" lang="en-GB" altLang="en-US" sz="3300">
                <a:solidFill>
                  <a:srgbClr val="FFFFFF"/>
                </a:solidFill>
                <a:latin typeface="Franklin Gothic Medium" panose="020B0603020102020204" pitchFamily="34" charset="0"/>
              </a:rPr>
              <a:t>J</a:t>
            </a:r>
            <a:r>
              <a:rPr kumimoji="0" lang="en-GB" altLang="en-US" sz="2200">
                <a:solidFill>
                  <a:srgbClr val="FFFFFF"/>
                </a:solidFill>
                <a:latin typeface="Franklin Gothic Medium" panose="020B0603020102020204" pitchFamily="34" charset="0"/>
              </a:rPr>
              <a:t>INI</a:t>
            </a:r>
            <a:r>
              <a:rPr kumimoji="0" lang="en-GB" altLang="en-US" sz="2200" baseline="33000">
                <a:solidFill>
                  <a:srgbClr val="FFFFFF"/>
                </a:solidFill>
                <a:latin typeface="Franklin Gothic Medium" panose="020B0603020102020204" pitchFamily="34" charset="0"/>
              </a:rPr>
              <a:t>TM</a:t>
            </a:r>
          </a:p>
        </p:txBody>
      </p:sp>
      <p:sp>
        <p:nvSpPr>
          <p:cNvPr id="43028" name="Text Box 55">
            <a:extLst>
              <a:ext uri="{FF2B5EF4-FFF2-40B4-BE49-F238E27FC236}">
                <a16:creationId xmlns:a16="http://schemas.microsoft.com/office/drawing/2014/main" id="{570732AC-9AB4-4030-A09F-7E41CFBE40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38675" y="4289425"/>
            <a:ext cx="2901950" cy="57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652463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  <a:tabLst>
                <a:tab pos="657225" algn="l"/>
                <a:tab pos="1312863" algn="l"/>
                <a:tab pos="1970088" algn="l"/>
                <a:tab pos="2627313" algn="l"/>
              </a:tabLst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652463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y"/>
              <a:tabLst>
                <a:tab pos="657225" algn="l"/>
                <a:tab pos="1312863" algn="l"/>
                <a:tab pos="1970088" algn="l"/>
                <a:tab pos="2627313" algn="l"/>
              </a:tabLst>
              <a:defRPr kumimoji="1" sz="2400">
                <a:solidFill>
                  <a:schemeClr val="accent1"/>
                </a:solidFill>
                <a:latin typeface="Tahoma" panose="020B0604030504040204" pitchFamily="34" charset="0"/>
              </a:defRPr>
            </a:lvl2pPr>
            <a:lvl3pPr marL="1143000" indent="-228600" defTabSz="652463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x"/>
              <a:tabLst>
                <a:tab pos="657225" algn="l"/>
                <a:tab pos="1312863" algn="l"/>
                <a:tab pos="1970088" algn="l"/>
                <a:tab pos="2627313" algn="l"/>
              </a:tabLst>
              <a:defRPr kumimoji="1" sz="2000" b="1">
                <a:solidFill>
                  <a:srgbClr val="009900"/>
                </a:solidFill>
                <a:latin typeface="Tahoma" panose="020B0604030504040204" pitchFamily="34" charset="0"/>
              </a:defRPr>
            </a:lvl3pPr>
            <a:lvl4pPr marL="1600200" indent="-228600" defTabSz="652463">
              <a:spcBef>
                <a:spcPct val="20000"/>
              </a:spcBef>
              <a:buClr>
                <a:schemeClr val="accent2"/>
              </a:buClr>
              <a:buChar char="•"/>
              <a:tabLst>
                <a:tab pos="657225" algn="l"/>
                <a:tab pos="1312863" algn="l"/>
                <a:tab pos="1970088" algn="l"/>
                <a:tab pos="2627313" algn="l"/>
              </a:tabLst>
              <a:defRPr kumimoji="1" b="1">
                <a:solidFill>
                  <a:srgbClr val="0066FF"/>
                </a:solidFill>
                <a:latin typeface="Tahoma" panose="020B0604030504040204" pitchFamily="34" charset="0"/>
              </a:defRPr>
            </a:lvl4pPr>
            <a:lvl5pPr marL="2057400" indent="-228600" defTabSz="652463">
              <a:spcBef>
                <a:spcPct val="20000"/>
              </a:spcBef>
              <a:buClr>
                <a:schemeClr val="accent2"/>
              </a:buClr>
              <a:buChar char="–"/>
              <a:tabLst>
                <a:tab pos="657225" algn="l"/>
                <a:tab pos="1312863" algn="l"/>
                <a:tab pos="1970088" algn="l"/>
                <a:tab pos="2627313" algn="l"/>
              </a:tabLst>
              <a:defRPr kumimoji="1"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6524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tabLst>
                <a:tab pos="657225" algn="l"/>
                <a:tab pos="1312863" algn="l"/>
                <a:tab pos="1970088" algn="l"/>
                <a:tab pos="2627313" algn="l"/>
              </a:tabLst>
              <a:defRPr kumimoji="1"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6524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tabLst>
                <a:tab pos="657225" algn="l"/>
                <a:tab pos="1312863" algn="l"/>
                <a:tab pos="1970088" algn="l"/>
                <a:tab pos="2627313" algn="l"/>
              </a:tabLst>
              <a:defRPr kumimoji="1"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6524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tabLst>
                <a:tab pos="657225" algn="l"/>
                <a:tab pos="1312863" algn="l"/>
                <a:tab pos="1970088" algn="l"/>
                <a:tab pos="2627313" algn="l"/>
              </a:tabLst>
              <a:defRPr kumimoji="1"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6524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tabLst>
                <a:tab pos="657225" algn="l"/>
                <a:tab pos="1312863" algn="l"/>
                <a:tab pos="1970088" algn="l"/>
                <a:tab pos="2627313" algn="l"/>
              </a:tabLst>
              <a:defRPr kumimoji="1"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>
              <a:lnSpc>
                <a:spcPct val="93000"/>
              </a:lnSpc>
              <a:spcBef>
                <a:spcPct val="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None/>
            </a:pPr>
            <a:r>
              <a:rPr kumimoji="0" lang="en-GB" altLang="en-US" sz="2000" b="1">
                <a:solidFill>
                  <a:srgbClr val="EB613D"/>
                </a:solidFill>
                <a:latin typeface="Arial" panose="020B0604020202020204" pitchFamily="34" charset="0"/>
              </a:rPr>
              <a:t>Remote Method</a:t>
            </a:r>
          </a:p>
          <a:p>
            <a:pPr algn="ctr" eaLnBrk="1">
              <a:lnSpc>
                <a:spcPct val="93000"/>
              </a:lnSpc>
              <a:spcBef>
                <a:spcPct val="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None/>
            </a:pPr>
            <a:r>
              <a:rPr kumimoji="0" lang="en-GB" altLang="en-US" sz="2000" b="1">
                <a:solidFill>
                  <a:srgbClr val="EB613D"/>
                </a:solidFill>
                <a:latin typeface="Arial" panose="020B0604020202020204" pitchFamily="34" charset="0"/>
              </a:rPr>
              <a:t> Invocation</a:t>
            </a:r>
          </a:p>
          <a:p>
            <a:pPr algn="ctr" eaLnBrk="1">
              <a:lnSpc>
                <a:spcPct val="93000"/>
              </a:lnSpc>
              <a:spcBef>
                <a:spcPct val="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None/>
            </a:pPr>
            <a:r>
              <a:rPr kumimoji="0" lang="en-GB" altLang="en-US" sz="2000" b="1">
                <a:solidFill>
                  <a:srgbClr val="EB613D"/>
                </a:solidFill>
                <a:latin typeface="Arial" panose="020B0604020202020204" pitchFamily="34" charset="0"/>
              </a:rPr>
              <a:t> (RMI)</a:t>
            </a:r>
            <a:r>
              <a:rPr kumimoji="0" lang="ar-SA" altLang="en-US" sz="2000" b="1">
                <a:solidFill>
                  <a:srgbClr val="EB613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‏</a:t>
            </a:r>
            <a:endParaRPr kumimoji="0" lang="en-GB" altLang="en-US" sz="2000" b="1">
              <a:solidFill>
                <a:srgbClr val="EB613D"/>
              </a:solidFill>
              <a:latin typeface="Arial" panose="020B0604020202020204" pitchFamily="34" charset="0"/>
            </a:endParaRPr>
          </a:p>
        </p:txBody>
      </p:sp>
      <p:sp>
        <p:nvSpPr>
          <p:cNvPr id="43029" name="Text Box 56">
            <a:extLst>
              <a:ext uri="{FF2B5EF4-FFF2-40B4-BE49-F238E27FC236}">
                <a16:creationId xmlns:a16="http://schemas.microsoft.com/office/drawing/2014/main" id="{8CF8985E-C4D9-4C2D-8C49-B611394EE2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511800"/>
            <a:ext cx="3359150" cy="57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652463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</a:tabLst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652463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y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</a:tabLst>
              <a:defRPr kumimoji="1" sz="2400">
                <a:solidFill>
                  <a:schemeClr val="accent1"/>
                </a:solidFill>
                <a:latin typeface="Tahoma" panose="020B0604030504040204" pitchFamily="34" charset="0"/>
              </a:defRPr>
            </a:lvl2pPr>
            <a:lvl3pPr marL="1143000" indent="-228600" defTabSz="652463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x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</a:tabLst>
              <a:defRPr kumimoji="1" sz="2000" b="1">
                <a:solidFill>
                  <a:srgbClr val="009900"/>
                </a:solidFill>
                <a:latin typeface="Tahoma" panose="020B0604030504040204" pitchFamily="34" charset="0"/>
              </a:defRPr>
            </a:lvl3pPr>
            <a:lvl4pPr marL="1600200" indent="-228600" defTabSz="652463">
              <a:spcBef>
                <a:spcPct val="20000"/>
              </a:spcBef>
              <a:buClr>
                <a:schemeClr val="accent2"/>
              </a:buClr>
              <a:buChar char="•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</a:tabLst>
              <a:defRPr kumimoji="1" b="1">
                <a:solidFill>
                  <a:srgbClr val="0066FF"/>
                </a:solidFill>
                <a:latin typeface="Tahoma" panose="020B0604030504040204" pitchFamily="34" charset="0"/>
              </a:defRPr>
            </a:lvl4pPr>
            <a:lvl5pPr marL="2057400" indent="-228600" defTabSz="652463">
              <a:spcBef>
                <a:spcPct val="20000"/>
              </a:spcBef>
              <a:buClr>
                <a:schemeClr val="accent2"/>
              </a:buClr>
              <a:buChar char="–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</a:tabLst>
              <a:defRPr kumimoji="1"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6524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</a:tabLst>
              <a:defRPr kumimoji="1"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6524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</a:tabLst>
              <a:defRPr kumimoji="1"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6524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</a:tabLst>
              <a:defRPr kumimoji="1"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6524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</a:tabLst>
              <a:defRPr kumimoji="1"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>
              <a:lnSpc>
                <a:spcPct val="93000"/>
              </a:lnSpc>
              <a:spcBef>
                <a:spcPct val="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None/>
            </a:pPr>
            <a:r>
              <a:rPr kumimoji="0" lang="en-GB" altLang="en-US" sz="2000" b="1">
                <a:solidFill>
                  <a:srgbClr val="944794"/>
                </a:solidFill>
                <a:latin typeface="Arial" panose="020B0604020202020204" pitchFamily="34" charset="0"/>
              </a:rPr>
              <a:t>Remote Procedure Call</a:t>
            </a:r>
          </a:p>
          <a:p>
            <a:pPr algn="ctr" eaLnBrk="1">
              <a:lnSpc>
                <a:spcPct val="93000"/>
              </a:lnSpc>
              <a:spcBef>
                <a:spcPct val="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None/>
            </a:pPr>
            <a:r>
              <a:rPr kumimoji="0" lang="en-GB" altLang="en-US" sz="2000" b="1">
                <a:solidFill>
                  <a:srgbClr val="944794"/>
                </a:solidFill>
                <a:latin typeface="Arial" panose="020B0604020202020204" pitchFamily="34" charset="0"/>
              </a:rPr>
              <a:t> (RPC)</a:t>
            </a:r>
            <a:r>
              <a:rPr kumimoji="0" lang="ar-SA" altLang="en-US" sz="2000" b="1">
                <a:solidFill>
                  <a:srgbClr val="94479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‏</a:t>
            </a:r>
            <a:endParaRPr kumimoji="0" lang="en-GB" altLang="en-US" sz="2000" b="1">
              <a:solidFill>
                <a:srgbClr val="944794"/>
              </a:solidFill>
              <a:latin typeface="Arial" panose="020B0604020202020204" pitchFamily="34" charset="0"/>
            </a:endParaRPr>
          </a:p>
        </p:txBody>
      </p:sp>
      <p:pic>
        <p:nvPicPr>
          <p:cNvPr id="43030" name="Picture 57">
            <a:extLst>
              <a:ext uri="{FF2B5EF4-FFF2-40B4-BE49-F238E27FC236}">
                <a16:creationId xmlns:a16="http://schemas.microsoft.com/office/drawing/2014/main" id="{DEC09A9B-1208-49A2-99B8-544D1F4DF0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4425" y="6248400"/>
            <a:ext cx="14700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43031" name="Text Box 58">
            <a:extLst>
              <a:ext uri="{FF2B5EF4-FFF2-40B4-BE49-F238E27FC236}">
                <a16:creationId xmlns:a16="http://schemas.microsoft.com/office/drawing/2014/main" id="{78F191E3-D3D7-4611-A9CC-E4EF613B3A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13600" y="4976813"/>
            <a:ext cx="1865313" cy="1157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652463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  <a:tabLst>
                <a:tab pos="657225" algn="l"/>
                <a:tab pos="1312863" algn="l"/>
              </a:tabLst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652463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y"/>
              <a:tabLst>
                <a:tab pos="657225" algn="l"/>
                <a:tab pos="1312863" algn="l"/>
              </a:tabLst>
              <a:defRPr kumimoji="1" sz="2400">
                <a:solidFill>
                  <a:schemeClr val="accent1"/>
                </a:solidFill>
                <a:latin typeface="Tahoma" panose="020B0604030504040204" pitchFamily="34" charset="0"/>
              </a:defRPr>
            </a:lvl2pPr>
            <a:lvl3pPr marL="1143000" indent="-228600" defTabSz="652463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x"/>
              <a:tabLst>
                <a:tab pos="657225" algn="l"/>
                <a:tab pos="1312863" algn="l"/>
              </a:tabLst>
              <a:defRPr kumimoji="1" sz="2000" b="1">
                <a:solidFill>
                  <a:srgbClr val="009900"/>
                </a:solidFill>
                <a:latin typeface="Tahoma" panose="020B0604030504040204" pitchFamily="34" charset="0"/>
              </a:defRPr>
            </a:lvl3pPr>
            <a:lvl4pPr marL="1600200" indent="-228600" defTabSz="652463">
              <a:spcBef>
                <a:spcPct val="20000"/>
              </a:spcBef>
              <a:buClr>
                <a:schemeClr val="accent2"/>
              </a:buClr>
              <a:buChar char="•"/>
              <a:tabLst>
                <a:tab pos="657225" algn="l"/>
                <a:tab pos="1312863" algn="l"/>
              </a:tabLst>
              <a:defRPr kumimoji="1" b="1">
                <a:solidFill>
                  <a:srgbClr val="0066FF"/>
                </a:solidFill>
                <a:latin typeface="Tahoma" panose="020B0604030504040204" pitchFamily="34" charset="0"/>
              </a:defRPr>
            </a:lvl4pPr>
            <a:lvl5pPr marL="2057400" indent="-228600" defTabSz="652463">
              <a:spcBef>
                <a:spcPct val="20000"/>
              </a:spcBef>
              <a:buClr>
                <a:schemeClr val="accent2"/>
              </a:buClr>
              <a:buChar char="–"/>
              <a:tabLst>
                <a:tab pos="657225" algn="l"/>
                <a:tab pos="1312863" algn="l"/>
              </a:tabLst>
              <a:defRPr kumimoji="1"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6524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tabLst>
                <a:tab pos="657225" algn="l"/>
                <a:tab pos="1312863" algn="l"/>
              </a:tabLst>
              <a:defRPr kumimoji="1"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6524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tabLst>
                <a:tab pos="657225" algn="l"/>
                <a:tab pos="1312863" algn="l"/>
              </a:tabLst>
              <a:defRPr kumimoji="1"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6524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tabLst>
                <a:tab pos="657225" algn="l"/>
                <a:tab pos="1312863" algn="l"/>
              </a:tabLst>
              <a:defRPr kumimoji="1"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6524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tabLst>
                <a:tab pos="657225" algn="l"/>
                <a:tab pos="1312863" algn="l"/>
              </a:tabLst>
              <a:defRPr kumimoji="1"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>
              <a:lnSpc>
                <a:spcPct val="93000"/>
              </a:lnSpc>
              <a:spcBef>
                <a:spcPct val="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None/>
            </a:pPr>
            <a:r>
              <a:rPr kumimoji="0" lang="en-GB" altLang="en-US" sz="2000" b="1">
                <a:solidFill>
                  <a:srgbClr val="FFFFFF"/>
                </a:solidFill>
                <a:latin typeface="Arial" panose="020B0604020202020204" pitchFamily="34" charset="0"/>
              </a:rPr>
              <a:t>Enterprise</a:t>
            </a:r>
          </a:p>
          <a:p>
            <a:pPr algn="ctr" eaLnBrk="1">
              <a:lnSpc>
                <a:spcPct val="93000"/>
              </a:lnSpc>
              <a:spcBef>
                <a:spcPct val="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None/>
            </a:pPr>
            <a:r>
              <a:rPr kumimoji="0" lang="en-GB" altLang="en-US" sz="2000" b="1">
                <a:solidFill>
                  <a:srgbClr val="FFFFFF"/>
                </a:solidFill>
                <a:latin typeface="Arial" panose="020B0604020202020204" pitchFamily="34" charset="0"/>
              </a:rPr>
              <a:t>JavaBeans</a:t>
            </a:r>
          </a:p>
          <a:p>
            <a:pPr algn="ctr" eaLnBrk="1">
              <a:lnSpc>
                <a:spcPct val="93000"/>
              </a:lnSpc>
              <a:spcBef>
                <a:spcPct val="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None/>
            </a:pPr>
            <a:r>
              <a:rPr kumimoji="0" lang="en-GB" altLang="en-US" sz="2000" b="1">
                <a:solidFill>
                  <a:srgbClr val="FFFFFF"/>
                </a:solidFill>
                <a:latin typeface="Arial" panose="020B0604020202020204" pitchFamily="34" charset="0"/>
              </a:rPr>
              <a:t>Technology</a:t>
            </a:r>
          </a:p>
          <a:p>
            <a:pPr algn="ctr" eaLnBrk="1">
              <a:lnSpc>
                <a:spcPct val="93000"/>
              </a:lnSpc>
              <a:spcBef>
                <a:spcPct val="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None/>
            </a:pPr>
            <a:r>
              <a:rPr kumimoji="0" lang="en-GB" altLang="en-US" sz="2000" b="1">
                <a:solidFill>
                  <a:srgbClr val="FFFFFF"/>
                </a:solidFill>
                <a:latin typeface="Arial" panose="020B0604020202020204" pitchFamily="34" charset="0"/>
              </a:rPr>
              <a:t> (EJB)</a:t>
            </a:r>
            <a:r>
              <a:rPr kumimoji="0" lang="ar-SA" altLang="en-US" sz="20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‏</a:t>
            </a:r>
            <a:endParaRPr kumimoji="0" lang="en-GB" altLang="en-US" sz="2000" b="1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43032" name="Text Box 59">
            <a:extLst>
              <a:ext uri="{FF2B5EF4-FFF2-40B4-BE49-F238E27FC236}">
                <a16:creationId xmlns:a16="http://schemas.microsoft.com/office/drawing/2014/main" id="{C350A2B0-0DC4-4574-A129-F599AC57EC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21275" y="5207000"/>
            <a:ext cx="2344738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652463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  <a:tabLst>
                <a:tab pos="657225" algn="l"/>
                <a:tab pos="1312863" algn="l"/>
                <a:tab pos="1970088" algn="l"/>
              </a:tabLst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652463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y"/>
              <a:tabLst>
                <a:tab pos="657225" algn="l"/>
                <a:tab pos="1312863" algn="l"/>
                <a:tab pos="1970088" algn="l"/>
              </a:tabLst>
              <a:defRPr kumimoji="1" sz="2400">
                <a:solidFill>
                  <a:schemeClr val="accent1"/>
                </a:solidFill>
                <a:latin typeface="Tahoma" panose="020B0604030504040204" pitchFamily="34" charset="0"/>
              </a:defRPr>
            </a:lvl2pPr>
            <a:lvl3pPr marL="1143000" indent="-228600" defTabSz="652463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x"/>
              <a:tabLst>
                <a:tab pos="657225" algn="l"/>
                <a:tab pos="1312863" algn="l"/>
                <a:tab pos="1970088" algn="l"/>
              </a:tabLst>
              <a:defRPr kumimoji="1" sz="2000" b="1">
                <a:solidFill>
                  <a:srgbClr val="009900"/>
                </a:solidFill>
                <a:latin typeface="Tahoma" panose="020B0604030504040204" pitchFamily="34" charset="0"/>
              </a:defRPr>
            </a:lvl3pPr>
            <a:lvl4pPr marL="1600200" indent="-228600" defTabSz="652463">
              <a:spcBef>
                <a:spcPct val="20000"/>
              </a:spcBef>
              <a:buClr>
                <a:schemeClr val="accent2"/>
              </a:buClr>
              <a:buChar char="•"/>
              <a:tabLst>
                <a:tab pos="657225" algn="l"/>
                <a:tab pos="1312863" algn="l"/>
                <a:tab pos="1970088" algn="l"/>
              </a:tabLst>
              <a:defRPr kumimoji="1" b="1">
                <a:solidFill>
                  <a:srgbClr val="0066FF"/>
                </a:solidFill>
                <a:latin typeface="Tahoma" panose="020B0604030504040204" pitchFamily="34" charset="0"/>
              </a:defRPr>
            </a:lvl4pPr>
            <a:lvl5pPr marL="2057400" indent="-228600" defTabSz="652463">
              <a:spcBef>
                <a:spcPct val="20000"/>
              </a:spcBef>
              <a:buClr>
                <a:schemeClr val="accent2"/>
              </a:buClr>
              <a:buChar char="–"/>
              <a:tabLst>
                <a:tab pos="657225" algn="l"/>
                <a:tab pos="1312863" algn="l"/>
                <a:tab pos="1970088" algn="l"/>
              </a:tabLst>
              <a:defRPr kumimoji="1"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6524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tabLst>
                <a:tab pos="657225" algn="l"/>
                <a:tab pos="1312863" algn="l"/>
                <a:tab pos="1970088" algn="l"/>
              </a:tabLst>
              <a:defRPr kumimoji="1"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6524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tabLst>
                <a:tab pos="657225" algn="l"/>
                <a:tab pos="1312863" algn="l"/>
                <a:tab pos="1970088" algn="l"/>
              </a:tabLst>
              <a:defRPr kumimoji="1"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6524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tabLst>
                <a:tab pos="657225" algn="l"/>
                <a:tab pos="1312863" algn="l"/>
                <a:tab pos="1970088" algn="l"/>
              </a:tabLst>
              <a:defRPr kumimoji="1"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6524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tabLst>
                <a:tab pos="657225" algn="l"/>
                <a:tab pos="1312863" algn="l"/>
                <a:tab pos="1970088" algn="l"/>
              </a:tabLst>
              <a:defRPr kumimoji="1"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>
              <a:lnSpc>
                <a:spcPct val="93000"/>
              </a:lnSpc>
              <a:spcBef>
                <a:spcPct val="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None/>
            </a:pPr>
            <a:r>
              <a:rPr kumimoji="0" lang="en-GB" altLang="en-US" sz="2200" b="1">
                <a:solidFill>
                  <a:srgbClr val="DC2300"/>
                </a:solidFill>
                <a:latin typeface="Arial" panose="020B0604020202020204" pitchFamily="34" charset="0"/>
              </a:rPr>
              <a:t>BEA WebLogic® </a:t>
            </a:r>
          </a:p>
        </p:txBody>
      </p:sp>
      <p:pic>
        <p:nvPicPr>
          <p:cNvPr id="43033" name="Picture 60">
            <a:extLst>
              <a:ext uri="{FF2B5EF4-FFF2-40B4-BE49-F238E27FC236}">
                <a16:creationId xmlns:a16="http://schemas.microsoft.com/office/drawing/2014/main" id="{9624286A-CC71-46D1-A96B-06226FD391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4925" y="5583238"/>
            <a:ext cx="2143125" cy="354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43034" name="Text Box 61">
            <a:extLst>
              <a:ext uri="{FF2B5EF4-FFF2-40B4-BE49-F238E27FC236}">
                <a16:creationId xmlns:a16="http://schemas.microsoft.com/office/drawing/2014/main" id="{0CAA3680-71BC-466E-B1F4-7520EBB2D5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77100" y="4800600"/>
            <a:ext cx="1866900" cy="315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652463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  <a:tabLst>
                <a:tab pos="657225" algn="l"/>
                <a:tab pos="1312863" algn="l"/>
              </a:tabLst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652463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y"/>
              <a:tabLst>
                <a:tab pos="657225" algn="l"/>
                <a:tab pos="1312863" algn="l"/>
              </a:tabLst>
              <a:defRPr kumimoji="1" sz="2400">
                <a:solidFill>
                  <a:schemeClr val="accent1"/>
                </a:solidFill>
                <a:latin typeface="Tahoma" panose="020B0604030504040204" pitchFamily="34" charset="0"/>
              </a:defRPr>
            </a:lvl2pPr>
            <a:lvl3pPr marL="1143000" indent="-228600" defTabSz="652463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x"/>
              <a:tabLst>
                <a:tab pos="657225" algn="l"/>
                <a:tab pos="1312863" algn="l"/>
              </a:tabLst>
              <a:defRPr kumimoji="1" sz="2000" b="1">
                <a:solidFill>
                  <a:srgbClr val="009900"/>
                </a:solidFill>
                <a:latin typeface="Tahoma" panose="020B0604030504040204" pitchFamily="34" charset="0"/>
              </a:defRPr>
            </a:lvl3pPr>
            <a:lvl4pPr marL="1600200" indent="-228600" defTabSz="652463">
              <a:spcBef>
                <a:spcPct val="20000"/>
              </a:spcBef>
              <a:buClr>
                <a:schemeClr val="accent2"/>
              </a:buClr>
              <a:buChar char="•"/>
              <a:tabLst>
                <a:tab pos="657225" algn="l"/>
                <a:tab pos="1312863" algn="l"/>
              </a:tabLst>
              <a:defRPr kumimoji="1" b="1">
                <a:solidFill>
                  <a:srgbClr val="0066FF"/>
                </a:solidFill>
                <a:latin typeface="Tahoma" panose="020B0604030504040204" pitchFamily="34" charset="0"/>
              </a:defRPr>
            </a:lvl4pPr>
            <a:lvl5pPr marL="2057400" indent="-228600" defTabSz="652463">
              <a:spcBef>
                <a:spcPct val="20000"/>
              </a:spcBef>
              <a:buClr>
                <a:schemeClr val="accent2"/>
              </a:buClr>
              <a:buChar char="–"/>
              <a:tabLst>
                <a:tab pos="657225" algn="l"/>
                <a:tab pos="1312863" algn="l"/>
              </a:tabLst>
              <a:defRPr kumimoji="1"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6524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tabLst>
                <a:tab pos="657225" algn="l"/>
                <a:tab pos="1312863" algn="l"/>
              </a:tabLst>
              <a:defRPr kumimoji="1"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6524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tabLst>
                <a:tab pos="657225" algn="l"/>
                <a:tab pos="1312863" algn="l"/>
              </a:tabLst>
              <a:defRPr kumimoji="1"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6524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tabLst>
                <a:tab pos="657225" algn="l"/>
                <a:tab pos="1312863" algn="l"/>
              </a:tabLst>
              <a:defRPr kumimoji="1"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6524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tabLst>
                <a:tab pos="657225" algn="l"/>
                <a:tab pos="1312863" algn="l"/>
              </a:tabLst>
              <a:defRPr kumimoji="1"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>
              <a:lnSpc>
                <a:spcPct val="93000"/>
              </a:lnSpc>
              <a:spcBef>
                <a:spcPct val="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None/>
            </a:pPr>
            <a:r>
              <a:rPr kumimoji="0" lang="en-GB" altLang="en-US" sz="2200" b="1">
                <a:solidFill>
                  <a:srgbClr val="00DCFF"/>
                </a:solidFill>
                <a:latin typeface="Arial" panose="020B0604020202020204" pitchFamily="34" charset="0"/>
              </a:rPr>
              <a:t>Encina/9000</a:t>
            </a:r>
          </a:p>
        </p:txBody>
      </p:sp>
      <p:sp>
        <p:nvSpPr>
          <p:cNvPr id="43035" name="Text Box 62">
            <a:extLst>
              <a:ext uri="{FF2B5EF4-FFF2-40B4-BE49-F238E27FC236}">
                <a16:creationId xmlns:a16="http://schemas.microsoft.com/office/drawing/2014/main" id="{DFFB30B7-F33F-423B-A9D8-96A29F99C3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7963" y="6097588"/>
            <a:ext cx="4314825" cy="309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652463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</a:tabLst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652463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y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</a:tabLst>
              <a:defRPr kumimoji="1" sz="2400">
                <a:solidFill>
                  <a:schemeClr val="accent1"/>
                </a:solidFill>
                <a:latin typeface="Tahoma" panose="020B0604030504040204" pitchFamily="34" charset="0"/>
              </a:defRPr>
            </a:lvl2pPr>
            <a:lvl3pPr marL="1143000" indent="-228600" defTabSz="652463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x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</a:tabLst>
              <a:defRPr kumimoji="1" sz="2000" b="1">
                <a:solidFill>
                  <a:srgbClr val="009900"/>
                </a:solidFill>
                <a:latin typeface="Tahoma" panose="020B0604030504040204" pitchFamily="34" charset="0"/>
              </a:defRPr>
            </a:lvl3pPr>
            <a:lvl4pPr marL="1600200" indent="-228600" defTabSz="652463">
              <a:spcBef>
                <a:spcPct val="20000"/>
              </a:spcBef>
              <a:buClr>
                <a:schemeClr val="accent2"/>
              </a:buClr>
              <a:buChar char="•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</a:tabLst>
              <a:defRPr kumimoji="1" b="1">
                <a:solidFill>
                  <a:srgbClr val="0066FF"/>
                </a:solidFill>
                <a:latin typeface="Tahoma" panose="020B0604030504040204" pitchFamily="34" charset="0"/>
              </a:defRPr>
            </a:lvl4pPr>
            <a:lvl5pPr marL="2057400" indent="-228600" defTabSz="652463">
              <a:spcBef>
                <a:spcPct val="20000"/>
              </a:spcBef>
              <a:buClr>
                <a:schemeClr val="accent2"/>
              </a:buClr>
              <a:buChar char="–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</a:tabLst>
              <a:defRPr kumimoji="1"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6524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</a:tabLst>
              <a:defRPr kumimoji="1"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6524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</a:tabLst>
              <a:defRPr kumimoji="1"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6524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</a:tabLst>
              <a:defRPr kumimoji="1"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6524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</a:tabLst>
              <a:defRPr kumimoji="1"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>
              <a:lnSpc>
                <a:spcPct val="93000"/>
              </a:lnSpc>
              <a:spcBef>
                <a:spcPct val="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None/>
            </a:pPr>
            <a:r>
              <a:rPr kumimoji="0" lang="en-GB" altLang="en-US" sz="2000" b="1">
                <a:solidFill>
                  <a:srgbClr val="FFFF00"/>
                </a:solidFill>
                <a:latin typeface="Arial" panose="020B0604020202020204" pitchFamily="34" charset="0"/>
              </a:rPr>
              <a:t>Extensible Markup Language (XML)</a:t>
            </a:r>
            <a:r>
              <a:rPr kumimoji="0" lang="ar-SA" altLang="en-US" sz="2000" b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‏</a:t>
            </a:r>
            <a:endParaRPr kumimoji="0" lang="en-GB" altLang="en-US" sz="2000" b="1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  <p:sp>
        <p:nvSpPr>
          <p:cNvPr id="43036" name="Text Box 63">
            <a:extLst>
              <a:ext uri="{FF2B5EF4-FFF2-40B4-BE49-F238E27FC236}">
                <a16:creationId xmlns:a16="http://schemas.microsoft.com/office/drawing/2014/main" id="{1260D48A-439B-4F33-A713-BB5E8201DF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3675" y="3163888"/>
            <a:ext cx="1181100" cy="315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652463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  <a:tabLst>
                <a:tab pos="657225" algn="l"/>
              </a:tabLst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652463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y"/>
              <a:tabLst>
                <a:tab pos="657225" algn="l"/>
              </a:tabLst>
              <a:defRPr kumimoji="1" sz="2400">
                <a:solidFill>
                  <a:schemeClr val="accent1"/>
                </a:solidFill>
                <a:latin typeface="Tahoma" panose="020B0604030504040204" pitchFamily="34" charset="0"/>
              </a:defRPr>
            </a:lvl2pPr>
            <a:lvl3pPr marL="1143000" indent="-228600" defTabSz="652463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x"/>
              <a:tabLst>
                <a:tab pos="657225" algn="l"/>
              </a:tabLst>
              <a:defRPr kumimoji="1" sz="2000" b="1">
                <a:solidFill>
                  <a:srgbClr val="009900"/>
                </a:solidFill>
                <a:latin typeface="Tahoma" panose="020B0604030504040204" pitchFamily="34" charset="0"/>
              </a:defRPr>
            </a:lvl3pPr>
            <a:lvl4pPr marL="1600200" indent="-228600" defTabSz="652463">
              <a:spcBef>
                <a:spcPct val="20000"/>
              </a:spcBef>
              <a:buClr>
                <a:schemeClr val="accent2"/>
              </a:buClr>
              <a:buChar char="•"/>
              <a:tabLst>
                <a:tab pos="657225" algn="l"/>
              </a:tabLst>
              <a:defRPr kumimoji="1" b="1">
                <a:solidFill>
                  <a:srgbClr val="0066FF"/>
                </a:solidFill>
                <a:latin typeface="Tahoma" panose="020B0604030504040204" pitchFamily="34" charset="0"/>
              </a:defRPr>
            </a:lvl4pPr>
            <a:lvl5pPr marL="2057400" indent="-228600" defTabSz="652463">
              <a:spcBef>
                <a:spcPct val="20000"/>
              </a:spcBef>
              <a:buClr>
                <a:schemeClr val="accent2"/>
              </a:buClr>
              <a:buChar char="–"/>
              <a:tabLst>
                <a:tab pos="657225" algn="l"/>
              </a:tabLst>
              <a:defRPr kumimoji="1"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6524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tabLst>
                <a:tab pos="657225" algn="l"/>
              </a:tabLst>
              <a:defRPr kumimoji="1"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6524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tabLst>
                <a:tab pos="657225" algn="l"/>
              </a:tabLst>
              <a:defRPr kumimoji="1"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6524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tabLst>
                <a:tab pos="657225" algn="l"/>
              </a:tabLst>
              <a:defRPr kumimoji="1"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6524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tabLst>
                <a:tab pos="657225" algn="l"/>
              </a:tabLst>
              <a:defRPr kumimoji="1"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>
              <a:lnSpc>
                <a:spcPct val="93000"/>
              </a:lnSpc>
              <a:spcBef>
                <a:spcPct val="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None/>
            </a:pPr>
            <a:r>
              <a:rPr kumimoji="0" lang="en-GB" altLang="en-US" sz="2200" b="1">
                <a:solidFill>
                  <a:srgbClr val="E6FF00"/>
                </a:solidFill>
                <a:latin typeface="Arial" panose="020B0604020202020204" pitchFamily="34" charset="0"/>
              </a:rPr>
              <a:t>SOAP</a:t>
            </a:r>
          </a:p>
        </p:txBody>
      </p:sp>
      <p:pic>
        <p:nvPicPr>
          <p:cNvPr id="43037" name="Picture 64">
            <a:extLst>
              <a:ext uri="{FF2B5EF4-FFF2-40B4-BE49-F238E27FC236}">
                <a16:creationId xmlns:a16="http://schemas.microsoft.com/office/drawing/2014/main" id="{A353C6D9-4719-4DA5-BB82-4A0FAAF383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6813" y="6254750"/>
            <a:ext cx="2030412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43038" name="Text Box 65">
            <a:extLst>
              <a:ext uri="{FF2B5EF4-FFF2-40B4-BE49-F238E27FC236}">
                <a16:creationId xmlns:a16="http://schemas.microsoft.com/office/drawing/2014/main" id="{F02E7320-584E-4D82-821C-5319A0F6E3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31163" y="2662238"/>
            <a:ext cx="1050925" cy="315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652463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  <a:tabLst>
                <a:tab pos="657225" algn="l"/>
              </a:tabLst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652463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y"/>
              <a:tabLst>
                <a:tab pos="657225" algn="l"/>
              </a:tabLst>
              <a:defRPr kumimoji="1" sz="2400">
                <a:solidFill>
                  <a:schemeClr val="accent1"/>
                </a:solidFill>
                <a:latin typeface="Tahoma" panose="020B0604030504040204" pitchFamily="34" charset="0"/>
              </a:defRPr>
            </a:lvl2pPr>
            <a:lvl3pPr marL="1143000" indent="-228600" defTabSz="652463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x"/>
              <a:tabLst>
                <a:tab pos="657225" algn="l"/>
              </a:tabLst>
              <a:defRPr kumimoji="1" sz="2000" b="1">
                <a:solidFill>
                  <a:srgbClr val="009900"/>
                </a:solidFill>
                <a:latin typeface="Tahoma" panose="020B0604030504040204" pitchFamily="34" charset="0"/>
              </a:defRPr>
            </a:lvl3pPr>
            <a:lvl4pPr marL="1600200" indent="-228600" defTabSz="652463">
              <a:spcBef>
                <a:spcPct val="20000"/>
              </a:spcBef>
              <a:buClr>
                <a:schemeClr val="accent2"/>
              </a:buClr>
              <a:buChar char="•"/>
              <a:tabLst>
                <a:tab pos="657225" algn="l"/>
              </a:tabLst>
              <a:defRPr kumimoji="1" b="1">
                <a:solidFill>
                  <a:srgbClr val="0066FF"/>
                </a:solidFill>
                <a:latin typeface="Tahoma" panose="020B0604030504040204" pitchFamily="34" charset="0"/>
              </a:defRPr>
            </a:lvl4pPr>
            <a:lvl5pPr marL="2057400" indent="-228600" defTabSz="652463">
              <a:spcBef>
                <a:spcPct val="20000"/>
              </a:spcBef>
              <a:buClr>
                <a:schemeClr val="accent2"/>
              </a:buClr>
              <a:buChar char="–"/>
              <a:tabLst>
                <a:tab pos="657225" algn="l"/>
              </a:tabLst>
              <a:defRPr kumimoji="1"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6524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tabLst>
                <a:tab pos="657225" algn="l"/>
              </a:tabLst>
              <a:defRPr kumimoji="1"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6524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tabLst>
                <a:tab pos="657225" algn="l"/>
              </a:tabLst>
              <a:defRPr kumimoji="1"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6524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tabLst>
                <a:tab pos="657225" algn="l"/>
              </a:tabLst>
              <a:defRPr kumimoji="1"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6524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tabLst>
                <a:tab pos="657225" algn="l"/>
              </a:tabLst>
              <a:defRPr kumimoji="1"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>
              <a:lnSpc>
                <a:spcPct val="93000"/>
              </a:lnSpc>
              <a:spcBef>
                <a:spcPct val="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None/>
            </a:pPr>
            <a:r>
              <a:rPr kumimoji="0" lang="en-GB" altLang="en-US" sz="2200" b="1">
                <a:solidFill>
                  <a:srgbClr val="99CCFF"/>
                </a:solidFill>
                <a:latin typeface="Arial" panose="020B0604020202020204" pitchFamily="34" charset="0"/>
              </a:rPr>
              <a:t>EAI</a:t>
            </a:r>
          </a:p>
        </p:txBody>
      </p:sp>
      <p:pic>
        <p:nvPicPr>
          <p:cNvPr id="43039" name="Picture 66">
            <a:extLst>
              <a:ext uri="{FF2B5EF4-FFF2-40B4-BE49-F238E27FC236}">
                <a16:creationId xmlns:a16="http://schemas.microsoft.com/office/drawing/2014/main" id="{C77BCD80-3698-4F87-9C93-CEA9ACD5B8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58938"/>
            <a:ext cx="722313" cy="677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43040" name="Text Box 67">
            <a:extLst>
              <a:ext uri="{FF2B5EF4-FFF2-40B4-BE49-F238E27FC236}">
                <a16:creationId xmlns:a16="http://schemas.microsoft.com/office/drawing/2014/main" id="{A40175D4-1565-4174-9598-53F26BCDFC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4850" y="1825625"/>
            <a:ext cx="1181100" cy="315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652463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  <a:tabLst>
                <a:tab pos="657225" algn="l"/>
              </a:tabLst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652463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y"/>
              <a:tabLst>
                <a:tab pos="657225" algn="l"/>
              </a:tabLst>
              <a:defRPr kumimoji="1" sz="2400">
                <a:solidFill>
                  <a:schemeClr val="accent1"/>
                </a:solidFill>
                <a:latin typeface="Tahoma" panose="020B0604030504040204" pitchFamily="34" charset="0"/>
              </a:defRPr>
            </a:lvl2pPr>
            <a:lvl3pPr marL="1143000" indent="-228600" defTabSz="652463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x"/>
              <a:tabLst>
                <a:tab pos="657225" algn="l"/>
              </a:tabLst>
              <a:defRPr kumimoji="1" sz="2000" b="1">
                <a:solidFill>
                  <a:srgbClr val="009900"/>
                </a:solidFill>
                <a:latin typeface="Tahoma" panose="020B0604030504040204" pitchFamily="34" charset="0"/>
              </a:defRPr>
            </a:lvl3pPr>
            <a:lvl4pPr marL="1600200" indent="-228600" defTabSz="652463">
              <a:spcBef>
                <a:spcPct val="20000"/>
              </a:spcBef>
              <a:buClr>
                <a:schemeClr val="accent2"/>
              </a:buClr>
              <a:buChar char="•"/>
              <a:tabLst>
                <a:tab pos="657225" algn="l"/>
              </a:tabLst>
              <a:defRPr kumimoji="1" b="1">
                <a:solidFill>
                  <a:srgbClr val="0066FF"/>
                </a:solidFill>
                <a:latin typeface="Tahoma" panose="020B0604030504040204" pitchFamily="34" charset="0"/>
              </a:defRPr>
            </a:lvl4pPr>
            <a:lvl5pPr marL="2057400" indent="-228600" defTabSz="652463">
              <a:spcBef>
                <a:spcPct val="20000"/>
              </a:spcBef>
              <a:buClr>
                <a:schemeClr val="accent2"/>
              </a:buClr>
              <a:buChar char="–"/>
              <a:tabLst>
                <a:tab pos="657225" algn="l"/>
              </a:tabLst>
              <a:defRPr kumimoji="1"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6524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tabLst>
                <a:tab pos="657225" algn="l"/>
              </a:tabLst>
              <a:defRPr kumimoji="1"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6524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tabLst>
                <a:tab pos="657225" algn="l"/>
              </a:tabLst>
              <a:defRPr kumimoji="1"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6524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tabLst>
                <a:tab pos="657225" algn="l"/>
              </a:tabLst>
              <a:defRPr kumimoji="1"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6524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tabLst>
                <a:tab pos="657225" algn="l"/>
              </a:tabLst>
              <a:defRPr kumimoji="1"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>
              <a:lnSpc>
                <a:spcPct val="93000"/>
              </a:lnSpc>
              <a:spcBef>
                <a:spcPct val="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None/>
            </a:pPr>
            <a:r>
              <a:rPr kumimoji="0" lang="en-GB" altLang="en-US" sz="2200" b="1">
                <a:solidFill>
                  <a:srgbClr val="E6FF00"/>
                </a:solidFill>
                <a:latin typeface="Arial" panose="020B0604020202020204" pitchFamily="34" charset="0"/>
              </a:rPr>
              <a:t>Orbix</a:t>
            </a:r>
          </a:p>
        </p:txBody>
      </p:sp>
      <p:sp>
        <p:nvSpPr>
          <p:cNvPr id="43041" name="Text Box 68">
            <a:extLst>
              <a:ext uri="{FF2B5EF4-FFF2-40B4-BE49-F238E27FC236}">
                <a16:creationId xmlns:a16="http://schemas.microsoft.com/office/drawing/2014/main" id="{CF4CC0DC-ECC8-4433-A984-CF16386E8F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1625" y="4795838"/>
            <a:ext cx="1281113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652463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  <a:tabLst>
                <a:tab pos="657225" algn="l"/>
              </a:tabLst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652463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y"/>
              <a:tabLst>
                <a:tab pos="657225" algn="l"/>
              </a:tabLst>
              <a:defRPr kumimoji="1" sz="2400">
                <a:solidFill>
                  <a:schemeClr val="accent1"/>
                </a:solidFill>
                <a:latin typeface="Tahoma" panose="020B0604030504040204" pitchFamily="34" charset="0"/>
              </a:defRPr>
            </a:lvl2pPr>
            <a:lvl3pPr marL="1143000" indent="-228600" defTabSz="652463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x"/>
              <a:tabLst>
                <a:tab pos="657225" algn="l"/>
              </a:tabLst>
              <a:defRPr kumimoji="1" sz="2000" b="1">
                <a:solidFill>
                  <a:srgbClr val="009900"/>
                </a:solidFill>
                <a:latin typeface="Tahoma" panose="020B0604030504040204" pitchFamily="34" charset="0"/>
              </a:defRPr>
            </a:lvl3pPr>
            <a:lvl4pPr marL="1600200" indent="-228600" defTabSz="652463">
              <a:spcBef>
                <a:spcPct val="20000"/>
              </a:spcBef>
              <a:buClr>
                <a:schemeClr val="accent2"/>
              </a:buClr>
              <a:buChar char="•"/>
              <a:tabLst>
                <a:tab pos="657225" algn="l"/>
              </a:tabLst>
              <a:defRPr kumimoji="1" b="1">
                <a:solidFill>
                  <a:srgbClr val="0066FF"/>
                </a:solidFill>
                <a:latin typeface="Tahoma" panose="020B0604030504040204" pitchFamily="34" charset="0"/>
              </a:defRPr>
            </a:lvl4pPr>
            <a:lvl5pPr marL="2057400" indent="-228600" defTabSz="652463">
              <a:spcBef>
                <a:spcPct val="20000"/>
              </a:spcBef>
              <a:buClr>
                <a:schemeClr val="accent2"/>
              </a:buClr>
              <a:buChar char="–"/>
              <a:tabLst>
                <a:tab pos="657225" algn="l"/>
              </a:tabLst>
              <a:defRPr kumimoji="1"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6524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tabLst>
                <a:tab pos="657225" algn="l"/>
              </a:tabLst>
              <a:defRPr kumimoji="1"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6524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tabLst>
                <a:tab pos="657225" algn="l"/>
              </a:tabLst>
              <a:defRPr kumimoji="1"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6524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tabLst>
                <a:tab pos="657225" algn="l"/>
              </a:tabLst>
              <a:defRPr kumimoji="1"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6524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tabLst>
                <a:tab pos="657225" algn="l"/>
              </a:tabLst>
              <a:defRPr kumimoji="1"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>
              <a:lnSpc>
                <a:spcPct val="93000"/>
              </a:lnSpc>
              <a:spcBef>
                <a:spcPct val="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None/>
            </a:pPr>
            <a:r>
              <a:rPr kumimoji="0" lang="en-GB" altLang="en-US" sz="2200" b="1">
                <a:solidFill>
                  <a:srgbClr val="33CC66"/>
                </a:solidFill>
                <a:latin typeface="Arial" panose="020B0604020202020204" pitchFamily="34" charset="0"/>
              </a:rPr>
              <a:t>ORBlite</a:t>
            </a:r>
          </a:p>
        </p:txBody>
      </p:sp>
      <p:sp>
        <p:nvSpPr>
          <p:cNvPr id="43042" name="Text Box 69">
            <a:extLst>
              <a:ext uri="{FF2B5EF4-FFF2-40B4-BE49-F238E27FC236}">
                <a16:creationId xmlns:a16="http://schemas.microsoft.com/office/drawing/2014/main" id="{85BE9A8E-F8A7-4549-A356-B81A40F493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6625" y="909638"/>
            <a:ext cx="1484313" cy="63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652463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  <a:tabLst>
                <a:tab pos="657225" algn="l"/>
                <a:tab pos="1312863" algn="l"/>
              </a:tabLst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652463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y"/>
              <a:tabLst>
                <a:tab pos="657225" algn="l"/>
                <a:tab pos="1312863" algn="l"/>
              </a:tabLst>
              <a:defRPr kumimoji="1" sz="2400">
                <a:solidFill>
                  <a:schemeClr val="accent1"/>
                </a:solidFill>
                <a:latin typeface="Tahoma" panose="020B0604030504040204" pitchFamily="34" charset="0"/>
              </a:defRPr>
            </a:lvl2pPr>
            <a:lvl3pPr marL="1143000" indent="-228600" defTabSz="652463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x"/>
              <a:tabLst>
                <a:tab pos="657225" algn="l"/>
                <a:tab pos="1312863" algn="l"/>
              </a:tabLst>
              <a:defRPr kumimoji="1" sz="2000" b="1">
                <a:solidFill>
                  <a:srgbClr val="009900"/>
                </a:solidFill>
                <a:latin typeface="Tahoma" panose="020B0604030504040204" pitchFamily="34" charset="0"/>
              </a:defRPr>
            </a:lvl3pPr>
            <a:lvl4pPr marL="1600200" indent="-228600" defTabSz="652463">
              <a:spcBef>
                <a:spcPct val="20000"/>
              </a:spcBef>
              <a:buClr>
                <a:schemeClr val="accent2"/>
              </a:buClr>
              <a:buChar char="•"/>
              <a:tabLst>
                <a:tab pos="657225" algn="l"/>
                <a:tab pos="1312863" algn="l"/>
              </a:tabLst>
              <a:defRPr kumimoji="1" b="1">
                <a:solidFill>
                  <a:srgbClr val="0066FF"/>
                </a:solidFill>
                <a:latin typeface="Tahoma" panose="020B0604030504040204" pitchFamily="34" charset="0"/>
              </a:defRPr>
            </a:lvl4pPr>
            <a:lvl5pPr marL="2057400" indent="-228600" defTabSz="652463">
              <a:spcBef>
                <a:spcPct val="20000"/>
              </a:spcBef>
              <a:buClr>
                <a:schemeClr val="accent2"/>
              </a:buClr>
              <a:buChar char="–"/>
              <a:tabLst>
                <a:tab pos="657225" algn="l"/>
                <a:tab pos="1312863" algn="l"/>
              </a:tabLst>
              <a:defRPr kumimoji="1"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6524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tabLst>
                <a:tab pos="657225" algn="l"/>
                <a:tab pos="1312863" algn="l"/>
              </a:tabLst>
              <a:defRPr kumimoji="1"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6524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tabLst>
                <a:tab pos="657225" algn="l"/>
                <a:tab pos="1312863" algn="l"/>
              </a:tabLst>
              <a:defRPr kumimoji="1"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6524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tabLst>
                <a:tab pos="657225" algn="l"/>
                <a:tab pos="1312863" algn="l"/>
              </a:tabLst>
              <a:defRPr kumimoji="1"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6524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tabLst>
                <a:tab pos="657225" algn="l"/>
                <a:tab pos="1312863" algn="l"/>
              </a:tabLst>
              <a:defRPr kumimoji="1"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>
              <a:lnSpc>
                <a:spcPct val="93000"/>
              </a:lnSpc>
              <a:spcBef>
                <a:spcPct val="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None/>
            </a:pPr>
            <a:r>
              <a:rPr kumimoji="0" lang="en-GB" altLang="en-US" sz="2200" b="1">
                <a:solidFill>
                  <a:srgbClr val="800000"/>
                </a:solidFill>
                <a:latin typeface="Arial" panose="020B0604020202020204" pitchFamily="34" charset="0"/>
              </a:rPr>
              <a:t>WS-BPEL</a:t>
            </a:r>
          </a:p>
          <a:p>
            <a:pPr algn="ctr" eaLnBrk="1">
              <a:lnSpc>
                <a:spcPct val="93000"/>
              </a:lnSpc>
              <a:spcBef>
                <a:spcPct val="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None/>
            </a:pPr>
            <a:r>
              <a:rPr kumimoji="0" lang="en-GB" altLang="en-US" sz="2200" b="1">
                <a:solidFill>
                  <a:srgbClr val="99284C"/>
                </a:solidFill>
                <a:latin typeface="Arial" panose="020B0604020202020204" pitchFamily="34" charset="0"/>
              </a:rPr>
              <a:t>WSIL </a:t>
            </a:r>
          </a:p>
        </p:txBody>
      </p:sp>
      <p:sp>
        <p:nvSpPr>
          <p:cNvPr id="43043" name="Text Box 70">
            <a:extLst>
              <a:ext uri="{FF2B5EF4-FFF2-40B4-BE49-F238E27FC236}">
                <a16:creationId xmlns:a16="http://schemas.microsoft.com/office/drawing/2014/main" id="{FD475162-E4D3-4F68-AF20-2AE6B5C91C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3413" y="1733550"/>
            <a:ext cx="1085850" cy="315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652463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  <a:tabLst>
                <a:tab pos="657225" algn="l"/>
              </a:tabLst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652463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y"/>
              <a:tabLst>
                <a:tab pos="657225" algn="l"/>
              </a:tabLst>
              <a:defRPr kumimoji="1" sz="2400">
                <a:solidFill>
                  <a:schemeClr val="accent1"/>
                </a:solidFill>
                <a:latin typeface="Tahoma" panose="020B0604030504040204" pitchFamily="34" charset="0"/>
              </a:defRPr>
            </a:lvl2pPr>
            <a:lvl3pPr marL="1143000" indent="-228600" defTabSz="652463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x"/>
              <a:tabLst>
                <a:tab pos="657225" algn="l"/>
              </a:tabLst>
              <a:defRPr kumimoji="1" sz="2000" b="1">
                <a:solidFill>
                  <a:srgbClr val="009900"/>
                </a:solidFill>
                <a:latin typeface="Tahoma" panose="020B0604030504040204" pitchFamily="34" charset="0"/>
              </a:defRPr>
            </a:lvl3pPr>
            <a:lvl4pPr marL="1600200" indent="-228600" defTabSz="652463">
              <a:spcBef>
                <a:spcPct val="20000"/>
              </a:spcBef>
              <a:buClr>
                <a:schemeClr val="accent2"/>
              </a:buClr>
              <a:buChar char="•"/>
              <a:tabLst>
                <a:tab pos="657225" algn="l"/>
              </a:tabLst>
              <a:defRPr kumimoji="1" b="1">
                <a:solidFill>
                  <a:srgbClr val="0066FF"/>
                </a:solidFill>
                <a:latin typeface="Tahoma" panose="020B0604030504040204" pitchFamily="34" charset="0"/>
              </a:defRPr>
            </a:lvl4pPr>
            <a:lvl5pPr marL="2057400" indent="-228600" defTabSz="652463">
              <a:spcBef>
                <a:spcPct val="20000"/>
              </a:spcBef>
              <a:buClr>
                <a:schemeClr val="accent2"/>
              </a:buClr>
              <a:buChar char="–"/>
              <a:tabLst>
                <a:tab pos="657225" algn="l"/>
              </a:tabLst>
              <a:defRPr kumimoji="1"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6524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tabLst>
                <a:tab pos="657225" algn="l"/>
              </a:tabLst>
              <a:defRPr kumimoji="1"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6524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tabLst>
                <a:tab pos="657225" algn="l"/>
              </a:tabLst>
              <a:defRPr kumimoji="1"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6524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tabLst>
                <a:tab pos="657225" algn="l"/>
              </a:tabLst>
              <a:defRPr kumimoji="1"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6524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tabLst>
                <a:tab pos="657225" algn="l"/>
              </a:tabLst>
              <a:defRPr kumimoji="1"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>
              <a:lnSpc>
                <a:spcPct val="93000"/>
              </a:lnSpc>
              <a:spcBef>
                <a:spcPct val="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None/>
            </a:pPr>
            <a:r>
              <a:rPr kumimoji="0" lang="en-GB" altLang="en-US" sz="2200" b="1">
                <a:solidFill>
                  <a:srgbClr val="000000"/>
                </a:solidFill>
                <a:latin typeface="Arial" panose="020B0604020202020204" pitchFamily="34" charset="0"/>
              </a:rPr>
              <a:t>WSDL</a:t>
            </a:r>
          </a:p>
        </p:txBody>
      </p:sp>
      <p:sp>
        <p:nvSpPr>
          <p:cNvPr id="43044" name="Text Box 71">
            <a:extLst>
              <a:ext uri="{FF2B5EF4-FFF2-40B4-BE49-F238E27FC236}">
                <a16:creationId xmlns:a16="http://schemas.microsoft.com/office/drawing/2014/main" id="{F1C64305-D685-4126-95FA-A4756F27C3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56550" y="3570288"/>
            <a:ext cx="1074738" cy="89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652463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  <a:tabLst>
                <a:tab pos="657225" algn="l"/>
              </a:tabLst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652463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y"/>
              <a:tabLst>
                <a:tab pos="657225" algn="l"/>
              </a:tabLst>
              <a:defRPr kumimoji="1" sz="2400">
                <a:solidFill>
                  <a:schemeClr val="accent1"/>
                </a:solidFill>
                <a:latin typeface="Tahoma" panose="020B0604030504040204" pitchFamily="34" charset="0"/>
              </a:defRPr>
            </a:lvl2pPr>
            <a:lvl3pPr marL="1143000" indent="-228600" defTabSz="652463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x"/>
              <a:tabLst>
                <a:tab pos="657225" algn="l"/>
              </a:tabLst>
              <a:defRPr kumimoji="1" sz="2000" b="1">
                <a:solidFill>
                  <a:srgbClr val="009900"/>
                </a:solidFill>
                <a:latin typeface="Tahoma" panose="020B0604030504040204" pitchFamily="34" charset="0"/>
              </a:defRPr>
            </a:lvl3pPr>
            <a:lvl4pPr marL="1600200" indent="-228600" defTabSz="652463">
              <a:spcBef>
                <a:spcPct val="20000"/>
              </a:spcBef>
              <a:buClr>
                <a:schemeClr val="accent2"/>
              </a:buClr>
              <a:buChar char="•"/>
              <a:tabLst>
                <a:tab pos="657225" algn="l"/>
              </a:tabLst>
              <a:defRPr kumimoji="1" b="1">
                <a:solidFill>
                  <a:srgbClr val="0066FF"/>
                </a:solidFill>
                <a:latin typeface="Tahoma" panose="020B0604030504040204" pitchFamily="34" charset="0"/>
              </a:defRPr>
            </a:lvl4pPr>
            <a:lvl5pPr marL="2057400" indent="-228600" defTabSz="652463">
              <a:spcBef>
                <a:spcPct val="20000"/>
              </a:spcBef>
              <a:buClr>
                <a:schemeClr val="accent2"/>
              </a:buClr>
              <a:buChar char="–"/>
              <a:tabLst>
                <a:tab pos="657225" algn="l"/>
              </a:tabLst>
              <a:defRPr kumimoji="1"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6524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tabLst>
                <a:tab pos="657225" algn="l"/>
              </a:tabLst>
              <a:defRPr kumimoji="1"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6524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tabLst>
                <a:tab pos="657225" algn="l"/>
              </a:tabLst>
              <a:defRPr kumimoji="1"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6524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tabLst>
                <a:tab pos="657225" algn="l"/>
              </a:tabLst>
              <a:defRPr kumimoji="1"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6524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tabLst>
                <a:tab pos="657225" algn="l"/>
              </a:tabLst>
              <a:defRPr kumimoji="1"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>
              <a:lnSpc>
                <a:spcPct val="93000"/>
              </a:lnSpc>
              <a:spcBef>
                <a:spcPct val="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None/>
            </a:pPr>
            <a:r>
              <a:rPr kumimoji="0" lang="en-GB" altLang="en-US" sz="2200" b="1">
                <a:solidFill>
                  <a:srgbClr val="000080"/>
                </a:solidFill>
                <a:latin typeface="Arial" panose="020B0604020202020204" pitchFamily="34" charset="0"/>
              </a:rPr>
              <a:t>XQuery</a:t>
            </a:r>
          </a:p>
          <a:p>
            <a:pPr algn="ctr" eaLnBrk="1">
              <a:lnSpc>
                <a:spcPct val="93000"/>
              </a:lnSpc>
              <a:spcBef>
                <a:spcPct val="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None/>
            </a:pPr>
            <a:endParaRPr kumimoji="0" lang="en-GB" altLang="en-US" sz="2000" b="1">
              <a:solidFill>
                <a:srgbClr val="FF00FF"/>
              </a:solidFill>
              <a:latin typeface="Arial" panose="020B0604020202020204" pitchFamily="34" charset="0"/>
            </a:endParaRPr>
          </a:p>
          <a:p>
            <a:pPr algn="ctr" eaLnBrk="1">
              <a:lnSpc>
                <a:spcPct val="93000"/>
              </a:lnSpc>
              <a:spcBef>
                <a:spcPct val="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None/>
            </a:pPr>
            <a:r>
              <a:rPr kumimoji="0" lang="en-GB" altLang="en-US" sz="2000" b="1">
                <a:solidFill>
                  <a:srgbClr val="FF00FF"/>
                </a:solidFill>
                <a:latin typeface="Arial" panose="020B0604020202020204" pitchFamily="34" charset="0"/>
              </a:rPr>
              <a:t>XPath</a:t>
            </a:r>
          </a:p>
        </p:txBody>
      </p:sp>
      <p:sp>
        <p:nvSpPr>
          <p:cNvPr id="43045" name="Text Box 72">
            <a:extLst>
              <a:ext uri="{FF2B5EF4-FFF2-40B4-BE49-F238E27FC236}">
                <a16:creationId xmlns:a16="http://schemas.microsoft.com/office/drawing/2014/main" id="{14A3DEC4-C3DA-491A-986F-ABB61B7A4F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5950" y="2420938"/>
            <a:ext cx="2225675" cy="315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652463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  <a:tabLst>
                <a:tab pos="657225" algn="l"/>
                <a:tab pos="1312863" algn="l"/>
                <a:tab pos="1970088" algn="l"/>
              </a:tabLst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652463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y"/>
              <a:tabLst>
                <a:tab pos="657225" algn="l"/>
                <a:tab pos="1312863" algn="l"/>
                <a:tab pos="1970088" algn="l"/>
              </a:tabLst>
              <a:defRPr kumimoji="1" sz="2400">
                <a:solidFill>
                  <a:schemeClr val="accent1"/>
                </a:solidFill>
                <a:latin typeface="Tahoma" panose="020B0604030504040204" pitchFamily="34" charset="0"/>
              </a:defRPr>
            </a:lvl2pPr>
            <a:lvl3pPr marL="1143000" indent="-228600" defTabSz="652463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x"/>
              <a:tabLst>
                <a:tab pos="657225" algn="l"/>
                <a:tab pos="1312863" algn="l"/>
                <a:tab pos="1970088" algn="l"/>
              </a:tabLst>
              <a:defRPr kumimoji="1" sz="2000" b="1">
                <a:solidFill>
                  <a:srgbClr val="009900"/>
                </a:solidFill>
                <a:latin typeface="Tahoma" panose="020B0604030504040204" pitchFamily="34" charset="0"/>
              </a:defRPr>
            </a:lvl3pPr>
            <a:lvl4pPr marL="1600200" indent="-228600" defTabSz="652463">
              <a:spcBef>
                <a:spcPct val="20000"/>
              </a:spcBef>
              <a:buClr>
                <a:schemeClr val="accent2"/>
              </a:buClr>
              <a:buChar char="•"/>
              <a:tabLst>
                <a:tab pos="657225" algn="l"/>
                <a:tab pos="1312863" algn="l"/>
                <a:tab pos="1970088" algn="l"/>
              </a:tabLst>
              <a:defRPr kumimoji="1" b="1">
                <a:solidFill>
                  <a:srgbClr val="0066FF"/>
                </a:solidFill>
                <a:latin typeface="Tahoma" panose="020B0604030504040204" pitchFamily="34" charset="0"/>
              </a:defRPr>
            </a:lvl4pPr>
            <a:lvl5pPr marL="2057400" indent="-228600" defTabSz="652463">
              <a:spcBef>
                <a:spcPct val="20000"/>
              </a:spcBef>
              <a:buClr>
                <a:schemeClr val="accent2"/>
              </a:buClr>
              <a:buChar char="–"/>
              <a:tabLst>
                <a:tab pos="657225" algn="l"/>
                <a:tab pos="1312863" algn="l"/>
                <a:tab pos="1970088" algn="l"/>
              </a:tabLst>
              <a:defRPr kumimoji="1"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6524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tabLst>
                <a:tab pos="657225" algn="l"/>
                <a:tab pos="1312863" algn="l"/>
                <a:tab pos="1970088" algn="l"/>
              </a:tabLst>
              <a:defRPr kumimoji="1"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6524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tabLst>
                <a:tab pos="657225" algn="l"/>
                <a:tab pos="1312863" algn="l"/>
                <a:tab pos="1970088" algn="l"/>
              </a:tabLst>
              <a:defRPr kumimoji="1"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6524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tabLst>
                <a:tab pos="657225" algn="l"/>
                <a:tab pos="1312863" algn="l"/>
                <a:tab pos="1970088" algn="l"/>
              </a:tabLst>
              <a:defRPr kumimoji="1"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6524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tabLst>
                <a:tab pos="657225" algn="l"/>
                <a:tab pos="1312863" algn="l"/>
                <a:tab pos="1970088" algn="l"/>
              </a:tabLst>
              <a:defRPr kumimoji="1"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>
              <a:lnSpc>
                <a:spcPct val="93000"/>
              </a:lnSpc>
              <a:spcBef>
                <a:spcPct val="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None/>
            </a:pPr>
            <a:r>
              <a:rPr kumimoji="0" lang="en-GB" altLang="en-US" sz="2200" b="1">
                <a:solidFill>
                  <a:srgbClr val="DC2300"/>
                </a:solidFill>
                <a:latin typeface="Arial" panose="020B0604020202020204" pitchFamily="34" charset="0"/>
              </a:rPr>
              <a:t>BEA Tuxedo®</a:t>
            </a:r>
          </a:p>
        </p:txBody>
      </p:sp>
      <p:sp>
        <p:nvSpPr>
          <p:cNvPr id="43046" name="Text Box 73">
            <a:extLst>
              <a:ext uri="{FF2B5EF4-FFF2-40B4-BE49-F238E27FC236}">
                <a16:creationId xmlns:a16="http://schemas.microsoft.com/office/drawing/2014/main" id="{9DA699C0-9BD9-4DE8-8B5A-51BB4C318D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48300" y="3203575"/>
            <a:ext cx="3662363" cy="315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652463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</a:tabLst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652463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y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</a:tabLst>
              <a:defRPr kumimoji="1" sz="2400">
                <a:solidFill>
                  <a:schemeClr val="accent1"/>
                </a:solidFill>
                <a:latin typeface="Tahoma" panose="020B0604030504040204" pitchFamily="34" charset="0"/>
              </a:defRPr>
            </a:lvl2pPr>
            <a:lvl3pPr marL="1143000" indent="-228600" defTabSz="652463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x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</a:tabLst>
              <a:defRPr kumimoji="1" sz="2000" b="1">
                <a:solidFill>
                  <a:srgbClr val="009900"/>
                </a:solidFill>
                <a:latin typeface="Tahoma" panose="020B0604030504040204" pitchFamily="34" charset="0"/>
              </a:defRPr>
            </a:lvl3pPr>
            <a:lvl4pPr marL="1600200" indent="-228600" defTabSz="652463">
              <a:spcBef>
                <a:spcPct val="20000"/>
              </a:spcBef>
              <a:buClr>
                <a:schemeClr val="accent2"/>
              </a:buClr>
              <a:buChar char="•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</a:tabLst>
              <a:defRPr kumimoji="1" b="1">
                <a:solidFill>
                  <a:srgbClr val="0066FF"/>
                </a:solidFill>
                <a:latin typeface="Tahoma" panose="020B0604030504040204" pitchFamily="34" charset="0"/>
              </a:defRPr>
            </a:lvl4pPr>
            <a:lvl5pPr marL="2057400" indent="-228600" defTabSz="652463">
              <a:spcBef>
                <a:spcPct val="20000"/>
              </a:spcBef>
              <a:buClr>
                <a:schemeClr val="accent2"/>
              </a:buClr>
              <a:buChar char="–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</a:tabLst>
              <a:defRPr kumimoji="1"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6524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</a:tabLst>
              <a:defRPr kumimoji="1"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6524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</a:tabLst>
              <a:defRPr kumimoji="1"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6524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</a:tabLst>
              <a:defRPr kumimoji="1"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6524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</a:tabLst>
              <a:defRPr kumimoji="1"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>
              <a:lnSpc>
                <a:spcPct val="93000"/>
              </a:lnSpc>
              <a:spcBef>
                <a:spcPct val="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None/>
            </a:pPr>
            <a:r>
              <a:rPr kumimoji="0" lang="en-GB" altLang="en-US" sz="2200" b="1">
                <a:solidFill>
                  <a:srgbClr val="000000"/>
                </a:solidFill>
                <a:latin typeface="Arial" panose="020B0604020202020204" pitchFamily="34" charset="0"/>
              </a:rPr>
              <a:t>Message Queuing (MSMQ)</a:t>
            </a:r>
            <a:r>
              <a:rPr kumimoji="0" lang="ar-SA" altLang="en-US" sz="22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‏</a:t>
            </a:r>
            <a:endParaRPr kumimoji="0" lang="en-GB" altLang="en-US" sz="2200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3047" name="Text Box 74">
            <a:extLst>
              <a:ext uri="{FF2B5EF4-FFF2-40B4-BE49-F238E27FC236}">
                <a16:creationId xmlns:a16="http://schemas.microsoft.com/office/drawing/2014/main" id="{805DF929-D36E-4FB3-890C-C2FD75459E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4250" y="6502400"/>
            <a:ext cx="2955925" cy="315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652463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  <a:tabLst>
                <a:tab pos="657225" algn="l"/>
                <a:tab pos="1312863" algn="l"/>
                <a:tab pos="1970088" algn="l"/>
                <a:tab pos="2627313" algn="l"/>
              </a:tabLst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652463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y"/>
              <a:tabLst>
                <a:tab pos="657225" algn="l"/>
                <a:tab pos="1312863" algn="l"/>
                <a:tab pos="1970088" algn="l"/>
                <a:tab pos="2627313" algn="l"/>
              </a:tabLst>
              <a:defRPr kumimoji="1" sz="2400">
                <a:solidFill>
                  <a:schemeClr val="accent1"/>
                </a:solidFill>
                <a:latin typeface="Tahoma" panose="020B0604030504040204" pitchFamily="34" charset="0"/>
              </a:defRPr>
            </a:lvl2pPr>
            <a:lvl3pPr marL="1143000" indent="-228600" defTabSz="652463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x"/>
              <a:tabLst>
                <a:tab pos="657225" algn="l"/>
                <a:tab pos="1312863" algn="l"/>
                <a:tab pos="1970088" algn="l"/>
                <a:tab pos="2627313" algn="l"/>
              </a:tabLst>
              <a:defRPr kumimoji="1" sz="2000" b="1">
                <a:solidFill>
                  <a:srgbClr val="009900"/>
                </a:solidFill>
                <a:latin typeface="Tahoma" panose="020B0604030504040204" pitchFamily="34" charset="0"/>
              </a:defRPr>
            </a:lvl3pPr>
            <a:lvl4pPr marL="1600200" indent="-228600" defTabSz="652463">
              <a:spcBef>
                <a:spcPct val="20000"/>
              </a:spcBef>
              <a:buClr>
                <a:schemeClr val="accent2"/>
              </a:buClr>
              <a:buChar char="•"/>
              <a:tabLst>
                <a:tab pos="657225" algn="l"/>
                <a:tab pos="1312863" algn="l"/>
                <a:tab pos="1970088" algn="l"/>
                <a:tab pos="2627313" algn="l"/>
              </a:tabLst>
              <a:defRPr kumimoji="1" b="1">
                <a:solidFill>
                  <a:srgbClr val="0066FF"/>
                </a:solidFill>
                <a:latin typeface="Tahoma" panose="020B0604030504040204" pitchFamily="34" charset="0"/>
              </a:defRPr>
            </a:lvl4pPr>
            <a:lvl5pPr marL="2057400" indent="-228600" defTabSz="652463">
              <a:spcBef>
                <a:spcPct val="20000"/>
              </a:spcBef>
              <a:buClr>
                <a:schemeClr val="accent2"/>
              </a:buClr>
              <a:buChar char="–"/>
              <a:tabLst>
                <a:tab pos="657225" algn="l"/>
                <a:tab pos="1312863" algn="l"/>
                <a:tab pos="1970088" algn="l"/>
                <a:tab pos="2627313" algn="l"/>
              </a:tabLst>
              <a:defRPr kumimoji="1"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6524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tabLst>
                <a:tab pos="657225" algn="l"/>
                <a:tab pos="1312863" algn="l"/>
                <a:tab pos="1970088" algn="l"/>
                <a:tab pos="2627313" algn="l"/>
              </a:tabLst>
              <a:defRPr kumimoji="1"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6524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tabLst>
                <a:tab pos="657225" algn="l"/>
                <a:tab pos="1312863" algn="l"/>
                <a:tab pos="1970088" algn="l"/>
                <a:tab pos="2627313" algn="l"/>
              </a:tabLst>
              <a:defRPr kumimoji="1"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6524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tabLst>
                <a:tab pos="657225" algn="l"/>
                <a:tab pos="1312863" algn="l"/>
                <a:tab pos="1970088" algn="l"/>
                <a:tab pos="2627313" algn="l"/>
              </a:tabLst>
              <a:defRPr kumimoji="1"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6524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tabLst>
                <a:tab pos="657225" algn="l"/>
                <a:tab pos="1312863" algn="l"/>
                <a:tab pos="1970088" algn="l"/>
                <a:tab pos="2627313" algn="l"/>
              </a:tabLst>
              <a:defRPr kumimoji="1"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>
              <a:lnSpc>
                <a:spcPct val="93000"/>
              </a:lnSpc>
              <a:spcBef>
                <a:spcPct val="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None/>
            </a:pPr>
            <a:r>
              <a:rPr kumimoji="0" lang="en-GB" altLang="en-US" sz="2200" b="1">
                <a:solidFill>
                  <a:srgbClr val="FFFFFF"/>
                </a:solidFill>
                <a:latin typeface="Arial" panose="020B0604020202020204" pitchFamily="34" charset="0"/>
              </a:rPr>
              <a:t>Borland® VisiBroker®</a:t>
            </a:r>
          </a:p>
        </p:txBody>
      </p:sp>
      <p:sp>
        <p:nvSpPr>
          <p:cNvPr id="43048" name="Text Box 75">
            <a:extLst>
              <a:ext uri="{FF2B5EF4-FFF2-40B4-BE49-F238E27FC236}">
                <a16:creationId xmlns:a16="http://schemas.microsoft.com/office/drawing/2014/main" id="{9BA6BD8A-5DFD-41AC-B52A-D89628748C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33850" y="4230688"/>
            <a:ext cx="1258888" cy="315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652463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  <a:tabLst>
                <a:tab pos="657225" algn="l"/>
              </a:tabLst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652463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y"/>
              <a:tabLst>
                <a:tab pos="657225" algn="l"/>
              </a:tabLst>
              <a:defRPr kumimoji="1" sz="2400">
                <a:solidFill>
                  <a:schemeClr val="accent1"/>
                </a:solidFill>
                <a:latin typeface="Tahoma" panose="020B0604030504040204" pitchFamily="34" charset="0"/>
              </a:defRPr>
            </a:lvl2pPr>
            <a:lvl3pPr marL="1143000" indent="-228600" defTabSz="652463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x"/>
              <a:tabLst>
                <a:tab pos="657225" algn="l"/>
              </a:tabLst>
              <a:defRPr kumimoji="1" sz="2000" b="1">
                <a:solidFill>
                  <a:srgbClr val="009900"/>
                </a:solidFill>
                <a:latin typeface="Tahoma" panose="020B0604030504040204" pitchFamily="34" charset="0"/>
              </a:defRPr>
            </a:lvl3pPr>
            <a:lvl4pPr marL="1600200" indent="-228600" defTabSz="652463">
              <a:spcBef>
                <a:spcPct val="20000"/>
              </a:spcBef>
              <a:buClr>
                <a:schemeClr val="accent2"/>
              </a:buClr>
              <a:buChar char="•"/>
              <a:tabLst>
                <a:tab pos="657225" algn="l"/>
              </a:tabLst>
              <a:defRPr kumimoji="1" b="1">
                <a:solidFill>
                  <a:srgbClr val="0066FF"/>
                </a:solidFill>
                <a:latin typeface="Tahoma" panose="020B0604030504040204" pitchFamily="34" charset="0"/>
              </a:defRPr>
            </a:lvl4pPr>
            <a:lvl5pPr marL="2057400" indent="-228600" defTabSz="652463">
              <a:spcBef>
                <a:spcPct val="20000"/>
              </a:spcBef>
              <a:buClr>
                <a:schemeClr val="accent2"/>
              </a:buClr>
              <a:buChar char="–"/>
              <a:tabLst>
                <a:tab pos="657225" algn="l"/>
              </a:tabLst>
              <a:defRPr kumimoji="1"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6524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tabLst>
                <a:tab pos="657225" algn="l"/>
              </a:tabLst>
              <a:defRPr kumimoji="1"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6524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tabLst>
                <a:tab pos="657225" algn="l"/>
              </a:tabLst>
              <a:defRPr kumimoji="1"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6524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tabLst>
                <a:tab pos="657225" algn="l"/>
              </a:tabLst>
              <a:defRPr kumimoji="1"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6524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tabLst>
                <a:tab pos="657225" algn="l"/>
              </a:tabLst>
              <a:defRPr kumimoji="1"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>
              <a:lnSpc>
                <a:spcPct val="93000"/>
              </a:lnSpc>
              <a:spcBef>
                <a:spcPct val="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None/>
            </a:pPr>
            <a:r>
              <a:rPr kumimoji="0" lang="en-GB" altLang="en-US" sz="2200" b="1">
                <a:solidFill>
                  <a:srgbClr val="99CCFF"/>
                </a:solidFill>
                <a:latin typeface="Arial" panose="020B0604020202020204" pitchFamily="34" charset="0"/>
              </a:rPr>
              <a:t>IDL</a:t>
            </a:r>
          </a:p>
        </p:txBody>
      </p:sp>
      <p:sp>
        <p:nvSpPr>
          <p:cNvPr id="43049" name="Text Box 76">
            <a:extLst>
              <a:ext uri="{FF2B5EF4-FFF2-40B4-BE49-F238E27FC236}">
                <a16:creationId xmlns:a16="http://schemas.microsoft.com/office/drawing/2014/main" id="{1FFC0A55-3FDA-4405-A955-74B2717896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825" y="2443163"/>
            <a:ext cx="1036638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652463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  <a:tabLst>
                <a:tab pos="657225" algn="l"/>
              </a:tabLst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652463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y"/>
              <a:tabLst>
                <a:tab pos="657225" algn="l"/>
              </a:tabLst>
              <a:defRPr kumimoji="1" sz="2400">
                <a:solidFill>
                  <a:schemeClr val="accent1"/>
                </a:solidFill>
                <a:latin typeface="Tahoma" panose="020B0604030504040204" pitchFamily="34" charset="0"/>
              </a:defRPr>
            </a:lvl2pPr>
            <a:lvl3pPr marL="1143000" indent="-228600" defTabSz="652463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x"/>
              <a:tabLst>
                <a:tab pos="657225" algn="l"/>
              </a:tabLst>
              <a:defRPr kumimoji="1" sz="2000" b="1">
                <a:solidFill>
                  <a:srgbClr val="009900"/>
                </a:solidFill>
                <a:latin typeface="Tahoma" panose="020B0604030504040204" pitchFamily="34" charset="0"/>
              </a:defRPr>
            </a:lvl3pPr>
            <a:lvl4pPr marL="1600200" indent="-228600" defTabSz="652463">
              <a:spcBef>
                <a:spcPct val="20000"/>
              </a:spcBef>
              <a:buClr>
                <a:schemeClr val="accent2"/>
              </a:buClr>
              <a:buChar char="•"/>
              <a:tabLst>
                <a:tab pos="657225" algn="l"/>
              </a:tabLst>
              <a:defRPr kumimoji="1" b="1">
                <a:solidFill>
                  <a:srgbClr val="0066FF"/>
                </a:solidFill>
                <a:latin typeface="Tahoma" panose="020B0604030504040204" pitchFamily="34" charset="0"/>
              </a:defRPr>
            </a:lvl4pPr>
            <a:lvl5pPr marL="2057400" indent="-228600" defTabSz="652463">
              <a:spcBef>
                <a:spcPct val="20000"/>
              </a:spcBef>
              <a:buClr>
                <a:schemeClr val="accent2"/>
              </a:buClr>
              <a:buChar char="–"/>
              <a:tabLst>
                <a:tab pos="657225" algn="l"/>
              </a:tabLst>
              <a:defRPr kumimoji="1"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6524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tabLst>
                <a:tab pos="657225" algn="l"/>
              </a:tabLst>
              <a:defRPr kumimoji="1"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6524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tabLst>
                <a:tab pos="657225" algn="l"/>
              </a:tabLst>
              <a:defRPr kumimoji="1"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6524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tabLst>
                <a:tab pos="657225" algn="l"/>
              </a:tabLst>
              <a:defRPr kumimoji="1"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6524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tabLst>
                <a:tab pos="657225" algn="l"/>
              </a:tabLst>
              <a:defRPr kumimoji="1"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>
              <a:lnSpc>
                <a:spcPct val="93000"/>
              </a:lnSpc>
              <a:spcBef>
                <a:spcPct val="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None/>
            </a:pPr>
            <a:r>
              <a:rPr kumimoji="0" lang="en-GB" altLang="en-US" sz="2000" b="1">
                <a:solidFill>
                  <a:srgbClr val="4C1900"/>
                </a:solidFill>
                <a:latin typeface="Arial" panose="020B0604020202020204" pitchFamily="34" charset="0"/>
              </a:rPr>
              <a:t>IOP</a:t>
            </a:r>
          </a:p>
          <a:p>
            <a:pPr algn="ctr" eaLnBrk="1">
              <a:lnSpc>
                <a:spcPct val="93000"/>
              </a:lnSpc>
              <a:spcBef>
                <a:spcPct val="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None/>
            </a:pPr>
            <a:r>
              <a:rPr kumimoji="0" lang="en-GB" altLang="en-US" sz="2000" b="1">
                <a:solidFill>
                  <a:srgbClr val="2300DC"/>
                </a:solidFill>
                <a:latin typeface="Arial" panose="020B0604020202020204" pitchFamily="34" charset="0"/>
              </a:rPr>
              <a:t> IIOP</a:t>
            </a:r>
          </a:p>
          <a:p>
            <a:pPr algn="ctr" eaLnBrk="1">
              <a:lnSpc>
                <a:spcPct val="93000"/>
              </a:lnSpc>
              <a:spcBef>
                <a:spcPct val="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None/>
            </a:pPr>
            <a:r>
              <a:rPr kumimoji="0" lang="en-GB" altLang="en-US" sz="2000" b="1">
                <a:solidFill>
                  <a:srgbClr val="4C1900"/>
                </a:solidFill>
                <a:latin typeface="Arial" panose="020B0604020202020204" pitchFamily="34" charset="0"/>
              </a:rPr>
              <a:t> GIOP</a:t>
            </a:r>
          </a:p>
        </p:txBody>
      </p:sp>
      <p:pic>
        <p:nvPicPr>
          <p:cNvPr id="43050" name="Picture 77">
            <a:extLst>
              <a:ext uri="{FF2B5EF4-FFF2-40B4-BE49-F238E27FC236}">
                <a16:creationId xmlns:a16="http://schemas.microsoft.com/office/drawing/2014/main" id="{CCCE888F-A1C4-407D-A3DB-FCCDF804CA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6575" y="4770438"/>
            <a:ext cx="1452563" cy="54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43051" name="Text Box 78">
            <a:extLst>
              <a:ext uri="{FF2B5EF4-FFF2-40B4-BE49-F238E27FC236}">
                <a16:creationId xmlns:a16="http://schemas.microsoft.com/office/drawing/2014/main" id="{1A698167-1D5C-4DF4-8822-06752036EF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325" y="4902200"/>
            <a:ext cx="1806575" cy="315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652463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  <a:tabLst>
                <a:tab pos="657225" algn="l"/>
                <a:tab pos="1312863" algn="l"/>
              </a:tabLst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652463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y"/>
              <a:tabLst>
                <a:tab pos="657225" algn="l"/>
                <a:tab pos="1312863" algn="l"/>
              </a:tabLst>
              <a:defRPr kumimoji="1" sz="2400">
                <a:solidFill>
                  <a:schemeClr val="accent1"/>
                </a:solidFill>
                <a:latin typeface="Tahoma" panose="020B0604030504040204" pitchFamily="34" charset="0"/>
              </a:defRPr>
            </a:lvl2pPr>
            <a:lvl3pPr marL="1143000" indent="-228600" defTabSz="652463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x"/>
              <a:tabLst>
                <a:tab pos="657225" algn="l"/>
                <a:tab pos="1312863" algn="l"/>
              </a:tabLst>
              <a:defRPr kumimoji="1" sz="2000" b="1">
                <a:solidFill>
                  <a:srgbClr val="009900"/>
                </a:solidFill>
                <a:latin typeface="Tahoma" panose="020B0604030504040204" pitchFamily="34" charset="0"/>
              </a:defRPr>
            </a:lvl3pPr>
            <a:lvl4pPr marL="1600200" indent="-228600" defTabSz="652463">
              <a:spcBef>
                <a:spcPct val="20000"/>
              </a:spcBef>
              <a:buClr>
                <a:schemeClr val="accent2"/>
              </a:buClr>
              <a:buChar char="•"/>
              <a:tabLst>
                <a:tab pos="657225" algn="l"/>
                <a:tab pos="1312863" algn="l"/>
              </a:tabLst>
              <a:defRPr kumimoji="1" b="1">
                <a:solidFill>
                  <a:srgbClr val="0066FF"/>
                </a:solidFill>
                <a:latin typeface="Tahoma" panose="020B0604030504040204" pitchFamily="34" charset="0"/>
              </a:defRPr>
            </a:lvl4pPr>
            <a:lvl5pPr marL="2057400" indent="-228600" defTabSz="652463">
              <a:spcBef>
                <a:spcPct val="20000"/>
              </a:spcBef>
              <a:buClr>
                <a:schemeClr val="accent2"/>
              </a:buClr>
              <a:buChar char="–"/>
              <a:tabLst>
                <a:tab pos="657225" algn="l"/>
                <a:tab pos="1312863" algn="l"/>
              </a:tabLst>
              <a:defRPr kumimoji="1"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6524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tabLst>
                <a:tab pos="657225" algn="l"/>
                <a:tab pos="1312863" algn="l"/>
              </a:tabLst>
              <a:defRPr kumimoji="1"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6524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tabLst>
                <a:tab pos="657225" algn="l"/>
                <a:tab pos="1312863" algn="l"/>
              </a:tabLst>
              <a:defRPr kumimoji="1"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6524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tabLst>
                <a:tab pos="657225" algn="l"/>
                <a:tab pos="1312863" algn="l"/>
              </a:tabLst>
              <a:defRPr kumimoji="1"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6524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tabLst>
                <a:tab pos="657225" algn="l"/>
                <a:tab pos="1312863" algn="l"/>
              </a:tabLst>
              <a:defRPr kumimoji="1"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>
              <a:lnSpc>
                <a:spcPct val="93000"/>
              </a:lnSpc>
              <a:spcBef>
                <a:spcPct val="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None/>
            </a:pPr>
            <a:r>
              <a:rPr kumimoji="0" lang="en-GB" altLang="en-US" sz="2200" b="1">
                <a:solidFill>
                  <a:srgbClr val="33CC66"/>
                </a:solidFill>
                <a:latin typeface="Arial" panose="020B0604020202020204" pitchFamily="34" charset="0"/>
              </a:rPr>
              <a:t>Rendezvous</a:t>
            </a:r>
          </a:p>
        </p:txBody>
      </p:sp>
      <p:sp>
        <p:nvSpPr>
          <p:cNvPr id="43052" name="Text Box 79">
            <a:extLst>
              <a:ext uri="{FF2B5EF4-FFF2-40B4-BE49-F238E27FC236}">
                <a16:creationId xmlns:a16="http://schemas.microsoft.com/office/drawing/2014/main" id="{8390D63D-6C87-4EEF-B5C9-48CA0E26A1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3413" y="2354263"/>
            <a:ext cx="1085850" cy="315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652463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  <a:tabLst>
                <a:tab pos="657225" algn="l"/>
              </a:tabLst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652463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y"/>
              <a:tabLst>
                <a:tab pos="657225" algn="l"/>
              </a:tabLst>
              <a:defRPr kumimoji="1" sz="2400">
                <a:solidFill>
                  <a:schemeClr val="accent1"/>
                </a:solidFill>
                <a:latin typeface="Tahoma" panose="020B0604030504040204" pitchFamily="34" charset="0"/>
              </a:defRPr>
            </a:lvl2pPr>
            <a:lvl3pPr marL="1143000" indent="-228600" defTabSz="652463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x"/>
              <a:tabLst>
                <a:tab pos="657225" algn="l"/>
              </a:tabLst>
              <a:defRPr kumimoji="1" sz="2000" b="1">
                <a:solidFill>
                  <a:srgbClr val="009900"/>
                </a:solidFill>
                <a:latin typeface="Tahoma" panose="020B0604030504040204" pitchFamily="34" charset="0"/>
              </a:defRPr>
            </a:lvl3pPr>
            <a:lvl4pPr marL="1600200" indent="-228600" defTabSz="652463">
              <a:spcBef>
                <a:spcPct val="20000"/>
              </a:spcBef>
              <a:buClr>
                <a:schemeClr val="accent2"/>
              </a:buClr>
              <a:buChar char="•"/>
              <a:tabLst>
                <a:tab pos="657225" algn="l"/>
              </a:tabLst>
              <a:defRPr kumimoji="1" b="1">
                <a:solidFill>
                  <a:srgbClr val="0066FF"/>
                </a:solidFill>
                <a:latin typeface="Tahoma" panose="020B0604030504040204" pitchFamily="34" charset="0"/>
              </a:defRPr>
            </a:lvl4pPr>
            <a:lvl5pPr marL="2057400" indent="-228600" defTabSz="652463">
              <a:spcBef>
                <a:spcPct val="20000"/>
              </a:spcBef>
              <a:buClr>
                <a:schemeClr val="accent2"/>
              </a:buClr>
              <a:buChar char="–"/>
              <a:tabLst>
                <a:tab pos="657225" algn="l"/>
              </a:tabLst>
              <a:defRPr kumimoji="1"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6524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tabLst>
                <a:tab pos="657225" algn="l"/>
              </a:tabLst>
              <a:defRPr kumimoji="1"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6524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tabLst>
                <a:tab pos="657225" algn="l"/>
              </a:tabLst>
              <a:defRPr kumimoji="1"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6524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tabLst>
                <a:tab pos="657225" algn="l"/>
              </a:tabLst>
              <a:defRPr kumimoji="1"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6524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tabLst>
                <a:tab pos="657225" algn="l"/>
              </a:tabLst>
              <a:defRPr kumimoji="1"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>
              <a:lnSpc>
                <a:spcPct val="93000"/>
              </a:lnSpc>
              <a:spcBef>
                <a:spcPct val="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None/>
            </a:pPr>
            <a:r>
              <a:rPr kumimoji="0" lang="en-GB" altLang="en-US" sz="2200" b="1">
                <a:solidFill>
                  <a:srgbClr val="000000"/>
                </a:solidFill>
                <a:latin typeface="Arial" panose="020B0604020202020204" pitchFamily="34" charset="0"/>
              </a:rPr>
              <a:t>BPEL</a:t>
            </a:r>
          </a:p>
        </p:txBody>
      </p:sp>
      <p:sp>
        <p:nvSpPr>
          <p:cNvPr id="43053" name="Text Box 80">
            <a:extLst>
              <a:ext uri="{FF2B5EF4-FFF2-40B4-BE49-F238E27FC236}">
                <a16:creationId xmlns:a16="http://schemas.microsoft.com/office/drawing/2014/main" id="{4D5EE233-2A73-4CC8-9DDA-A22C201662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1600200"/>
            <a:ext cx="3625850" cy="315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652463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</a:tabLst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652463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y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</a:tabLst>
              <a:defRPr kumimoji="1" sz="2400">
                <a:solidFill>
                  <a:schemeClr val="accent1"/>
                </a:solidFill>
                <a:latin typeface="Tahoma" panose="020B0604030504040204" pitchFamily="34" charset="0"/>
              </a:defRPr>
            </a:lvl2pPr>
            <a:lvl3pPr marL="1143000" indent="-228600" defTabSz="652463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x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</a:tabLst>
              <a:defRPr kumimoji="1" sz="2000" b="1">
                <a:solidFill>
                  <a:srgbClr val="009900"/>
                </a:solidFill>
                <a:latin typeface="Tahoma" panose="020B0604030504040204" pitchFamily="34" charset="0"/>
              </a:defRPr>
            </a:lvl3pPr>
            <a:lvl4pPr marL="1600200" indent="-228600" defTabSz="652463">
              <a:spcBef>
                <a:spcPct val="20000"/>
              </a:spcBef>
              <a:buClr>
                <a:schemeClr val="accent2"/>
              </a:buClr>
              <a:buChar char="•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</a:tabLst>
              <a:defRPr kumimoji="1" b="1">
                <a:solidFill>
                  <a:srgbClr val="0066FF"/>
                </a:solidFill>
                <a:latin typeface="Tahoma" panose="020B0604030504040204" pitchFamily="34" charset="0"/>
              </a:defRPr>
            </a:lvl4pPr>
            <a:lvl5pPr marL="2057400" indent="-228600" defTabSz="652463">
              <a:spcBef>
                <a:spcPct val="20000"/>
              </a:spcBef>
              <a:buClr>
                <a:schemeClr val="accent2"/>
              </a:buClr>
              <a:buChar char="–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</a:tabLst>
              <a:defRPr kumimoji="1"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6524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</a:tabLst>
              <a:defRPr kumimoji="1"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6524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</a:tabLst>
              <a:defRPr kumimoji="1"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6524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</a:tabLst>
              <a:defRPr kumimoji="1"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6524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</a:tabLst>
              <a:defRPr kumimoji="1"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>
              <a:lnSpc>
                <a:spcPct val="93000"/>
              </a:lnSpc>
              <a:spcBef>
                <a:spcPct val="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None/>
            </a:pPr>
            <a:r>
              <a:rPr kumimoji="0" lang="en-GB" altLang="en-US" sz="2200" b="1">
                <a:solidFill>
                  <a:srgbClr val="FF6633"/>
                </a:solidFill>
                <a:latin typeface="Arial" panose="020B0604020202020204" pitchFamily="34" charset="0"/>
              </a:rPr>
              <a:t>Java Transaction API (JTA)</a:t>
            </a:r>
            <a:r>
              <a:rPr kumimoji="0" lang="ar-SA" altLang="en-US" sz="2200" b="1">
                <a:solidFill>
                  <a:srgbClr val="FF66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‏</a:t>
            </a:r>
            <a:endParaRPr kumimoji="0" lang="en-GB" altLang="en-US" sz="2200" b="1">
              <a:solidFill>
                <a:srgbClr val="FF6633"/>
              </a:solidFill>
              <a:latin typeface="Arial" panose="020B0604020202020204" pitchFamily="34" charset="0"/>
            </a:endParaRPr>
          </a:p>
        </p:txBody>
      </p:sp>
      <p:sp>
        <p:nvSpPr>
          <p:cNvPr id="43054" name="Text Box 81">
            <a:extLst>
              <a:ext uri="{FF2B5EF4-FFF2-40B4-BE49-F238E27FC236}">
                <a16:creationId xmlns:a16="http://schemas.microsoft.com/office/drawing/2014/main" id="{56D15FD8-5A4D-426F-898A-FC4C52E292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8125" y="1995488"/>
            <a:ext cx="765175" cy="315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652463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  <a:tabLst>
                <a:tab pos="657225" algn="l"/>
              </a:tabLst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652463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y"/>
              <a:tabLst>
                <a:tab pos="657225" algn="l"/>
              </a:tabLst>
              <a:defRPr kumimoji="1" sz="2400">
                <a:solidFill>
                  <a:schemeClr val="accent1"/>
                </a:solidFill>
                <a:latin typeface="Tahoma" panose="020B0604030504040204" pitchFamily="34" charset="0"/>
              </a:defRPr>
            </a:lvl2pPr>
            <a:lvl3pPr marL="1143000" indent="-228600" defTabSz="652463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x"/>
              <a:tabLst>
                <a:tab pos="657225" algn="l"/>
              </a:tabLst>
              <a:defRPr kumimoji="1" sz="2000" b="1">
                <a:solidFill>
                  <a:srgbClr val="009900"/>
                </a:solidFill>
                <a:latin typeface="Tahoma" panose="020B0604030504040204" pitchFamily="34" charset="0"/>
              </a:defRPr>
            </a:lvl3pPr>
            <a:lvl4pPr marL="1600200" indent="-228600" defTabSz="652463">
              <a:spcBef>
                <a:spcPct val="20000"/>
              </a:spcBef>
              <a:buClr>
                <a:schemeClr val="accent2"/>
              </a:buClr>
              <a:buChar char="•"/>
              <a:tabLst>
                <a:tab pos="657225" algn="l"/>
              </a:tabLst>
              <a:defRPr kumimoji="1" b="1">
                <a:solidFill>
                  <a:srgbClr val="0066FF"/>
                </a:solidFill>
                <a:latin typeface="Tahoma" panose="020B0604030504040204" pitchFamily="34" charset="0"/>
              </a:defRPr>
            </a:lvl4pPr>
            <a:lvl5pPr marL="2057400" indent="-228600" defTabSz="652463">
              <a:spcBef>
                <a:spcPct val="20000"/>
              </a:spcBef>
              <a:buClr>
                <a:schemeClr val="accent2"/>
              </a:buClr>
              <a:buChar char="–"/>
              <a:tabLst>
                <a:tab pos="657225" algn="l"/>
              </a:tabLst>
              <a:defRPr kumimoji="1"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6524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tabLst>
                <a:tab pos="657225" algn="l"/>
              </a:tabLst>
              <a:defRPr kumimoji="1"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6524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tabLst>
                <a:tab pos="657225" algn="l"/>
              </a:tabLst>
              <a:defRPr kumimoji="1"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6524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tabLst>
                <a:tab pos="657225" algn="l"/>
              </a:tabLst>
              <a:defRPr kumimoji="1"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6524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tabLst>
                <a:tab pos="657225" algn="l"/>
              </a:tabLst>
              <a:defRPr kumimoji="1"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>
              <a:lnSpc>
                <a:spcPct val="93000"/>
              </a:lnSpc>
              <a:spcBef>
                <a:spcPct val="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None/>
            </a:pPr>
            <a:r>
              <a:rPr kumimoji="0" lang="en-GB" altLang="en-US" sz="2200" b="1">
                <a:solidFill>
                  <a:srgbClr val="FF6633"/>
                </a:solidFill>
                <a:latin typeface="Arial" panose="020B0604020202020204" pitchFamily="34" charset="0"/>
              </a:rPr>
              <a:t>JNDI</a:t>
            </a:r>
          </a:p>
        </p:txBody>
      </p:sp>
      <p:sp>
        <p:nvSpPr>
          <p:cNvPr id="43055" name="Text Box 82">
            <a:extLst>
              <a:ext uri="{FF2B5EF4-FFF2-40B4-BE49-F238E27FC236}">
                <a16:creationId xmlns:a16="http://schemas.microsoft.com/office/drawing/2014/main" id="{90ECEF85-E0E2-4309-99EA-28D527C904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48350" y="1995488"/>
            <a:ext cx="765175" cy="315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652463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  <a:tabLst>
                <a:tab pos="657225" algn="l"/>
              </a:tabLst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652463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y"/>
              <a:tabLst>
                <a:tab pos="657225" algn="l"/>
              </a:tabLst>
              <a:defRPr kumimoji="1" sz="2400">
                <a:solidFill>
                  <a:schemeClr val="accent1"/>
                </a:solidFill>
                <a:latin typeface="Tahoma" panose="020B0604030504040204" pitchFamily="34" charset="0"/>
              </a:defRPr>
            </a:lvl2pPr>
            <a:lvl3pPr marL="1143000" indent="-228600" defTabSz="652463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x"/>
              <a:tabLst>
                <a:tab pos="657225" algn="l"/>
              </a:tabLst>
              <a:defRPr kumimoji="1" sz="2000" b="1">
                <a:solidFill>
                  <a:srgbClr val="009900"/>
                </a:solidFill>
                <a:latin typeface="Tahoma" panose="020B0604030504040204" pitchFamily="34" charset="0"/>
              </a:defRPr>
            </a:lvl3pPr>
            <a:lvl4pPr marL="1600200" indent="-228600" defTabSz="652463">
              <a:spcBef>
                <a:spcPct val="20000"/>
              </a:spcBef>
              <a:buClr>
                <a:schemeClr val="accent2"/>
              </a:buClr>
              <a:buChar char="•"/>
              <a:tabLst>
                <a:tab pos="657225" algn="l"/>
              </a:tabLst>
              <a:defRPr kumimoji="1" b="1">
                <a:solidFill>
                  <a:srgbClr val="0066FF"/>
                </a:solidFill>
                <a:latin typeface="Tahoma" panose="020B0604030504040204" pitchFamily="34" charset="0"/>
              </a:defRPr>
            </a:lvl4pPr>
            <a:lvl5pPr marL="2057400" indent="-228600" defTabSz="652463">
              <a:spcBef>
                <a:spcPct val="20000"/>
              </a:spcBef>
              <a:buClr>
                <a:schemeClr val="accent2"/>
              </a:buClr>
              <a:buChar char="–"/>
              <a:tabLst>
                <a:tab pos="657225" algn="l"/>
              </a:tabLst>
              <a:defRPr kumimoji="1"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6524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tabLst>
                <a:tab pos="657225" algn="l"/>
              </a:tabLst>
              <a:defRPr kumimoji="1"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6524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tabLst>
                <a:tab pos="657225" algn="l"/>
              </a:tabLst>
              <a:defRPr kumimoji="1"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6524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tabLst>
                <a:tab pos="657225" algn="l"/>
              </a:tabLst>
              <a:defRPr kumimoji="1"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6524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tabLst>
                <a:tab pos="657225" algn="l"/>
              </a:tabLst>
              <a:defRPr kumimoji="1"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>
              <a:lnSpc>
                <a:spcPct val="93000"/>
              </a:lnSpc>
              <a:spcBef>
                <a:spcPct val="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None/>
            </a:pPr>
            <a:r>
              <a:rPr kumimoji="0" lang="en-GB" altLang="en-US" sz="2200" b="1">
                <a:solidFill>
                  <a:srgbClr val="FF6633"/>
                </a:solidFill>
                <a:latin typeface="Arial" panose="020B0604020202020204" pitchFamily="34" charset="0"/>
              </a:rPr>
              <a:t>JMS</a:t>
            </a:r>
          </a:p>
        </p:txBody>
      </p:sp>
      <p:sp>
        <p:nvSpPr>
          <p:cNvPr id="43056" name="Text Box 83">
            <a:extLst>
              <a:ext uri="{FF2B5EF4-FFF2-40B4-BE49-F238E27FC236}">
                <a16:creationId xmlns:a16="http://schemas.microsoft.com/office/drawing/2014/main" id="{663FA347-7C3A-419D-B218-EFD7AC090A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32725" y="1768475"/>
            <a:ext cx="8493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y"/>
              <a:defRPr kumimoji="1" sz="2400">
                <a:solidFill>
                  <a:schemeClr val="accent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x"/>
              <a:defRPr kumimoji="1" sz="2000" b="1">
                <a:solidFill>
                  <a:srgbClr val="0099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b="1">
                <a:solidFill>
                  <a:srgbClr val="0066FF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000" b="1">
                <a:solidFill>
                  <a:schemeClr val="accent1"/>
                </a:solidFill>
                <a:latin typeface="Arial Unicode MS" pitchFamily="34" charset="-128"/>
              </a:rPr>
              <a:t>LDAP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4">
            <a:extLst>
              <a:ext uri="{FF2B5EF4-FFF2-40B4-BE49-F238E27FC236}">
                <a16:creationId xmlns:a16="http://schemas.microsoft.com/office/drawing/2014/main" id="{AA85B526-FE6C-4E42-BA05-7A37C1B3C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y"/>
              <a:defRPr kumimoji="1" sz="2400">
                <a:solidFill>
                  <a:schemeClr val="accent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x"/>
              <a:defRPr kumimoji="1" sz="2000" b="1">
                <a:solidFill>
                  <a:srgbClr val="0099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b="1">
                <a:solidFill>
                  <a:srgbClr val="0066FF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kumimoji="0" lang="en-US" altLang="en-US" sz="1400">
                <a:solidFill>
                  <a:schemeClr val="bg2"/>
                </a:solidFill>
                <a:latin typeface="Arial" panose="020B0604020202020204" pitchFamily="34" charset="0"/>
              </a:rPr>
              <a:t>Distributed Systems </a:t>
            </a:r>
          </a:p>
        </p:txBody>
      </p:sp>
      <p:sp>
        <p:nvSpPr>
          <p:cNvPr id="15363" name="Slide Number Placeholder 5">
            <a:extLst>
              <a:ext uri="{FF2B5EF4-FFF2-40B4-BE49-F238E27FC236}">
                <a16:creationId xmlns:a16="http://schemas.microsoft.com/office/drawing/2014/main" id="{5F848573-4727-4E75-95A9-89B1F303F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y"/>
              <a:defRPr kumimoji="1" sz="2400">
                <a:solidFill>
                  <a:schemeClr val="accent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x"/>
              <a:defRPr kumimoji="1" sz="2000" b="1">
                <a:solidFill>
                  <a:srgbClr val="0099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b="1">
                <a:solidFill>
                  <a:srgbClr val="0066FF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17E42B09-93F6-49DE-8A9F-CCDCE25DE273}" type="slidenum">
              <a:rPr kumimoji="0" lang="en-US" altLang="en-US" sz="1400">
                <a:solidFill>
                  <a:schemeClr val="bg2"/>
                </a:solidFill>
                <a:latin typeface="Arial" panose="020B0604020202020204" pitchFamily="34" charset="0"/>
              </a:rPr>
              <a:pPr>
                <a:spcBef>
                  <a:spcPct val="50000"/>
                </a:spcBef>
                <a:buClrTx/>
                <a:buFontTx/>
                <a:buNone/>
              </a:pPr>
              <a:t>2</a:t>
            </a:fld>
            <a:endParaRPr kumimoji="0" lang="en-US" altLang="en-US" sz="140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15364" name="Rectangle 2">
            <a:extLst>
              <a:ext uri="{FF2B5EF4-FFF2-40B4-BE49-F238E27FC236}">
                <a16:creationId xmlns:a16="http://schemas.microsoft.com/office/drawing/2014/main" id="{83C9CD21-0DEA-4EDA-BC7B-BE1509F932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Examples of Distributed Systems</a:t>
            </a:r>
          </a:p>
        </p:txBody>
      </p:sp>
      <p:sp>
        <p:nvSpPr>
          <p:cNvPr id="15365" name="Rectangle 3">
            <a:extLst>
              <a:ext uri="{FF2B5EF4-FFF2-40B4-BE49-F238E27FC236}">
                <a16:creationId xmlns:a16="http://schemas.microsoft.com/office/drawing/2014/main" id="{4ED1E25F-B955-4294-95CF-7BB2D1D5B95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Monotype Sorts" pitchFamily="2" charset="2"/>
              <a:buNone/>
            </a:pPr>
            <a:endParaRPr lang="en-US" altLang="en-US" sz="2400"/>
          </a:p>
          <a:p>
            <a:r>
              <a:rPr lang="en-US" altLang="en-US" sz="2400"/>
              <a:t>Transactional applications - Banking systems</a:t>
            </a:r>
          </a:p>
          <a:p>
            <a:r>
              <a:rPr lang="en-US" altLang="en-US" sz="2400"/>
              <a:t>Manufacturing and process control</a:t>
            </a:r>
          </a:p>
          <a:p>
            <a:r>
              <a:rPr lang="en-US" altLang="en-US" sz="2400"/>
              <a:t>Inventory systems</a:t>
            </a:r>
          </a:p>
          <a:p>
            <a:r>
              <a:rPr lang="en-US" altLang="en-US" sz="2400"/>
              <a:t>General purpose (university, office automation)</a:t>
            </a:r>
          </a:p>
          <a:p>
            <a:r>
              <a:rPr lang="en-US" altLang="en-US" sz="2400"/>
              <a:t>Communication – email, IM, VoIP, social networks</a:t>
            </a:r>
          </a:p>
          <a:p>
            <a:r>
              <a:rPr lang="en-US" altLang="en-US" sz="2400"/>
              <a:t>Distributed information systems </a:t>
            </a:r>
          </a:p>
          <a:p>
            <a:pPr lvl="1"/>
            <a:r>
              <a:rPr lang="en-US" altLang="en-US" sz="2000"/>
              <a:t> WWW</a:t>
            </a:r>
          </a:p>
          <a:p>
            <a:pPr lvl="1"/>
            <a:r>
              <a:rPr lang="en-US" altLang="en-US" sz="2000"/>
              <a:t> Cloud Computing Infrastructures</a:t>
            </a:r>
          </a:p>
          <a:p>
            <a:pPr lvl="1"/>
            <a:r>
              <a:rPr lang="en-US" altLang="en-US" sz="2000"/>
              <a:t> Federated and Distributed Databases</a:t>
            </a:r>
          </a:p>
        </p:txBody>
      </p:sp>
      <p:pic>
        <p:nvPicPr>
          <p:cNvPr id="15366" name="Picture 507">
            <a:extLst>
              <a:ext uri="{FF2B5EF4-FFF2-40B4-BE49-F238E27FC236}">
                <a16:creationId xmlns:a16="http://schemas.microsoft.com/office/drawing/2014/main" id="{B5B6A049-D4CB-49DE-A187-5332E7C6E4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4495800"/>
            <a:ext cx="2881313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7">
            <a:extLst>
              <a:ext uri="{FF2B5EF4-FFF2-40B4-BE49-F238E27FC236}">
                <a16:creationId xmlns:a16="http://schemas.microsoft.com/office/drawing/2014/main" id="{0D6F3E6A-4E7A-4349-8A15-2E18FB93A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y"/>
              <a:defRPr kumimoji="1" sz="2400">
                <a:solidFill>
                  <a:schemeClr val="accent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x"/>
              <a:defRPr kumimoji="1" sz="2000" b="1">
                <a:solidFill>
                  <a:srgbClr val="0099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b="1">
                <a:solidFill>
                  <a:srgbClr val="0066FF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kumimoji="0" lang="en-US" altLang="en-US" sz="1400">
                <a:solidFill>
                  <a:schemeClr val="bg2"/>
                </a:solidFill>
                <a:latin typeface="Arial" panose="020B0604020202020204" pitchFamily="34" charset="0"/>
              </a:rPr>
              <a:t>Distributed Systems </a:t>
            </a:r>
          </a:p>
        </p:txBody>
      </p:sp>
      <p:sp>
        <p:nvSpPr>
          <p:cNvPr id="16387" name="Slide Number Placeholder 8">
            <a:extLst>
              <a:ext uri="{FF2B5EF4-FFF2-40B4-BE49-F238E27FC236}">
                <a16:creationId xmlns:a16="http://schemas.microsoft.com/office/drawing/2014/main" id="{E83B9211-97B1-442F-9773-11A7703EF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y"/>
              <a:defRPr kumimoji="1" sz="2400">
                <a:solidFill>
                  <a:schemeClr val="accent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x"/>
              <a:defRPr kumimoji="1" sz="2000" b="1">
                <a:solidFill>
                  <a:srgbClr val="0099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b="1">
                <a:solidFill>
                  <a:srgbClr val="0066FF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01D1039A-FAEE-4239-9475-562584980754}" type="slidenum">
              <a:rPr kumimoji="0" lang="en-US" altLang="en-US" sz="1400">
                <a:solidFill>
                  <a:schemeClr val="bg2"/>
                </a:solidFill>
                <a:latin typeface="Arial" panose="020B0604020202020204" pitchFamily="34" charset="0"/>
              </a:rPr>
              <a:pPr>
                <a:spcBef>
                  <a:spcPct val="50000"/>
                </a:spcBef>
                <a:buClrTx/>
                <a:buFontTx/>
                <a:buNone/>
              </a:pPr>
              <a:t>3</a:t>
            </a:fld>
            <a:endParaRPr kumimoji="0" lang="en-US" altLang="en-US" sz="140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pic>
        <p:nvPicPr>
          <p:cNvPr id="16388" name="Picture 2" descr="Tadiran Communications' products address every echelon, from the individual fighting soldier through the squad and platoon up to the division and corps level.">
            <a:extLst>
              <a:ext uri="{FF2B5EF4-FFF2-40B4-BE49-F238E27FC236}">
                <a16:creationId xmlns:a16="http://schemas.microsoft.com/office/drawing/2014/main" id="{07F87831-C8DD-491E-89EE-70258092C2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04800"/>
            <a:ext cx="2819400" cy="201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9" name="Picture 3" descr="1896">
            <a:extLst>
              <a:ext uri="{FF2B5EF4-FFF2-40B4-BE49-F238E27FC236}">
                <a16:creationId xmlns:a16="http://schemas.microsoft.com/office/drawing/2014/main" id="{9D4FFABA-6343-4353-A37E-9D72869F1D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962400"/>
            <a:ext cx="2159000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390" name="Group 4">
            <a:extLst>
              <a:ext uri="{FF2B5EF4-FFF2-40B4-BE49-F238E27FC236}">
                <a16:creationId xmlns:a16="http://schemas.microsoft.com/office/drawing/2014/main" id="{48B4A6A1-4EDF-446C-8F00-F4A35943AFA7}"/>
              </a:ext>
            </a:extLst>
          </p:cNvPr>
          <p:cNvGrpSpPr>
            <a:grpSpLocks/>
          </p:cNvGrpSpPr>
          <p:nvPr/>
        </p:nvGrpSpPr>
        <p:grpSpPr bwMode="auto">
          <a:xfrm>
            <a:off x="2286000" y="4724400"/>
            <a:ext cx="3581400" cy="1905000"/>
            <a:chOff x="2136" y="3168"/>
            <a:chExt cx="2279" cy="1056"/>
          </a:xfrm>
        </p:grpSpPr>
        <p:pic>
          <p:nvPicPr>
            <p:cNvPr id="16397" name="Picture 5" descr="diagram of underwater computer with chording hand controller ">
              <a:extLst>
                <a:ext uri="{FF2B5EF4-FFF2-40B4-BE49-F238E27FC236}">
                  <a16:creationId xmlns:a16="http://schemas.microsoft.com/office/drawing/2014/main" id="{8999D748-80AC-4E44-A1F9-485E93995A4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36" y="3216"/>
              <a:ext cx="2100" cy="9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398" name="Picture 6" descr="WetPC1">
              <a:hlinkClick r:id="rId5"/>
              <a:extLst>
                <a:ext uri="{FF2B5EF4-FFF2-40B4-BE49-F238E27FC236}">
                  <a16:creationId xmlns:a16="http://schemas.microsoft.com/office/drawing/2014/main" id="{6796D59D-7D4B-4996-A5E5-D83E083C080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20" y="3168"/>
              <a:ext cx="695" cy="10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6391" name="Picture 7" descr="networking of underwater sensors">
            <a:extLst>
              <a:ext uri="{FF2B5EF4-FFF2-40B4-BE49-F238E27FC236}">
                <a16:creationId xmlns:a16="http://schemas.microsoft.com/office/drawing/2014/main" id="{81AD04AB-BF06-435B-90AA-8FA4F8F385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4851400"/>
            <a:ext cx="2809875" cy="177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2" name="Picture 8" descr="3gphone">
            <a:extLst>
              <a:ext uri="{FF2B5EF4-FFF2-40B4-BE49-F238E27FC236}">
                <a16:creationId xmlns:a16="http://schemas.microsoft.com/office/drawing/2014/main" id="{017C9206-CCAF-4313-A5F8-0536D779AF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3" r="3703"/>
          <a:stretch>
            <a:fillRect/>
          </a:stretch>
        </p:blipFill>
        <p:spPr bwMode="auto">
          <a:xfrm>
            <a:off x="304800" y="2819400"/>
            <a:ext cx="12065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3" name="Picture 9" descr="The image “http://darla.mit.edu/~mountain/images/reserach/field/field_iPAQ_laser_survey.jpg” cannot be displayed, because it contains errors.">
            <a:extLst>
              <a:ext uri="{FF2B5EF4-FFF2-40B4-BE49-F238E27FC236}">
                <a16:creationId xmlns:a16="http://schemas.microsoft.com/office/drawing/2014/main" id="{45B83AF0-0ED9-48FA-9B90-166488CD1E07}"/>
              </a:ext>
            </a:extLst>
          </p:cNvPr>
          <p:cNvPicPr>
            <a:picLocks noGrp="1" noChangeAspect="1" noChangeArrowheads="1"/>
          </p:cNvPicPr>
          <p:nvPr>
            <p:ph sz="quarter" idx="1"/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019800" y="2438400"/>
            <a:ext cx="2909888" cy="2185988"/>
          </a:xfrm>
          <a:noFill/>
        </p:spPr>
      </p:pic>
      <p:pic>
        <p:nvPicPr>
          <p:cNvPr id="16394" name="Picture 11" descr="The image “http://wetpc.com.au/html/Assets/gif/wetpc/slatesonar.gif” cannot be displayed, because it contains errors.">
            <a:extLst>
              <a:ext uri="{FF2B5EF4-FFF2-40B4-BE49-F238E27FC236}">
                <a16:creationId xmlns:a16="http://schemas.microsoft.com/office/drawing/2014/main" id="{1E87934F-9E74-43C0-8F7F-FD1320C24793}"/>
              </a:ext>
            </a:extLst>
          </p:cNvPr>
          <p:cNvPicPr>
            <a:picLocks noGrp="1" noChangeAspect="1" noChangeArrowheads="1"/>
          </p:cNvPicPr>
          <p:nvPr>
            <p:ph sz="quarter" idx="3"/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2400" y="609600"/>
            <a:ext cx="2368550" cy="2187575"/>
          </a:xfrm>
          <a:noFill/>
        </p:spPr>
      </p:pic>
      <p:pic>
        <p:nvPicPr>
          <p:cNvPr id="16395" name="Picture 12" descr="The image “http://www.mmt-kmi.com/images/ThisIssue/7_3_art6.jpg” cannot be displayed, because it contains errors.">
            <a:extLst>
              <a:ext uri="{FF2B5EF4-FFF2-40B4-BE49-F238E27FC236}">
                <a16:creationId xmlns:a16="http://schemas.microsoft.com/office/drawing/2014/main" id="{FDBBC290-CD82-47A0-B860-239301A7B965}"/>
              </a:ext>
            </a:extLst>
          </p:cNvPr>
          <p:cNvPicPr>
            <a:picLocks noGrp="1" noChangeAspect="1" noChangeArrowheads="1"/>
          </p:cNvPicPr>
          <p:nvPr>
            <p:ph sz="quarter" idx="4"/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133600" y="2514600"/>
            <a:ext cx="3516313" cy="2184400"/>
          </a:xfr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FF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96" name="Content Placeholder 15">
            <a:extLst>
              <a:ext uri="{FF2B5EF4-FFF2-40B4-BE49-F238E27FC236}">
                <a16:creationId xmlns:a16="http://schemas.microsoft.com/office/drawing/2014/main" id="{12E4E822-32D6-4743-84FD-14446CEB1A49}"/>
              </a:ext>
            </a:extLst>
          </p:cNvPr>
          <p:cNvSpPr>
            <a:spLocks noGrp="1" noChangeArrowheads="1"/>
          </p:cNvSpPr>
          <p:nvPr>
            <p:ph sz="quarter" idx="2"/>
          </p:nvPr>
        </p:nvSpPr>
        <p:spPr>
          <a:xfrm>
            <a:off x="2514600" y="685800"/>
            <a:ext cx="3581400" cy="1371600"/>
          </a:xfrm>
          <a:solidFill>
            <a:srgbClr val="FFFF99"/>
          </a:solidFill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en-US"/>
              <a:t>Mobile  &amp; ubiquitous distributed systems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2">
            <a:extLst>
              <a:ext uri="{FF2B5EF4-FFF2-40B4-BE49-F238E27FC236}">
                <a16:creationId xmlns:a16="http://schemas.microsoft.com/office/drawing/2014/main" id="{5AC9E5F6-5119-4109-993F-12F3BCCE5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y"/>
              <a:defRPr kumimoji="1" sz="2400">
                <a:solidFill>
                  <a:schemeClr val="accent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x"/>
              <a:defRPr kumimoji="1" sz="2000" b="1">
                <a:solidFill>
                  <a:srgbClr val="0099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b="1">
                <a:solidFill>
                  <a:srgbClr val="0066FF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kumimoji="0" lang="en-US" altLang="en-US" sz="1400">
                <a:solidFill>
                  <a:schemeClr val="bg2"/>
                </a:solidFill>
                <a:latin typeface="Arial" panose="020B0604020202020204" pitchFamily="34" charset="0"/>
              </a:rPr>
              <a:t>Distributed Systems </a:t>
            </a:r>
          </a:p>
        </p:txBody>
      </p:sp>
      <p:sp>
        <p:nvSpPr>
          <p:cNvPr id="17411" name="Slide Number Placeholder 3">
            <a:extLst>
              <a:ext uri="{FF2B5EF4-FFF2-40B4-BE49-F238E27FC236}">
                <a16:creationId xmlns:a16="http://schemas.microsoft.com/office/drawing/2014/main" id="{7CFFE78D-38F4-4DBA-9CC8-0C98541DE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y"/>
              <a:defRPr kumimoji="1" sz="2400">
                <a:solidFill>
                  <a:schemeClr val="accent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x"/>
              <a:defRPr kumimoji="1" sz="2000" b="1">
                <a:solidFill>
                  <a:srgbClr val="0099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b="1">
                <a:solidFill>
                  <a:srgbClr val="0066FF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446E8EFC-841B-4BB4-89A7-CF1D06DBB653}" type="slidenum">
              <a:rPr kumimoji="0" lang="en-US" altLang="en-US" sz="1400">
                <a:solidFill>
                  <a:schemeClr val="bg2"/>
                </a:solidFill>
                <a:latin typeface="Arial" panose="020B0604020202020204" pitchFamily="34" charset="0"/>
              </a:rPr>
              <a:pPr>
                <a:spcBef>
                  <a:spcPct val="50000"/>
                </a:spcBef>
                <a:buClrTx/>
                <a:buFontTx/>
                <a:buNone/>
              </a:pPr>
              <a:t>4</a:t>
            </a:fld>
            <a:endParaRPr kumimoji="0" lang="en-US" altLang="en-US" sz="140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D13454DA-AF6B-4DB4-B646-063D2F8BC06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0"/>
            <a:ext cx="7772400" cy="1143000"/>
          </a:xfrm>
        </p:spPr>
        <p:txBody>
          <a:bodyPr lIns="90000" tIns="46800" rIns="90000" bIns="46800" anchor="t"/>
          <a:lstStyle/>
          <a:p>
            <a:r>
              <a:rPr lang="en-US" altLang="en-US" sz="2800"/>
              <a:t>A Distributed CyberPhysical Space </a:t>
            </a:r>
            <a:r>
              <a:rPr lang="en-US" altLang="en-US" sz="3200"/>
              <a:t>– UCI Responsphere </a:t>
            </a:r>
          </a:p>
        </p:txBody>
      </p:sp>
      <p:sp>
        <p:nvSpPr>
          <p:cNvPr id="17413" name="Slide Number Placeholder 5">
            <a:extLst>
              <a:ext uri="{FF2B5EF4-FFF2-40B4-BE49-F238E27FC236}">
                <a16:creationId xmlns:a16="http://schemas.microsoft.com/office/drawing/2014/main" id="{F264539D-E95F-45C8-ACF3-EE18EAD68C16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4572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4572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y"/>
              <a:defRPr kumimoji="1" sz="2400">
                <a:solidFill>
                  <a:schemeClr val="accent1"/>
                </a:solidFill>
                <a:latin typeface="Tahoma" panose="020B0604030504040204" pitchFamily="34" charset="0"/>
              </a:defRPr>
            </a:lvl2pPr>
            <a:lvl3pPr marL="1143000" indent="-228600" defTabSz="4572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x"/>
              <a:defRPr kumimoji="1" sz="2000" b="1">
                <a:solidFill>
                  <a:srgbClr val="009900"/>
                </a:solidFill>
                <a:latin typeface="Tahoma" panose="020B0604030504040204" pitchFamily="34" charset="0"/>
              </a:defRPr>
            </a:lvl3pPr>
            <a:lvl4pPr marL="1600200" indent="-228600" defTabSz="457200">
              <a:spcBef>
                <a:spcPct val="20000"/>
              </a:spcBef>
              <a:buClr>
                <a:schemeClr val="accent2"/>
              </a:buClr>
              <a:buChar char="•"/>
              <a:defRPr kumimoji="1" b="1">
                <a:solidFill>
                  <a:srgbClr val="0066FF"/>
                </a:solidFill>
                <a:latin typeface="Tahoma" panose="020B0604030504040204" pitchFamily="34" charset="0"/>
              </a:defRPr>
            </a:lvl4pPr>
            <a:lvl5pPr marL="2057400" indent="-228600" defTabSz="457200">
              <a:spcBef>
                <a:spcPct val="20000"/>
              </a:spcBef>
              <a:buClr>
                <a:schemeClr val="accent2"/>
              </a:buClr>
              <a:buChar char="–"/>
              <a:defRPr kumimoji="1"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>
              <a:lnSpc>
                <a:spcPct val="97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fld id="{7279AADF-B995-416D-839C-57DDF7AE225B}" type="slidenum">
              <a:rPr kumimoji="0" lang="en-US" altLang="en-US" sz="1200">
                <a:solidFill>
                  <a:srgbClr val="898989"/>
                </a:solidFill>
              </a:rPr>
              <a:pPr algn="r">
                <a:lnSpc>
                  <a:spcPct val="97000"/>
                </a:lnSpc>
                <a:spcBef>
                  <a:spcPct val="0"/>
                </a:spcBef>
                <a:buClr>
                  <a:srgbClr val="000000"/>
                </a:buClr>
                <a:buFont typeface="Times New Roman" panose="02020603050405020304" pitchFamily="18" charset="0"/>
                <a:buNone/>
              </a:pPr>
              <a:t>4</a:t>
            </a:fld>
            <a:endParaRPr kumimoji="0" lang="en-US" altLang="en-US" sz="1200">
              <a:solidFill>
                <a:srgbClr val="898989"/>
              </a:solidFill>
            </a:endParaRPr>
          </a:p>
        </p:txBody>
      </p:sp>
      <p:pic>
        <p:nvPicPr>
          <p:cNvPr id="17414" name="Picture 3">
            <a:extLst>
              <a:ext uri="{FF2B5EF4-FFF2-40B4-BE49-F238E27FC236}">
                <a16:creationId xmlns:a16="http://schemas.microsoft.com/office/drawing/2014/main" id="{1AC32F3E-1117-410A-B0AA-B8DA8CD7B5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90600"/>
            <a:ext cx="9144000" cy="586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7415" name="Picture 5">
            <a:extLst>
              <a:ext uri="{FF2B5EF4-FFF2-40B4-BE49-F238E27FC236}">
                <a16:creationId xmlns:a16="http://schemas.microsoft.com/office/drawing/2014/main" id="{9190CC3D-41E6-456C-ACCF-7CAF1AA563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63" y="5553075"/>
            <a:ext cx="1676400" cy="129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7416" name="Text Box 7">
            <a:extLst>
              <a:ext uri="{FF2B5EF4-FFF2-40B4-BE49-F238E27FC236}">
                <a16:creationId xmlns:a16="http://schemas.microsoft.com/office/drawing/2014/main" id="{126B4E9B-D36E-4933-8AC3-4D15AE5E37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457200" y="0"/>
            <a:ext cx="9144000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81639" tIns="42452" rIns="81639" bIns="42452" anchor="ctr"/>
          <a:lstStyle>
            <a:lvl1pPr defTabSz="414338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  <a:tab pos="8535988" algn="l"/>
              </a:tabLst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414338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y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  <a:tab pos="8535988" algn="l"/>
              </a:tabLst>
              <a:defRPr kumimoji="1" sz="2400">
                <a:solidFill>
                  <a:schemeClr val="accent1"/>
                </a:solidFill>
                <a:latin typeface="Tahoma" panose="020B0604030504040204" pitchFamily="34" charset="0"/>
              </a:defRPr>
            </a:lvl2pPr>
            <a:lvl3pPr marL="1143000" indent="-228600" defTabSz="414338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x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  <a:tab pos="8535988" algn="l"/>
              </a:tabLst>
              <a:defRPr kumimoji="1" sz="2000" b="1">
                <a:solidFill>
                  <a:srgbClr val="009900"/>
                </a:solidFill>
                <a:latin typeface="Tahoma" panose="020B0604030504040204" pitchFamily="34" charset="0"/>
              </a:defRPr>
            </a:lvl3pPr>
            <a:lvl4pPr marL="1600200" indent="-228600" defTabSz="414338">
              <a:spcBef>
                <a:spcPct val="20000"/>
              </a:spcBef>
              <a:buClr>
                <a:schemeClr val="accent2"/>
              </a:buClr>
              <a:buChar char="•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  <a:tab pos="8535988" algn="l"/>
              </a:tabLst>
              <a:defRPr kumimoji="1" b="1">
                <a:solidFill>
                  <a:srgbClr val="0066FF"/>
                </a:solidFill>
                <a:latin typeface="Tahoma" panose="020B0604030504040204" pitchFamily="34" charset="0"/>
              </a:defRPr>
            </a:lvl4pPr>
            <a:lvl5pPr marL="2057400" indent="-228600" defTabSz="414338">
              <a:spcBef>
                <a:spcPct val="20000"/>
              </a:spcBef>
              <a:buClr>
                <a:schemeClr val="accent2"/>
              </a:buClr>
              <a:buChar char="–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  <a:tab pos="8535988" algn="l"/>
              </a:tabLst>
              <a:defRPr kumimoji="1"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41433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  <a:tab pos="8535988" algn="l"/>
              </a:tabLst>
              <a:defRPr kumimoji="1"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41433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  <a:tab pos="8535988" algn="l"/>
              </a:tabLst>
              <a:defRPr kumimoji="1"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41433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  <a:tab pos="8535988" algn="l"/>
              </a:tabLst>
              <a:defRPr kumimoji="1"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41433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  <a:tab pos="8535988" algn="l"/>
              </a:tabLst>
              <a:defRPr kumimoji="1"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ct val="93000"/>
              </a:lnSpc>
              <a:spcBef>
                <a:spcPct val="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None/>
            </a:pPr>
            <a:endParaRPr kumimoji="0" lang="en-US" altLang="en-US" sz="1800">
              <a:solidFill>
                <a:srgbClr val="000000"/>
              </a:solidFill>
              <a:latin typeface="Calibri" panose="020F050202020403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2523712-9F4A-4349-9CB0-595B16B35C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133600"/>
            <a:ext cx="7772400" cy="3276600"/>
          </a:xfrm>
          <a:prstGeom prst="ellipse">
            <a:avLst/>
          </a:prstGeom>
          <a:solidFill>
            <a:srgbClr val="FFFF00"/>
          </a:solidFill>
          <a:ln w="25400" algn="ctr">
            <a:solidFill>
              <a:srgbClr val="385D8A"/>
            </a:solidFill>
            <a:round/>
            <a:headEnd/>
            <a:tailEnd/>
          </a:ln>
        </p:spPr>
        <p:txBody>
          <a:bodyPr anchor="ctr"/>
          <a:lstStyle>
            <a:lvl1pPr defTabSz="4572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4572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y"/>
              <a:defRPr kumimoji="1" sz="2400">
                <a:solidFill>
                  <a:schemeClr val="accent1"/>
                </a:solidFill>
                <a:latin typeface="Tahoma" panose="020B0604030504040204" pitchFamily="34" charset="0"/>
              </a:defRPr>
            </a:lvl2pPr>
            <a:lvl3pPr marL="1143000" indent="-228600" defTabSz="4572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x"/>
              <a:defRPr kumimoji="1" sz="2000" b="1">
                <a:solidFill>
                  <a:srgbClr val="009900"/>
                </a:solidFill>
                <a:latin typeface="Tahoma" panose="020B0604030504040204" pitchFamily="34" charset="0"/>
              </a:defRPr>
            </a:lvl3pPr>
            <a:lvl4pPr marL="1600200" indent="-228600" defTabSz="457200">
              <a:spcBef>
                <a:spcPct val="20000"/>
              </a:spcBef>
              <a:buClr>
                <a:schemeClr val="accent2"/>
              </a:buClr>
              <a:buChar char="•"/>
              <a:defRPr kumimoji="1" b="1">
                <a:solidFill>
                  <a:srgbClr val="0066FF"/>
                </a:solidFill>
                <a:latin typeface="Tahoma" panose="020B0604030504040204" pitchFamily="34" charset="0"/>
              </a:defRPr>
            </a:lvl4pPr>
            <a:lvl5pPr marL="2057400" indent="-228600" defTabSz="457200">
              <a:spcBef>
                <a:spcPct val="20000"/>
              </a:spcBef>
              <a:buClr>
                <a:schemeClr val="accent2"/>
              </a:buClr>
              <a:buChar char="–"/>
              <a:defRPr kumimoji="1"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lnSpc>
                <a:spcPct val="97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endParaRPr kumimoji="0" lang="en-US" altLang="en-US" sz="1600" b="1" i="1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algn="ctr">
              <a:lnSpc>
                <a:spcPct val="93000"/>
              </a:lnSpc>
              <a:spcBef>
                <a:spcPct val="0"/>
              </a:spcBef>
              <a:buClr>
                <a:srgbClr val="000000"/>
              </a:buClr>
              <a:buSzPct val="45000"/>
              <a:buFont typeface="Times New Roman" panose="02020603050405020304" pitchFamily="18" charset="0"/>
              <a:buNone/>
            </a:pPr>
            <a:r>
              <a:rPr kumimoji="0" lang="en-GB" altLang="en-US" sz="1600" b="1" i="1">
                <a:solidFill>
                  <a:srgbClr val="C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rPr>
              <a:t>Campus-wide infrastructure to instrument, experiments, monitor, disaster drills &amp; to validate technologies</a:t>
            </a:r>
          </a:p>
          <a:p>
            <a:pPr algn="ctr">
              <a:lnSpc>
                <a:spcPct val="93000"/>
              </a:lnSpc>
              <a:spcBef>
                <a:spcPct val="0"/>
              </a:spcBef>
              <a:buClr>
                <a:srgbClr val="000000"/>
              </a:buClr>
              <a:buSzPct val="45000"/>
              <a:buFont typeface="Times New Roman" panose="02020603050405020304" pitchFamily="18" charset="0"/>
              <a:buNone/>
            </a:pPr>
            <a:endParaRPr kumimoji="0" lang="en-GB" altLang="en-US" sz="1600">
              <a:solidFill>
                <a:srgbClr val="C00000"/>
              </a:solidFill>
              <a:latin typeface="Times New Roman" panose="02020603050405020304" pitchFamily="18" charset="0"/>
              <a:cs typeface="Lucida Sans Unicode" panose="020B0602030504020204" pitchFamily="34" charset="0"/>
            </a:endParaRPr>
          </a:p>
          <a:p>
            <a:pPr algn="ctr">
              <a:lnSpc>
                <a:spcPct val="93000"/>
              </a:lnSpc>
              <a:spcBef>
                <a:spcPct val="0"/>
              </a:spcBef>
              <a:buClr>
                <a:srgbClr val="000000"/>
              </a:buClr>
              <a:buSzPct val="45000"/>
              <a:buFont typeface="Times New Roman" panose="02020603050405020304" pitchFamily="18" charset="0"/>
              <a:buNone/>
            </a:pPr>
            <a:r>
              <a:rPr kumimoji="0" lang="en-GB" altLang="en-US" sz="1600">
                <a:solidFill>
                  <a:srgbClr val="C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rPr>
              <a:t>sensing, communicating,  storage &amp; computing infrastructure</a:t>
            </a:r>
          </a:p>
          <a:p>
            <a:pPr algn="ctr">
              <a:lnSpc>
                <a:spcPct val="93000"/>
              </a:lnSpc>
              <a:spcBef>
                <a:spcPct val="0"/>
              </a:spcBef>
              <a:buClr>
                <a:srgbClr val="000000"/>
              </a:buClr>
              <a:buSzPct val="45000"/>
              <a:buFont typeface="Times New Roman" panose="02020603050405020304" pitchFamily="18" charset="0"/>
              <a:buNone/>
            </a:pPr>
            <a:endParaRPr kumimoji="0" lang="en-GB" altLang="en-US" sz="1600">
              <a:solidFill>
                <a:srgbClr val="C00000"/>
              </a:solidFill>
              <a:latin typeface="Times New Roman" panose="02020603050405020304" pitchFamily="18" charset="0"/>
              <a:cs typeface="Lucida Sans Unicode" panose="020B0602030504020204" pitchFamily="34" charset="0"/>
            </a:endParaRPr>
          </a:p>
          <a:p>
            <a:pPr algn="ctr">
              <a:lnSpc>
                <a:spcPct val="93000"/>
              </a:lnSpc>
              <a:spcBef>
                <a:spcPct val="0"/>
              </a:spcBef>
              <a:buClr>
                <a:srgbClr val="000000"/>
              </a:buClr>
              <a:buSzPct val="45000"/>
              <a:buFont typeface="Times New Roman" panose="02020603050405020304" pitchFamily="18" charset="0"/>
              <a:buNone/>
            </a:pPr>
            <a:r>
              <a:rPr kumimoji="0" lang="en-GB" altLang="en-US" sz="1600">
                <a:solidFill>
                  <a:srgbClr val="C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rPr>
              <a:t>Software for real-time collection, analysis, and processing of sensor information</a:t>
            </a:r>
          </a:p>
          <a:p>
            <a:pPr algn="ctr">
              <a:lnSpc>
                <a:spcPct val="93000"/>
              </a:lnSpc>
              <a:spcBef>
                <a:spcPct val="0"/>
              </a:spcBef>
              <a:buClr>
                <a:srgbClr val="000000"/>
              </a:buClr>
              <a:buSzPct val="45000"/>
              <a:buFont typeface="Times New Roman" panose="02020603050405020304" pitchFamily="18" charset="0"/>
              <a:buNone/>
            </a:pPr>
            <a:endParaRPr kumimoji="0" lang="en-GB" altLang="en-US" sz="1600">
              <a:solidFill>
                <a:srgbClr val="C00000"/>
              </a:solidFill>
              <a:latin typeface="Times New Roman" panose="02020603050405020304" pitchFamily="18" charset="0"/>
              <a:cs typeface="Lucida Sans Unicode" panose="020B0602030504020204" pitchFamily="34" charset="0"/>
            </a:endParaRPr>
          </a:p>
          <a:p>
            <a:pPr algn="ctr">
              <a:lnSpc>
                <a:spcPct val="93000"/>
              </a:lnSpc>
              <a:spcBef>
                <a:spcPct val="0"/>
              </a:spcBef>
              <a:buClr>
                <a:srgbClr val="000000"/>
              </a:buClr>
              <a:buSzPct val="45000"/>
              <a:buFont typeface="Times New Roman" panose="02020603050405020304" pitchFamily="18" charset="0"/>
              <a:buNone/>
            </a:pPr>
            <a:r>
              <a:rPr kumimoji="0" lang="en-GB" altLang="en-US" sz="1600">
                <a:solidFill>
                  <a:srgbClr val="C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rPr>
              <a:t>used to create real time information awareness &amp; post-drill analysis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>
            <a:extLst>
              <a:ext uri="{FF2B5EF4-FFF2-40B4-BE49-F238E27FC236}">
                <a16:creationId xmlns:a16="http://schemas.microsoft.com/office/drawing/2014/main" id="{E6759440-4DC2-4748-A3E8-5F8B99C1E1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Peer to Peer Systems</a:t>
            </a:r>
          </a:p>
        </p:txBody>
      </p:sp>
      <p:sp>
        <p:nvSpPr>
          <p:cNvPr id="19459" name="Footer Placeholder 3">
            <a:extLst>
              <a:ext uri="{FF2B5EF4-FFF2-40B4-BE49-F238E27FC236}">
                <a16:creationId xmlns:a16="http://schemas.microsoft.com/office/drawing/2014/main" id="{8605A249-FB59-4CAF-BAEB-BBDA4477E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y"/>
              <a:defRPr kumimoji="1" sz="2400">
                <a:solidFill>
                  <a:schemeClr val="accent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x"/>
              <a:defRPr kumimoji="1" sz="2000" b="1">
                <a:solidFill>
                  <a:srgbClr val="0099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b="1">
                <a:solidFill>
                  <a:srgbClr val="0066FF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kumimoji="0" lang="en-US" altLang="en-US" sz="1400">
                <a:solidFill>
                  <a:schemeClr val="bg2"/>
                </a:solidFill>
                <a:latin typeface="Arial" panose="020B0604020202020204" pitchFamily="34" charset="0"/>
              </a:rPr>
              <a:t>Distributed Systems </a:t>
            </a:r>
          </a:p>
        </p:txBody>
      </p:sp>
      <p:sp>
        <p:nvSpPr>
          <p:cNvPr id="19460" name="Slide Number Placeholder 4">
            <a:extLst>
              <a:ext uri="{FF2B5EF4-FFF2-40B4-BE49-F238E27FC236}">
                <a16:creationId xmlns:a16="http://schemas.microsoft.com/office/drawing/2014/main" id="{48293C58-6432-4A0C-8BCF-A709FBFC0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y"/>
              <a:defRPr kumimoji="1" sz="2400">
                <a:solidFill>
                  <a:schemeClr val="accent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x"/>
              <a:defRPr kumimoji="1" sz="2000" b="1">
                <a:solidFill>
                  <a:srgbClr val="0099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b="1">
                <a:solidFill>
                  <a:srgbClr val="0066FF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752D5C10-4A7D-40AA-B930-7D8D52EA23D3}" type="slidenum">
              <a:rPr kumimoji="0" lang="en-US" altLang="en-US" sz="1400">
                <a:solidFill>
                  <a:schemeClr val="bg2"/>
                </a:solidFill>
                <a:latin typeface="Arial" panose="020B0604020202020204" pitchFamily="34" charset="0"/>
              </a:rPr>
              <a:pPr>
                <a:spcBef>
                  <a:spcPct val="50000"/>
                </a:spcBef>
                <a:buClrTx/>
                <a:buFontTx/>
                <a:buNone/>
              </a:pPr>
              <a:t>5</a:t>
            </a:fld>
            <a:endParaRPr kumimoji="0" lang="en-US" altLang="en-US" sz="140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pic>
        <p:nvPicPr>
          <p:cNvPr id="19461" name="Picture 508">
            <a:extLst>
              <a:ext uri="{FF2B5EF4-FFF2-40B4-BE49-F238E27FC236}">
                <a16:creationId xmlns:a16="http://schemas.microsoft.com/office/drawing/2014/main" id="{46EBBEC6-4F47-4E49-BE2E-ECE30D4CF3A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33388" y="1828800"/>
            <a:ext cx="4062412" cy="3048000"/>
          </a:xfrm>
          <a:noFill/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FF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</p:pic>
      <p:sp>
        <p:nvSpPr>
          <p:cNvPr id="19462" name="AutoShape 4">
            <a:extLst>
              <a:ext uri="{FF2B5EF4-FFF2-40B4-BE49-F238E27FC236}">
                <a16:creationId xmlns:a16="http://schemas.microsoft.com/office/drawing/2014/main" id="{9F794440-6F40-4FF9-BA88-F18B0AB572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5105400"/>
            <a:ext cx="7777163" cy="685800"/>
          </a:xfrm>
          <a:prstGeom prst="roundRect">
            <a:avLst>
              <a:gd name="adj" fmla="val 16667"/>
            </a:avLst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y"/>
              <a:defRPr kumimoji="1" sz="2400">
                <a:solidFill>
                  <a:schemeClr val="accent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x"/>
              <a:defRPr kumimoji="1" sz="2000" b="1">
                <a:solidFill>
                  <a:srgbClr val="0099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b="1">
                <a:solidFill>
                  <a:srgbClr val="0066FF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ko-KR" sz="1400" b="1">
                <a:latin typeface="Gulim" panose="020B0600000101010101" pitchFamily="34" charset="-127"/>
                <a:ea typeface="Gulim" panose="020B0600000101010101" pitchFamily="34" charset="-127"/>
              </a:rPr>
              <a:t>Use the </a:t>
            </a:r>
            <a:r>
              <a:rPr lang="en-US" altLang="ko-KR" sz="1400" b="1">
                <a:solidFill>
                  <a:srgbClr val="FF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vast resources</a:t>
            </a:r>
            <a:r>
              <a:rPr lang="en-US" altLang="ko-KR" sz="1400" b="1">
                <a:latin typeface="Gulim" panose="020B0600000101010101" pitchFamily="34" charset="-127"/>
                <a:ea typeface="Gulim" panose="020B0600000101010101" pitchFamily="34" charset="-127"/>
              </a:rPr>
              <a:t> of machines at </a:t>
            </a:r>
            <a:r>
              <a:rPr lang="en-US" altLang="ko-KR" sz="1400" b="1">
                <a:solidFill>
                  <a:srgbClr val="FF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the edge</a:t>
            </a:r>
            <a:r>
              <a:rPr lang="en-US" altLang="ko-KR" sz="1400" b="1">
                <a:latin typeface="Gulim" panose="020B0600000101010101" pitchFamily="34" charset="-127"/>
                <a:ea typeface="Gulim" panose="020B0600000101010101" pitchFamily="34" charset="-127"/>
              </a:rPr>
              <a:t> </a:t>
            </a:r>
            <a:r>
              <a:rPr lang="en-US" altLang="ko-KR" sz="1400" b="1">
                <a:solidFill>
                  <a:srgbClr val="FF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of the Internet</a:t>
            </a:r>
            <a:r>
              <a:rPr lang="en-US" altLang="ko-KR" sz="1400" b="1">
                <a:latin typeface="Gulim" panose="020B0600000101010101" pitchFamily="34" charset="-127"/>
                <a:ea typeface="Gulim" panose="020B0600000101010101" pitchFamily="34" charset="-127"/>
              </a:rPr>
              <a:t> to build a network that allows resource sharing </a:t>
            </a:r>
            <a:r>
              <a:rPr lang="en-US" altLang="ko-KR" sz="1400" b="1">
                <a:solidFill>
                  <a:srgbClr val="FF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without any central authority</a:t>
            </a:r>
            <a:r>
              <a:rPr lang="en-US" altLang="ko-KR" sz="1400" b="1">
                <a:latin typeface="Gulim" panose="020B0600000101010101" pitchFamily="34" charset="-127"/>
                <a:ea typeface="Gulim" panose="020B0600000101010101" pitchFamily="34" charset="-127"/>
              </a:rPr>
              <a:t>.</a:t>
            </a:r>
            <a:endParaRPr lang="ko-KR" altLang="en-US" sz="1400" b="1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19463" name="Rectangle 7">
            <a:extLst>
              <a:ext uri="{FF2B5EF4-FFF2-40B4-BE49-F238E27FC236}">
                <a16:creationId xmlns:a16="http://schemas.microsoft.com/office/drawing/2014/main" id="{9603D621-BECA-42C8-915E-07D27A5A06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1905000"/>
            <a:ext cx="4572000" cy="283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y"/>
              <a:defRPr kumimoji="1" sz="2400">
                <a:solidFill>
                  <a:schemeClr val="accent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x"/>
              <a:defRPr kumimoji="1" sz="2000" b="1">
                <a:solidFill>
                  <a:srgbClr val="0099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b="1">
                <a:solidFill>
                  <a:srgbClr val="0066FF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ko-KR" sz="1800">
                <a:latin typeface="Arial" panose="020B0604020202020204" pitchFamily="34" charset="0"/>
                <a:ea typeface="Gulim" panose="020B0600000101010101" pitchFamily="34" charset="-127"/>
              </a:rPr>
              <a:t>P2P File Sharing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ko-KR" sz="1800"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rPr>
              <a:t>Napster, Gnutella, Kazaa, eDonkey, BitTorrent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ko-KR" sz="1800"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rPr>
              <a:t>Chord, CAN, Pastry/Tapestry, Kademlia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endParaRPr kumimoji="0" lang="en-US" altLang="ko-KR" sz="1800">
              <a:latin typeface="Arial" panose="020B0604020202020204" pitchFamily="34" charset="0"/>
              <a:ea typeface="Gulim" panose="020B0600000101010101" pitchFamily="34" charset="-127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ko-KR" sz="1800">
                <a:latin typeface="Arial" panose="020B0604020202020204" pitchFamily="34" charset="0"/>
                <a:ea typeface="Gulim" panose="020B0600000101010101" pitchFamily="34" charset="-127"/>
              </a:rPr>
              <a:t>P2P Communications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ko-KR" sz="1800"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rPr>
              <a:t>MSN, Skype, Social Networking Apps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endParaRPr kumimoji="0" lang="en-US" altLang="ko-KR" sz="1800">
              <a:latin typeface="Arial" panose="020B0604020202020204" pitchFamily="34" charset="0"/>
              <a:ea typeface="Gulim" panose="020B0600000101010101" pitchFamily="34" charset="-127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ko-KR" sz="1800">
                <a:latin typeface="Arial" panose="020B0604020202020204" pitchFamily="34" charset="0"/>
                <a:ea typeface="Gulim" panose="020B0600000101010101" pitchFamily="34" charset="-127"/>
              </a:rPr>
              <a:t>P2P Distributed Computing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ko-KR" sz="1800"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rPr>
              <a:t>Seti@home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oter Placeholder 4">
            <a:extLst>
              <a:ext uri="{FF2B5EF4-FFF2-40B4-BE49-F238E27FC236}">
                <a16:creationId xmlns:a16="http://schemas.microsoft.com/office/drawing/2014/main" id="{1AC6A051-8308-44CB-BC56-F408BE510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y"/>
              <a:defRPr kumimoji="1" sz="2400">
                <a:solidFill>
                  <a:schemeClr val="accent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x"/>
              <a:defRPr kumimoji="1" sz="2000" b="1">
                <a:solidFill>
                  <a:srgbClr val="0099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b="1">
                <a:solidFill>
                  <a:srgbClr val="0066FF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kumimoji="0" lang="en-US" altLang="en-US" sz="1400">
                <a:solidFill>
                  <a:schemeClr val="bg2"/>
                </a:solidFill>
                <a:latin typeface="Arial" panose="020B0604020202020204" pitchFamily="34" charset="0"/>
              </a:rPr>
              <a:t>Distributed Systems </a:t>
            </a:r>
          </a:p>
        </p:txBody>
      </p:sp>
      <p:sp>
        <p:nvSpPr>
          <p:cNvPr id="20483" name="Slide Number Placeholder 5">
            <a:extLst>
              <a:ext uri="{FF2B5EF4-FFF2-40B4-BE49-F238E27FC236}">
                <a16:creationId xmlns:a16="http://schemas.microsoft.com/office/drawing/2014/main" id="{3A086A05-B450-448C-8389-5010A593C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y"/>
              <a:defRPr kumimoji="1" sz="2400">
                <a:solidFill>
                  <a:schemeClr val="accent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x"/>
              <a:defRPr kumimoji="1" sz="2000" b="1">
                <a:solidFill>
                  <a:srgbClr val="0099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b="1">
                <a:solidFill>
                  <a:srgbClr val="0066FF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A694E872-9DD9-4C34-88FE-816EF176DFB9}" type="slidenum">
              <a:rPr kumimoji="0" lang="en-US" altLang="en-US" sz="1400">
                <a:solidFill>
                  <a:schemeClr val="bg2"/>
                </a:solidFill>
                <a:latin typeface="Arial" panose="020B0604020202020204" pitchFamily="34" charset="0"/>
              </a:rPr>
              <a:pPr>
                <a:spcBef>
                  <a:spcPct val="50000"/>
                </a:spcBef>
                <a:buClrTx/>
                <a:buFontTx/>
                <a:buNone/>
              </a:pPr>
              <a:t>6</a:t>
            </a:fld>
            <a:endParaRPr kumimoji="0" lang="en-US" altLang="en-US" sz="140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20484" name="Rectangle 2">
            <a:extLst>
              <a:ext uri="{FF2B5EF4-FFF2-40B4-BE49-F238E27FC236}">
                <a16:creationId xmlns:a16="http://schemas.microsoft.com/office/drawing/2014/main" id="{405FD476-C8EB-4EEF-A310-B35E647EE5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Why Distributed Computing?</a:t>
            </a:r>
          </a:p>
        </p:txBody>
      </p:sp>
      <p:sp>
        <p:nvSpPr>
          <p:cNvPr id="20485" name="Rectangle 3">
            <a:extLst>
              <a:ext uri="{FF2B5EF4-FFF2-40B4-BE49-F238E27FC236}">
                <a16:creationId xmlns:a16="http://schemas.microsoft.com/office/drawing/2014/main" id="{BE27B92D-7D45-4C1E-8EF1-EF90748E63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Inherent distribution</a:t>
            </a:r>
          </a:p>
          <a:p>
            <a:pPr lvl="1"/>
            <a:r>
              <a:rPr lang="en-US" altLang="en-US"/>
              <a:t>Bridge customers, suppliers, and companies at different sites.</a:t>
            </a:r>
          </a:p>
          <a:p>
            <a:r>
              <a:rPr lang="en-US" altLang="en-US"/>
              <a:t>Speedup - improved performance</a:t>
            </a:r>
          </a:p>
          <a:p>
            <a:r>
              <a:rPr lang="en-US" altLang="en-US"/>
              <a:t>Fault tolerance</a:t>
            </a:r>
          </a:p>
          <a:p>
            <a:r>
              <a:rPr lang="en-US" altLang="en-US"/>
              <a:t>Resource Sharing</a:t>
            </a:r>
          </a:p>
          <a:p>
            <a:pPr lvl="1"/>
            <a:r>
              <a:rPr lang="en-US" altLang="en-US"/>
              <a:t>Exploitation of special hardware</a:t>
            </a:r>
          </a:p>
          <a:p>
            <a:r>
              <a:rPr lang="en-US" altLang="en-US"/>
              <a:t>Scalability</a:t>
            </a:r>
          </a:p>
          <a:p>
            <a:r>
              <a:rPr lang="en-US" altLang="en-US"/>
              <a:t>Flexibility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4">
            <a:extLst>
              <a:ext uri="{FF2B5EF4-FFF2-40B4-BE49-F238E27FC236}">
                <a16:creationId xmlns:a16="http://schemas.microsoft.com/office/drawing/2014/main" id="{C1E34D91-C188-4D97-B31D-B8F4D8708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y"/>
              <a:defRPr kumimoji="1" sz="2400">
                <a:solidFill>
                  <a:schemeClr val="accent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x"/>
              <a:defRPr kumimoji="1" sz="2000" b="1">
                <a:solidFill>
                  <a:srgbClr val="0099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b="1">
                <a:solidFill>
                  <a:srgbClr val="0066FF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kumimoji="0" lang="en-US" altLang="en-US" sz="1400">
                <a:solidFill>
                  <a:schemeClr val="bg2"/>
                </a:solidFill>
                <a:latin typeface="Arial" panose="020B0604020202020204" pitchFamily="34" charset="0"/>
              </a:rPr>
              <a:t>Distributed Systems </a:t>
            </a:r>
          </a:p>
        </p:txBody>
      </p:sp>
      <p:sp>
        <p:nvSpPr>
          <p:cNvPr id="21507" name="Slide Number Placeholder 5">
            <a:extLst>
              <a:ext uri="{FF2B5EF4-FFF2-40B4-BE49-F238E27FC236}">
                <a16:creationId xmlns:a16="http://schemas.microsoft.com/office/drawing/2014/main" id="{D01AD8E5-C496-47F3-AA69-A9A5C7C31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y"/>
              <a:defRPr kumimoji="1" sz="2400">
                <a:solidFill>
                  <a:schemeClr val="accent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x"/>
              <a:defRPr kumimoji="1" sz="2000" b="1">
                <a:solidFill>
                  <a:srgbClr val="0099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b="1">
                <a:solidFill>
                  <a:srgbClr val="0066FF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7BE558B8-5637-4F13-80D2-B3CBC6494554}" type="slidenum">
              <a:rPr kumimoji="0" lang="en-US" altLang="en-US" sz="1400">
                <a:solidFill>
                  <a:schemeClr val="bg2"/>
                </a:solidFill>
                <a:latin typeface="Arial" panose="020B0604020202020204" pitchFamily="34" charset="0"/>
              </a:rPr>
              <a:pPr>
                <a:spcBef>
                  <a:spcPct val="50000"/>
                </a:spcBef>
                <a:buClrTx/>
                <a:buFontTx/>
                <a:buNone/>
              </a:pPr>
              <a:t>7</a:t>
            </a:fld>
            <a:endParaRPr kumimoji="0" lang="en-US" altLang="en-US" sz="140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21508" name="Rectangle 2">
            <a:extLst>
              <a:ext uri="{FF2B5EF4-FFF2-40B4-BE49-F238E27FC236}">
                <a16:creationId xmlns:a16="http://schemas.microsoft.com/office/drawing/2014/main" id="{95AC8C19-E6AD-4557-B442-400E7EEC2B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Why are Distributed Systems Hard?</a:t>
            </a:r>
          </a:p>
        </p:txBody>
      </p:sp>
      <p:sp>
        <p:nvSpPr>
          <p:cNvPr id="21509" name="Rectangle 3">
            <a:extLst>
              <a:ext uri="{FF2B5EF4-FFF2-40B4-BE49-F238E27FC236}">
                <a16:creationId xmlns:a16="http://schemas.microsoft.com/office/drawing/2014/main" id="{B17CA1B5-7D0B-4F71-AC4A-190DFA74D8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Scale</a:t>
            </a:r>
          </a:p>
          <a:p>
            <a:pPr lvl="1"/>
            <a:r>
              <a:rPr lang="en-US" altLang="en-US"/>
              <a:t>numeric, geographic, administrative</a:t>
            </a:r>
          </a:p>
          <a:p>
            <a:r>
              <a:rPr lang="en-US" altLang="en-US"/>
              <a:t>Loss of control over parts of the system</a:t>
            </a:r>
          </a:p>
          <a:p>
            <a:r>
              <a:rPr lang="en-US" altLang="en-US"/>
              <a:t>Unreliability of message passing</a:t>
            </a:r>
          </a:p>
          <a:p>
            <a:pPr lvl="1"/>
            <a:r>
              <a:rPr lang="en-US" altLang="en-US"/>
              <a:t>unreliable communication, insecure communication, costly communication</a:t>
            </a:r>
          </a:p>
          <a:p>
            <a:r>
              <a:rPr lang="en-US" altLang="en-US"/>
              <a:t>Failure </a:t>
            </a:r>
          </a:p>
          <a:p>
            <a:pPr lvl="1"/>
            <a:r>
              <a:rPr lang="en-US" altLang="en-US"/>
              <a:t>Parts of the system are down or inaccessible</a:t>
            </a:r>
          </a:p>
          <a:p>
            <a:pPr lvl="1"/>
            <a:r>
              <a:rPr lang="en-US" altLang="en-US"/>
              <a:t>Independent failure is desirable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4">
            <a:extLst>
              <a:ext uri="{FF2B5EF4-FFF2-40B4-BE49-F238E27FC236}">
                <a16:creationId xmlns:a16="http://schemas.microsoft.com/office/drawing/2014/main" id="{736BCE63-EF90-44BE-821E-22F1EDC92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y"/>
              <a:defRPr kumimoji="1" sz="2400">
                <a:solidFill>
                  <a:schemeClr val="accent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x"/>
              <a:defRPr kumimoji="1" sz="2000" b="1">
                <a:solidFill>
                  <a:srgbClr val="0099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b="1">
                <a:solidFill>
                  <a:srgbClr val="0066FF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kumimoji="0" lang="en-US" altLang="en-US" sz="1400">
                <a:solidFill>
                  <a:schemeClr val="bg2"/>
                </a:solidFill>
                <a:latin typeface="Arial" panose="020B0604020202020204" pitchFamily="34" charset="0"/>
              </a:rPr>
              <a:t>Distributed Systems </a:t>
            </a:r>
          </a:p>
        </p:txBody>
      </p:sp>
      <p:sp>
        <p:nvSpPr>
          <p:cNvPr id="22531" name="Slide Number Placeholder 5">
            <a:extLst>
              <a:ext uri="{FF2B5EF4-FFF2-40B4-BE49-F238E27FC236}">
                <a16:creationId xmlns:a16="http://schemas.microsoft.com/office/drawing/2014/main" id="{F20FEEA6-5213-4776-99FA-9D3A587C9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y"/>
              <a:defRPr kumimoji="1" sz="2400">
                <a:solidFill>
                  <a:schemeClr val="accent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x"/>
              <a:defRPr kumimoji="1" sz="2000" b="1">
                <a:solidFill>
                  <a:srgbClr val="0099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b="1">
                <a:solidFill>
                  <a:srgbClr val="0066FF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2D7BB7C6-096D-4EB4-A159-89BE2EB380E9}" type="slidenum">
              <a:rPr kumimoji="0" lang="en-US" altLang="en-US" sz="1400">
                <a:solidFill>
                  <a:schemeClr val="bg2"/>
                </a:solidFill>
                <a:latin typeface="Arial" panose="020B0604020202020204" pitchFamily="34" charset="0"/>
              </a:rPr>
              <a:pPr>
                <a:spcBef>
                  <a:spcPct val="50000"/>
                </a:spcBef>
                <a:buClrTx/>
                <a:buFontTx/>
                <a:buNone/>
              </a:pPr>
              <a:t>8</a:t>
            </a:fld>
            <a:endParaRPr kumimoji="0" lang="en-US" altLang="en-US" sz="140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22532" name="Rectangle 2">
            <a:extLst>
              <a:ext uri="{FF2B5EF4-FFF2-40B4-BE49-F238E27FC236}">
                <a16:creationId xmlns:a16="http://schemas.microsoft.com/office/drawing/2014/main" id="{00572C4B-5483-422E-8D9D-9B1C48F1D2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Design goals of a distributed system</a:t>
            </a:r>
          </a:p>
        </p:txBody>
      </p:sp>
      <p:sp>
        <p:nvSpPr>
          <p:cNvPr id="22533" name="Rectangle 3">
            <a:extLst>
              <a:ext uri="{FF2B5EF4-FFF2-40B4-BE49-F238E27FC236}">
                <a16:creationId xmlns:a16="http://schemas.microsoft.com/office/drawing/2014/main" id="{E3A31ABA-9532-4B39-B940-AD2AB91078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70000"/>
              </a:lnSpc>
            </a:pPr>
            <a:r>
              <a:rPr lang="en-US" altLang="en-US"/>
              <a:t>Sharing</a:t>
            </a:r>
          </a:p>
          <a:p>
            <a:pPr lvl="1">
              <a:lnSpc>
                <a:spcPct val="70000"/>
              </a:lnSpc>
            </a:pPr>
            <a:r>
              <a:rPr lang="en-US" altLang="en-US"/>
              <a:t>HW, SW, services, applications</a:t>
            </a:r>
          </a:p>
          <a:p>
            <a:pPr>
              <a:lnSpc>
                <a:spcPct val="70000"/>
              </a:lnSpc>
            </a:pPr>
            <a:r>
              <a:rPr lang="en-US" altLang="en-US"/>
              <a:t>Openness(extensibility)</a:t>
            </a:r>
          </a:p>
          <a:p>
            <a:pPr lvl="1">
              <a:lnSpc>
                <a:spcPct val="70000"/>
              </a:lnSpc>
            </a:pPr>
            <a:r>
              <a:rPr lang="en-US" altLang="en-US"/>
              <a:t>use of standard interfaces, advertise services, microkernels</a:t>
            </a:r>
          </a:p>
          <a:p>
            <a:pPr>
              <a:lnSpc>
                <a:spcPct val="70000"/>
              </a:lnSpc>
            </a:pPr>
            <a:r>
              <a:rPr lang="en-US" altLang="en-US"/>
              <a:t>Concurrency</a:t>
            </a:r>
          </a:p>
          <a:p>
            <a:pPr lvl="1">
              <a:lnSpc>
                <a:spcPct val="70000"/>
              </a:lnSpc>
            </a:pPr>
            <a:r>
              <a:rPr lang="en-US" altLang="en-US"/>
              <a:t>compete vs. cooperate</a:t>
            </a:r>
          </a:p>
          <a:p>
            <a:pPr>
              <a:lnSpc>
                <a:spcPct val="70000"/>
              </a:lnSpc>
            </a:pPr>
            <a:r>
              <a:rPr lang="en-US" altLang="en-US"/>
              <a:t>Scalability</a:t>
            </a:r>
          </a:p>
          <a:p>
            <a:pPr lvl="1">
              <a:lnSpc>
                <a:spcPct val="70000"/>
              </a:lnSpc>
            </a:pPr>
            <a:r>
              <a:rPr lang="en-US" altLang="en-US"/>
              <a:t>avoids centralization</a:t>
            </a:r>
          </a:p>
          <a:p>
            <a:pPr>
              <a:lnSpc>
                <a:spcPct val="70000"/>
              </a:lnSpc>
            </a:pPr>
            <a:r>
              <a:rPr lang="en-US" altLang="en-US"/>
              <a:t>Fault tolerance/availability</a:t>
            </a:r>
          </a:p>
          <a:p>
            <a:pPr>
              <a:lnSpc>
                <a:spcPct val="70000"/>
              </a:lnSpc>
            </a:pPr>
            <a:r>
              <a:rPr lang="en-US" altLang="en-US"/>
              <a:t>Transparency </a:t>
            </a:r>
          </a:p>
          <a:p>
            <a:pPr lvl="1">
              <a:lnSpc>
                <a:spcPct val="70000"/>
              </a:lnSpc>
            </a:pPr>
            <a:r>
              <a:rPr lang="en-US" altLang="en-US"/>
              <a:t>location, migration, replication, failure, concurrency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ooter Placeholder 4">
            <a:extLst>
              <a:ext uri="{FF2B5EF4-FFF2-40B4-BE49-F238E27FC236}">
                <a16:creationId xmlns:a16="http://schemas.microsoft.com/office/drawing/2014/main" id="{3E612021-A48C-46F7-A78D-8E2C60DB1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y"/>
              <a:defRPr kumimoji="1" sz="2400">
                <a:solidFill>
                  <a:schemeClr val="accent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x"/>
              <a:defRPr kumimoji="1" sz="2000" b="1">
                <a:solidFill>
                  <a:srgbClr val="0099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b="1">
                <a:solidFill>
                  <a:srgbClr val="0066FF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kumimoji="0" lang="en-US" altLang="en-US" sz="1400">
                <a:solidFill>
                  <a:schemeClr val="bg2"/>
                </a:solidFill>
                <a:latin typeface="Arial" panose="020B0604020202020204" pitchFamily="34" charset="0"/>
              </a:rPr>
              <a:t>Distributed Systems </a:t>
            </a:r>
          </a:p>
        </p:txBody>
      </p:sp>
      <p:sp>
        <p:nvSpPr>
          <p:cNvPr id="23555" name="Slide Number Placeholder 5">
            <a:extLst>
              <a:ext uri="{FF2B5EF4-FFF2-40B4-BE49-F238E27FC236}">
                <a16:creationId xmlns:a16="http://schemas.microsoft.com/office/drawing/2014/main" id="{76F7F444-E31A-4F61-A736-B1A1794B9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y"/>
              <a:defRPr kumimoji="1" sz="2400">
                <a:solidFill>
                  <a:schemeClr val="accent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x"/>
              <a:defRPr kumimoji="1" sz="2000" b="1">
                <a:solidFill>
                  <a:srgbClr val="0099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b="1">
                <a:solidFill>
                  <a:srgbClr val="0066FF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0C364303-D443-4038-AB89-6C53EAA5E4C1}" type="slidenum">
              <a:rPr kumimoji="0" lang="en-US" altLang="en-US" sz="1400">
                <a:solidFill>
                  <a:schemeClr val="bg2"/>
                </a:solidFill>
                <a:latin typeface="Arial" panose="020B0604020202020204" pitchFamily="34" charset="0"/>
              </a:rPr>
              <a:pPr>
                <a:spcBef>
                  <a:spcPct val="50000"/>
                </a:spcBef>
                <a:buClrTx/>
                <a:buFontTx/>
                <a:buNone/>
              </a:pPr>
              <a:t>9</a:t>
            </a:fld>
            <a:endParaRPr kumimoji="0" lang="en-US" altLang="en-US" sz="140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23556" name="Rectangle 2">
            <a:extLst>
              <a:ext uri="{FF2B5EF4-FFF2-40B4-BE49-F238E27FC236}">
                <a16:creationId xmlns:a16="http://schemas.microsoft.com/office/drawing/2014/main" id="{DC3505D2-5118-4FE0-A982-52D0EAE64E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Classifying Distributed Systems</a:t>
            </a:r>
          </a:p>
        </p:txBody>
      </p:sp>
      <p:sp>
        <p:nvSpPr>
          <p:cNvPr id="23557" name="Rectangle 3">
            <a:extLst>
              <a:ext uri="{FF2B5EF4-FFF2-40B4-BE49-F238E27FC236}">
                <a16:creationId xmlns:a16="http://schemas.microsoft.com/office/drawing/2014/main" id="{09417F70-281F-4E52-99B9-EA41CB443A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/>
              <a:t>Based on degree of synchrony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Synchronous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Asynchronous</a:t>
            </a:r>
          </a:p>
          <a:p>
            <a:pPr>
              <a:lnSpc>
                <a:spcPct val="80000"/>
              </a:lnSpc>
            </a:pPr>
            <a:r>
              <a:rPr lang="en-US" altLang="en-US"/>
              <a:t>Based on communication medium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Message Passing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Shared Memory</a:t>
            </a:r>
          </a:p>
          <a:p>
            <a:pPr>
              <a:lnSpc>
                <a:spcPct val="80000"/>
              </a:lnSpc>
            </a:pPr>
            <a:r>
              <a:rPr lang="en-US" altLang="en-US"/>
              <a:t>Fault model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Crash failures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Byzantine failures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Contemporary Portrait">
  <a:themeElements>
    <a:clrScheme name="1_Contemporary Portrait 2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66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1_Contemporary Portrait">
      <a:majorFont>
        <a:latin typeface="Arial Black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1_Contemporary Portrait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ntemporary Portrait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ntemporary Portrait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ntemporary Portrait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ntemporary Portrait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ntemporary Portrait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ntemporary Portrait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20215</TotalTime>
  <Words>785</Words>
  <Application>Microsoft Office PowerPoint</Application>
  <PresentationFormat>On-screen Show (4:3)</PresentationFormat>
  <Paragraphs>207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7" baseType="lpstr">
      <vt:lpstr>Gulim</vt:lpstr>
      <vt:lpstr>Arial</vt:lpstr>
      <vt:lpstr>Arial Black</vt:lpstr>
      <vt:lpstr>Arial Unicode MS</vt:lpstr>
      <vt:lpstr>Calibri</vt:lpstr>
      <vt:lpstr>Franklin Gothic Medium</vt:lpstr>
      <vt:lpstr>Monotype Sorts</vt:lpstr>
      <vt:lpstr>Tahoma</vt:lpstr>
      <vt:lpstr>Times New Roman</vt:lpstr>
      <vt:lpstr>Wingdings</vt:lpstr>
      <vt:lpstr>1_Contemporary Portrait</vt:lpstr>
      <vt:lpstr>Distributed Operating Systems</vt:lpstr>
      <vt:lpstr>Examples of Distributed Systems</vt:lpstr>
      <vt:lpstr>PowerPoint Presentation</vt:lpstr>
      <vt:lpstr>A Distributed CyberPhysical Space – UCI Responsphere </vt:lpstr>
      <vt:lpstr>Peer to Peer Systems</vt:lpstr>
      <vt:lpstr>Why Distributed Computing?</vt:lpstr>
      <vt:lpstr>Why are Distributed Systems Hard?</vt:lpstr>
      <vt:lpstr>Design goals of a distributed system</vt:lpstr>
      <vt:lpstr>Classifying Distributed Systems</vt:lpstr>
      <vt:lpstr>Concurrency issues</vt:lpstr>
      <vt:lpstr>Communication in Distributed Systems</vt:lpstr>
      <vt:lpstr>Reliability issues</vt:lpstr>
      <vt:lpstr>Remote Procedure Call</vt:lpstr>
      <vt:lpstr>Other Distributed System issues</vt:lpstr>
      <vt:lpstr>Distributed Systems Middleware </vt:lpstr>
      <vt:lpstr>PowerPoint Presentation</vt:lpstr>
    </vt:vector>
  </TitlesOfParts>
  <Company>University of California, Irvine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ICS 143 - Introduction to  Operating Systems</dc:title>
  <dc:creator>Information and Computer Science Dept.</dc:creator>
  <cp:lastModifiedBy>Jyoti Khalkar</cp:lastModifiedBy>
  <cp:revision>80</cp:revision>
  <dcterms:created xsi:type="dcterms:W3CDTF">1999-01-03T21:19:15Z</dcterms:created>
  <dcterms:modified xsi:type="dcterms:W3CDTF">2022-02-09T09:34:47Z</dcterms:modified>
</cp:coreProperties>
</file>