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83" r:id="rId13"/>
  </p:sldIdLst>
  <p:sldSz cx="9144000" cy="6858000" type="overhead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631" autoAdjust="0"/>
    <p:restoredTop sz="90709" autoAdjust="0"/>
  </p:normalViewPr>
  <p:slideViewPr>
    <p:cSldViewPr>
      <p:cViewPr varScale="1">
        <p:scale>
          <a:sx n="67" d="100"/>
          <a:sy n="67" d="100"/>
        </p:scale>
        <p:origin x="76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0DB9064-455A-4180-A859-DE603FCCF2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F71FBA6-A7DB-439C-A437-7113FFE4FF7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75C36761-1946-4CBE-8411-1352A0F693D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Introduction to Operating Systems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C8D056F0-8F59-4B70-A99C-DD02A5C1781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94B18C8-E4AE-480C-AF04-80B7BF8B95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8AB7AA4-FC76-4135-A6C8-3C86F6E40F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69A7D1D-87FE-4C7F-8B5C-EB6099E6ECD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F196115-22B4-4B65-9680-FCBA32A59AD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C1328D4E-2E65-47A8-A26E-03EB6BB1D84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1303FFD8-9329-43BA-99AA-C72A90F160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8F29A105-B3F3-4367-8A6E-ADE93E8C62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07FF811-4AAE-46D3-BD5D-707E19E718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B8BCAF6-1106-43F2-8A24-312F5BBBC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EE5B81F-BE1C-4D9B-BFEE-099434A10495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53F3ECE-56A4-44AA-B4CA-98C5F1B058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A8D73EC-8C53-445D-B153-6C41956A9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4" tIns="45002" rIns="90004" bIns="45002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5DCBE61-86B6-423A-B2F3-C79A0AA28B7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7817E463-2184-4A23-AEE0-ECD1F0CB56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F257BD2C-31C6-4ACE-BAF4-F45018F39E03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grpSp>
            <p:nvGrpSpPr>
              <p:cNvPr id="16" name="Group 5">
                <a:extLst>
                  <a:ext uri="{FF2B5EF4-FFF2-40B4-BE49-F238E27FC236}">
                    <a16:creationId xmlns:a16="http://schemas.microsoft.com/office/drawing/2014/main" id="{38586046-6B7C-4B28-80DE-8DE107647A94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>
                  <a:extLst>
                    <a:ext uri="{FF2B5EF4-FFF2-40B4-BE49-F238E27FC236}">
                      <a16:creationId xmlns:a16="http://schemas.microsoft.com/office/drawing/2014/main" id="{427D5719-868E-4EDB-817F-736CDCF145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9" name="Line 7">
                  <a:extLst>
                    <a:ext uri="{FF2B5EF4-FFF2-40B4-BE49-F238E27FC236}">
                      <a16:creationId xmlns:a16="http://schemas.microsoft.com/office/drawing/2014/main" id="{A18584A0-4AD5-47D9-8849-5FB5D6467C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" name="Line 8">
                  <a:extLst>
                    <a:ext uri="{FF2B5EF4-FFF2-40B4-BE49-F238E27FC236}">
                      <a16:creationId xmlns:a16="http://schemas.microsoft.com/office/drawing/2014/main" id="{89800929-D7FA-41DE-9FC7-1FF94A6514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" name="Line 9">
                  <a:extLst>
                    <a:ext uri="{FF2B5EF4-FFF2-40B4-BE49-F238E27FC236}">
                      <a16:creationId xmlns:a16="http://schemas.microsoft.com/office/drawing/2014/main" id="{22844843-B6CC-4510-BB51-BD2B3D6026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2" name="Line 10">
                  <a:extLst>
                    <a:ext uri="{FF2B5EF4-FFF2-40B4-BE49-F238E27FC236}">
                      <a16:creationId xmlns:a16="http://schemas.microsoft.com/office/drawing/2014/main" id="{A9AE4211-1620-40B6-B0E5-7F389E2811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3" name="Line 11">
                  <a:extLst>
                    <a:ext uri="{FF2B5EF4-FFF2-40B4-BE49-F238E27FC236}">
                      <a16:creationId xmlns:a16="http://schemas.microsoft.com/office/drawing/2014/main" id="{767465B0-D9D6-42A7-ABC3-AC46EE37C7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4" name="Line 12">
                  <a:extLst>
                    <a:ext uri="{FF2B5EF4-FFF2-40B4-BE49-F238E27FC236}">
                      <a16:creationId xmlns:a16="http://schemas.microsoft.com/office/drawing/2014/main" id="{1A8B463A-485C-4540-B37B-C605905A20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5" name="Line 13">
                  <a:extLst>
                    <a:ext uri="{FF2B5EF4-FFF2-40B4-BE49-F238E27FC236}">
                      <a16:creationId xmlns:a16="http://schemas.microsoft.com/office/drawing/2014/main" id="{944B5342-EC4E-47E8-B2F8-11C0A2C32B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6" name="Line 14">
                  <a:extLst>
                    <a:ext uri="{FF2B5EF4-FFF2-40B4-BE49-F238E27FC236}">
                      <a16:creationId xmlns:a16="http://schemas.microsoft.com/office/drawing/2014/main" id="{5468E0B5-467F-4DA9-BD2E-9F1B701ED4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7" name="Line 15">
                  <a:extLst>
                    <a:ext uri="{FF2B5EF4-FFF2-40B4-BE49-F238E27FC236}">
                      <a16:creationId xmlns:a16="http://schemas.microsoft.com/office/drawing/2014/main" id="{9F1303F2-6A7A-4D9C-A061-9A0DEC85DB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8" name="Line 16">
                  <a:extLst>
                    <a:ext uri="{FF2B5EF4-FFF2-40B4-BE49-F238E27FC236}">
                      <a16:creationId xmlns:a16="http://schemas.microsoft.com/office/drawing/2014/main" id="{1C0857E4-15E1-486F-BCB8-058D02F93A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9" name="Line 17">
                  <a:extLst>
                    <a:ext uri="{FF2B5EF4-FFF2-40B4-BE49-F238E27FC236}">
                      <a16:creationId xmlns:a16="http://schemas.microsoft.com/office/drawing/2014/main" id="{B0B3D201-2B50-4977-8220-5F3B4942B4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0" name="Line 18">
                  <a:extLst>
                    <a:ext uri="{FF2B5EF4-FFF2-40B4-BE49-F238E27FC236}">
                      <a16:creationId xmlns:a16="http://schemas.microsoft.com/office/drawing/2014/main" id="{CED294D3-567D-4F91-BB92-BB70B814EA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" name="Line 19">
                  <a:extLst>
                    <a:ext uri="{FF2B5EF4-FFF2-40B4-BE49-F238E27FC236}">
                      <a16:creationId xmlns:a16="http://schemas.microsoft.com/office/drawing/2014/main" id="{C8A2A99D-88F4-48F3-911E-ED2D23D95F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2" name="Line 20">
                  <a:extLst>
                    <a:ext uri="{FF2B5EF4-FFF2-40B4-BE49-F238E27FC236}">
                      <a16:creationId xmlns:a16="http://schemas.microsoft.com/office/drawing/2014/main" id="{3399ACEE-760F-4DDE-92CD-AB8249AF24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3" name="Line 21">
                  <a:extLst>
                    <a:ext uri="{FF2B5EF4-FFF2-40B4-BE49-F238E27FC236}">
                      <a16:creationId xmlns:a16="http://schemas.microsoft.com/office/drawing/2014/main" id="{7D2C9FDE-8B35-4FE9-A86E-65C2F885D7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4" name="Line 22">
                  <a:extLst>
                    <a:ext uri="{FF2B5EF4-FFF2-40B4-BE49-F238E27FC236}">
                      <a16:creationId xmlns:a16="http://schemas.microsoft.com/office/drawing/2014/main" id="{B28799DE-5B90-4519-A683-7C461289E4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5" name="Line 23">
                  <a:extLst>
                    <a:ext uri="{FF2B5EF4-FFF2-40B4-BE49-F238E27FC236}">
                      <a16:creationId xmlns:a16="http://schemas.microsoft.com/office/drawing/2014/main" id="{A4234C72-5FF1-42F1-A3BA-F8B225F458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6" name="Line 24">
                  <a:extLst>
                    <a:ext uri="{FF2B5EF4-FFF2-40B4-BE49-F238E27FC236}">
                      <a16:creationId xmlns:a16="http://schemas.microsoft.com/office/drawing/2014/main" id="{DE55E875-965C-42E0-BBF9-DE02774F92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7" name="Line 25">
                  <a:extLst>
                    <a:ext uri="{FF2B5EF4-FFF2-40B4-BE49-F238E27FC236}">
                      <a16:creationId xmlns:a16="http://schemas.microsoft.com/office/drawing/2014/main" id="{68CA13B8-7D8D-4E78-97AE-EA82738221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8" name="Line 26">
                  <a:extLst>
                    <a:ext uri="{FF2B5EF4-FFF2-40B4-BE49-F238E27FC236}">
                      <a16:creationId xmlns:a16="http://schemas.microsoft.com/office/drawing/2014/main" id="{879B3DB6-95DC-4671-84B3-01D4A728A6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9" name="Line 27">
                  <a:extLst>
                    <a:ext uri="{FF2B5EF4-FFF2-40B4-BE49-F238E27FC236}">
                      <a16:creationId xmlns:a16="http://schemas.microsoft.com/office/drawing/2014/main" id="{77E3D87B-17F4-41EC-963F-CD0BD198D7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0" name="Line 28">
                  <a:extLst>
                    <a:ext uri="{FF2B5EF4-FFF2-40B4-BE49-F238E27FC236}">
                      <a16:creationId xmlns:a16="http://schemas.microsoft.com/office/drawing/2014/main" id="{3B403096-2EA5-4C42-A4FB-AF3FA0EE7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" name="Line 29">
                  <a:extLst>
                    <a:ext uri="{FF2B5EF4-FFF2-40B4-BE49-F238E27FC236}">
                      <a16:creationId xmlns:a16="http://schemas.microsoft.com/office/drawing/2014/main" id="{10D80FE7-9D8F-4450-BEF9-AE5CB5201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" name="Line 30">
                  <a:extLst>
                    <a:ext uri="{FF2B5EF4-FFF2-40B4-BE49-F238E27FC236}">
                      <a16:creationId xmlns:a16="http://schemas.microsoft.com/office/drawing/2014/main" id="{049AC42F-77D2-4BA4-A86C-4589FAD84D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3" name="Line 31">
                  <a:extLst>
                    <a:ext uri="{FF2B5EF4-FFF2-40B4-BE49-F238E27FC236}">
                      <a16:creationId xmlns:a16="http://schemas.microsoft.com/office/drawing/2014/main" id="{538B232D-B54A-4672-9660-20A7CD85EA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4" name="Line 32">
                  <a:extLst>
                    <a:ext uri="{FF2B5EF4-FFF2-40B4-BE49-F238E27FC236}">
                      <a16:creationId xmlns:a16="http://schemas.microsoft.com/office/drawing/2014/main" id="{E84D962F-A2BD-4362-A034-196A64B4CF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5" name="Line 33">
                  <a:extLst>
                    <a:ext uri="{FF2B5EF4-FFF2-40B4-BE49-F238E27FC236}">
                      <a16:creationId xmlns:a16="http://schemas.microsoft.com/office/drawing/2014/main" id="{63FFE912-9AF0-4634-9EBF-52EFE87CC6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6" name="Line 34">
                  <a:extLst>
                    <a:ext uri="{FF2B5EF4-FFF2-40B4-BE49-F238E27FC236}">
                      <a16:creationId xmlns:a16="http://schemas.microsoft.com/office/drawing/2014/main" id="{8B468B92-CDFC-4C33-BE2C-8DCA815DE1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7" name="Line 35">
                  <a:extLst>
                    <a:ext uri="{FF2B5EF4-FFF2-40B4-BE49-F238E27FC236}">
                      <a16:creationId xmlns:a16="http://schemas.microsoft.com/office/drawing/2014/main" id="{DFC02CC4-625E-490A-BC01-70F5E5F39F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8" name="Line 36">
                  <a:extLst>
                    <a:ext uri="{FF2B5EF4-FFF2-40B4-BE49-F238E27FC236}">
                      <a16:creationId xmlns:a16="http://schemas.microsoft.com/office/drawing/2014/main" id="{20568635-5563-4AFE-BC36-2ADF06C0C0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9" name="Line 37">
                  <a:extLst>
                    <a:ext uri="{FF2B5EF4-FFF2-40B4-BE49-F238E27FC236}">
                      <a16:creationId xmlns:a16="http://schemas.microsoft.com/office/drawing/2014/main" id="{326579DF-BC6B-49E9-B492-DF58A63EC0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0" name="Line 38">
                  <a:extLst>
                    <a:ext uri="{FF2B5EF4-FFF2-40B4-BE49-F238E27FC236}">
                      <a16:creationId xmlns:a16="http://schemas.microsoft.com/office/drawing/2014/main" id="{30FE0733-BDC8-4E1F-8586-A28DCF9268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" name="Line 39">
                  <a:extLst>
                    <a:ext uri="{FF2B5EF4-FFF2-40B4-BE49-F238E27FC236}">
                      <a16:creationId xmlns:a16="http://schemas.microsoft.com/office/drawing/2014/main" id="{14BB536A-CD65-4684-96BF-5D2540C0A9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2" name="Line 40">
                  <a:extLst>
                    <a:ext uri="{FF2B5EF4-FFF2-40B4-BE49-F238E27FC236}">
                      <a16:creationId xmlns:a16="http://schemas.microsoft.com/office/drawing/2014/main" id="{225CB358-15AC-413F-83B5-DC9D7D90C1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3" name="Line 41">
                  <a:extLst>
                    <a:ext uri="{FF2B5EF4-FFF2-40B4-BE49-F238E27FC236}">
                      <a16:creationId xmlns:a16="http://schemas.microsoft.com/office/drawing/2014/main" id="{D0EBA48D-FB65-43B5-ABF3-AF717D836B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4" name="Line 42">
                  <a:extLst>
                    <a:ext uri="{FF2B5EF4-FFF2-40B4-BE49-F238E27FC236}">
                      <a16:creationId xmlns:a16="http://schemas.microsoft.com/office/drawing/2014/main" id="{3FE4531F-5FD5-473C-9FF1-0F3A70854C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5" name="Line 43">
                  <a:extLst>
                    <a:ext uri="{FF2B5EF4-FFF2-40B4-BE49-F238E27FC236}">
                      <a16:creationId xmlns:a16="http://schemas.microsoft.com/office/drawing/2014/main" id="{B08FC30F-3C7E-4922-B7A5-EF88DFF224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6" name="Line 44">
                  <a:extLst>
                    <a:ext uri="{FF2B5EF4-FFF2-40B4-BE49-F238E27FC236}">
                      <a16:creationId xmlns:a16="http://schemas.microsoft.com/office/drawing/2014/main" id="{A4137097-8940-425A-9819-64A9D9E474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7" name="Line 45">
                  <a:extLst>
                    <a:ext uri="{FF2B5EF4-FFF2-40B4-BE49-F238E27FC236}">
                      <a16:creationId xmlns:a16="http://schemas.microsoft.com/office/drawing/2014/main" id="{1528E380-C8A1-4658-9A2C-1C2A10B6F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8" name="Line 46">
                  <a:extLst>
                    <a:ext uri="{FF2B5EF4-FFF2-40B4-BE49-F238E27FC236}">
                      <a16:creationId xmlns:a16="http://schemas.microsoft.com/office/drawing/2014/main" id="{589FF11B-4498-44AE-B188-83106C6BF8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9" name="Line 47">
                  <a:extLst>
                    <a:ext uri="{FF2B5EF4-FFF2-40B4-BE49-F238E27FC236}">
                      <a16:creationId xmlns:a16="http://schemas.microsoft.com/office/drawing/2014/main" id="{D0DBE001-3876-49C4-81C9-D0841899FF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0" name="Line 48">
                  <a:extLst>
                    <a:ext uri="{FF2B5EF4-FFF2-40B4-BE49-F238E27FC236}">
                      <a16:creationId xmlns:a16="http://schemas.microsoft.com/office/drawing/2014/main" id="{37954D05-6B8E-4A41-AE92-08BB973FE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1" name="Line 49">
                  <a:extLst>
                    <a:ext uri="{FF2B5EF4-FFF2-40B4-BE49-F238E27FC236}">
                      <a16:creationId xmlns:a16="http://schemas.microsoft.com/office/drawing/2014/main" id="{27E940EB-712B-48D2-8C34-70979EA1AC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2" name="Line 50">
                  <a:extLst>
                    <a:ext uri="{FF2B5EF4-FFF2-40B4-BE49-F238E27FC236}">
                      <a16:creationId xmlns:a16="http://schemas.microsoft.com/office/drawing/2014/main" id="{ABBF534F-4651-4D75-816E-92C4EF8991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3" name="Line 51">
                  <a:extLst>
                    <a:ext uri="{FF2B5EF4-FFF2-40B4-BE49-F238E27FC236}">
                      <a16:creationId xmlns:a16="http://schemas.microsoft.com/office/drawing/2014/main" id="{E463E325-F0AA-4043-981C-A291A12BD8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4" name="Line 52">
                  <a:extLst>
                    <a:ext uri="{FF2B5EF4-FFF2-40B4-BE49-F238E27FC236}">
                      <a16:creationId xmlns:a16="http://schemas.microsoft.com/office/drawing/2014/main" id="{D95F3A34-B9F4-4B82-B3BB-ECA1F5B434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5" name="Line 53">
                  <a:extLst>
                    <a:ext uri="{FF2B5EF4-FFF2-40B4-BE49-F238E27FC236}">
                      <a16:creationId xmlns:a16="http://schemas.microsoft.com/office/drawing/2014/main" id="{38D62293-B6A2-418E-A3DB-DC7E71603A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6" name="Line 54">
                  <a:extLst>
                    <a:ext uri="{FF2B5EF4-FFF2-40B4-BE49-F238E27FC236}">
                      <a16:creationId xmlns:a16="http://schemas.microsoft.com/office/drawing/2014/main" id="{7AC42DF0-1715-4BF9-84F9-81B114D3CC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7" name="Line 55">
                  <a:extLst>
                    <a:ext uri="{FF2B5EF4-FFF2-40B4-BE49-F238E27FC236}">
                      <a16:creationId xmlns:a16="http://schemas.microsoft.com/office/drawing/2014/main" id="{322F9E22-66D5-4AC2-9E6B-ED0CE46BDC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8" name="Line 56">
                  <a:extLst>
                    <a:ext uri="{FF2B5EF4-FFF2-40B4-BE49-F238E27FC236}">
                      <a16:creationId xmlns:a16="http://schemas.microsoft.com/office/drawing/2014/main" id="{E36359A1-B684-4185-95E6-33B186EF9B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7" name="Line 57">
                <a:extLst>
                  <a:ext uri="{FF2B5EF4-FFF2-40B4-BE49-F238E27FC236}">
                    <a16:creationId xmlns:a16="http://schemas.microsoft.com/office/drawing/2014/main" id="{B6B77766-CCEE-4793-A01C-7010D87A6C8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" name="Group 58">
              <a:extLst>
                <a:ext uri="{FF2B5EF4-FFF2-40B4-BE49-F238E27FC236}">
                  <a16:creationId xmlns:a16="http://schemas.microsoft.com/office/drawing/2014/main" id="{1D356168-1B3E-4765-83AA-A1B56981AA8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>
                <a:extLst>
                  <a:ext uri="{FF2B5EF4-FFF2-40B4-BE49-F238E27FC236}">
                    <a16:creationId xmlns:a16="http://schemas.microsoft.com/office/drawing/2014/main" id="{1C164FEC-D237-4827-B049-0A0C92BD663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" name="Line 60">
                <a:extLst>
                  <a:ext uri="{FF2B5EF4-FFF2-40B4-BE49-F238E27FC236}">
                    <a16:creationId xmlns:a16="http://schemas.microsoft.com/office/drawing/2014/main" id="{112BA9AD-9D4D-4338-8955-6940B5679D2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Line 61">
                <a:extLst>
                  <a:ext uri="{FF2B5EF4-FFF2-40B4-BE49-F238E27FC236}">
                    <a16:creationId xmlns:a16="http://schemas.microsoft.com/office/drawing/2014/main" id="{271F36F7-F126-436A-A1DF-38A3693E2D15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" name="Arc 62">
                <a:extLst>
                  <a:ext uri="{FF2B5EF4-FFF2-40B4-BE49-F238E27FC236}">
                    <a16:creationId xmlns:a16="http://schemas.microsoft.com/office/drawing/2014/main" id="{BE639C51-15E1-42A8-BFD4-43A63ED6D9E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" name="Group 63">
              <a:extLst>
                <a:ext uri="{FF2B5EF4-FFF2-40B4-BE49-F238E27FC236}">
                  <a16:creationId xmlns:a16="http://schemas.microsoft.com/office/drawing/2014/main" id="{6DD01F1A-0D42-4621-B1F2-4F5E34E1D3D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>
                <a:extLst>
                  <a:ext uri="{FF2B5EF4-FFF2-40B4-BE49-F238E27FC236}">
                    <a16:creationId xmlns:a16="http://schemas.microsoft.com/office/drawing/2014/main" id="{15F17230-186A-46DA-9901-8EE6169A5B0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" name="Line 65">
                <a:extLst>
                  <a:ext uri="{FF2B5EF4-FFF2-40B4-BE49-F238E27FC236}">
                    <a16:creationId xmlns:a16="http://schemas.microsoft.com/office/drawing/2014/main" id="{45319147-13CD-4B16-867E-4C821C63D89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" name="Arc 66">
                <a:extLst>
                  <a:ext uri="{FF2B5EF4-FFF2-40B4-BE49-F238E27FC236}">
                    <a16:creationId xmlns:a16="http://schemas.microsoft.com/office/drawing/2014/main" id="{3B6A154E-5621-4554-BAA6-131DF93D868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229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229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9B18AFE2-F5DA-4954-AC52-4E61DB2F13D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C7B48E-B8A3-4BB8-A50C-F347A5FE533B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1769460F-A654-4C2D-AD91-14D544E472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231DE131-8420-4096-A84F-417C89B9A9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CEACA2-FE9A-496C-84D5-DFB85F52EB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9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A4CA5D52-659A-443E-B96B-4D6F659B37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34387-40A6-4DBE-BE89-19644F4A8FDF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CC54469D-C5EF-427F-BB6D-F77457FCD5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399AC9B8-3E7C-41CD-93BD-BE404D0476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825FB-2EE4-4C23-AB65-169DDDED45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E343C36F-9B4A-4AD9-A18C-45F300080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A5412-3444-49B9-8828-E8E8C2275670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A7178D4A-7DB5-4EAF-8BD5-1AE4A754F5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EC2E883F-DD4F-4141-BF7D-2CE6428714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953CF-5103-4708-8469-9DE016C153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42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895E4D35-4BF9-4D03-B656-1EF4C6C94E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5CDD5-D804-44E1-AAC1-741E30B7EC93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223AEF3D-467B-484F-B8E3-27FD81D09B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3E611B8E-4500-477B-8B91-8FB14B91A7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00EA5-469D-4646-B4F3-D9F55DA78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60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1DFFE0E3-6636-4191-A5C7-D741C3D8EB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E43BE-D6CC-4754-944A-4F096BB39EB7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A85145D0-65B8-4050-9C03-494C4C3934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54509217-2F68-4605-B6DE-CAB6A1255A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31997-0CC6-4DCE-9CDC-21465A642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53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2D4AB9A2-DAD2-44A4-BD89-A4BB8918F0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2D34C-6C8D-4464-84FC-C5FB19550408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95E20D1F-E86D-43FF-9330-56AE1ABA86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5E0FCEB0-19EA-42C1-A8B0-DABAEAAD86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100C0-1895-4DC2-A0C8-3C18D8D8EB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44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C95870E6-A551-4AF1-808B-7D32F2563A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F66A-2017-4121-BF1A-70155739D76D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8" name="Rectangle 66">
            <a:extLst>
              <a:ext uri="{FF2B5EF4-FFF2-40B4-BE49-F238E27FC236}">
                <a16:creationId xmlns:a16="http://schemas.microsoft.com/office/drawing/2014/main" id="{6499F3B4-DC85-414F-B662-2C2AFF9410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7">
            <a:extLst>
              <a:ext uri="{FF2B5EF4-FFF2-40B4-BE49-F238E27FC236}">
                <a16:creationId xmlns:a16="http://schemas.microsoft.com/office/drawing/2014/main" id="{C468583D-4EC7-4A7E-BF1E-56C1C62808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2DCB1-3337-4C44-B909-BF327107BD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49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50B0BB68-F404-426B-A4E8-FEB403D26B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7AE0F-7DEC-433B-85BA-847212B9C186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01989ED5-1DD1-4A0E-82A6-15B77A7E06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76ECBE8F-8E68-4243-B813-198152C8CF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16854-C068-49D0-BA06-4F28307BC6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15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1E36252A-B6B9-4907-BF5D-BED06572C0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898CE-AEC1-4D06-8C78-AC9EF7CB17D9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3" name="Rectangle 66">
            <a:extLst>
              <a:ext uri="{FF2B5EF4-FFF2-40B4-BE49-F238E27FC236}">
                <a16:creationId xmlns:a16="http://schemas.microsoft.com/office/drawing/2014/main" id="{9180AA49-8214-44D0-B4A8-09031EA769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446839E6-ECA0-40A4-91F5-9C67573C7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FF7F4-C9DC-42A4-B974-3DE2966F92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46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858CBA4E-2D31-4D35-B5B2-C96E42B20E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F99C6-FBF8-4457-82F6-6B187A3E6CF0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49341B7A-EAD3-4562-8A75-6E7F89E1FF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CDB6F3A8-FBF6-4E48-86B7-488CDF861F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D23EF-602C-4A90-A11C-F27B7F9290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74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35469648-8259-4BDA-9B7F-30374F171F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9A6F-774C-4F10-83B8-4411F2319B91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DD7265D0-B147-442F-B665-BD4685826A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7F49C5FF-79C6-453D-AF09-80007571A6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68F67-7EED-4E92-B845-CF2FD67BD8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03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E0B068D8-DE38-4F60-A4F1-D3FB607680F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55A86284-1C8A-4F3A-A7A7-7C703B348E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>
                <a:extLst>
                  <a:ext uri="{FF2B5EF4-FFF2-40B4-BE49-F238E27FC236}">
                    <a16:creationId xmlns:a16="http://schemas.microsoft.com/office/drawing/2014/main" id="{978E060B-CDFF-4A40-9E83-5AD61497C4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>
                  <a:extLst>
                    <a:ext uri="{FF2B5EF4-FFF2-40B4-BE49-F238E27FC236}">
                      <a16:creationId xmlns:a16="http://schemas.microsoft.com/office/drawing/2014/main" id="{B702D07B-B4A5-4087-AEBA-EE1D5354BA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1" name="Line 6">
                  <a:extLst>
                    <a:ext uri="{FF2B5EF4-FFF2-40B4-BE49-F238E27FC236}">
                      <a16:creationId xmlns:a16="http://schemas.microsoft.com/office/drawing/2014/main" id="{645FB034-2322-4580-8588-92A7F611C3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2" name="Line 7">
                  <a:extLst>
                    <a:ext uri="{FF2B5EF4-FFF2-40B4-BE49-F238E27FC236}">
                      <a16:creationId xmlns:a16="http://schemas.microsoft.com/office/drawing/2014/main" id="{58FC4880-0412-40BC-8025-A6D2794989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3" name="Line 8">
                  <a:extLst>
                    <a:ext uri="{FF2B5EF4-FFF2-40B4-BE49-F238E27FC236}">
                      <a16:creationId xmlns:a16="http://schemas.microsoft.com/office/drawing/2014/main" id="{325301AF-B353-4984-909F-9DBB811521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4" name="Line 9">
                  <a:extLst>
                    <a:ext uri="{FF2B5EF4-FFF2-40B4-BE49-F238E27FC236}">
                      <a16:creationId xmlns:a16="http://schemas.microsoft.com/office/drawing/2014/main" id="{89C7C754-10C4-4F74-94EC-9939698A2E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5" name="Line 10">
                  <a:extLst>
                    <a:ext uri="{FF2B5EF4-FFF2-40B4-BE49-F238E27FC236}">
                      <a16:creationId xmlns:a16="http://schemas.microsoft.com/office/drawing/2014/main" id="{6B3A750F-DE79-4F5C-9A97-C64527DD6A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6" name="Line 11">
                  <a:extLst>
                    <a:ext uri="{FF2B5EF4-FFF2-40B4-BE49-F238E27FC236}">
                      <a16:creationId xmlns:a16="http://schemas.microsoft.com/office/drawing/2014/main" id="{DEFB9FE2-DC44-4195-BB0A-A52CEC7610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7" name="Line 12">
                  <a:extLst>
                    <a:ext uri="{FF2B5EF4-FFF2-40B4-BE49-F238E27FC236}">
                      <a16:creationId xmlns:a16="http://schemas.microsoft.com/office/drawing/2014/main" id="{E78E66F8-2E0B-4109-96AB-6B827B1E85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8" name="Line 13">
                  <a:extLst>
                    <a:ext uri="{FF2B5EF4-FFF2-40B4-BE49-F238E27FC236}">
                      <a16:creationId xmlns:a16="http://schemas.microsoft.com/office/drawing/2014/main" id="{357001F3-0322-4C4E-86F0-77BE91B417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9" name="Line 14">
                  <a:extLst>
                    <a:ext uri="{FF2B5EF4-FFF2-40B4-BE49-F238E27FC236}">
                      <a16:creationId xmlns:a16="http://schemas.microsoft.com/office/drawing/2014/main" id="{71E4CDA5-14C4-45C7-ACE0-DF466A8A8A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0" name="Line 15">
                  <a:extLst>
                    <a:ext uri="{FF2B5EF4-FFF2-40B4-BE49-F238E27FC236}">
                      <a16:creationId xmlns:a16="http://schemas.microsoft.com/office/drawing/2014/main" id="{C7261839-6DE3-4E03-ABC3-0DC98AC46A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1" name="Line 16">
                  <a:extLst>
                    <a:ext uri="{FF2B5EF4-FFF2-40B4-BE49-F238E27FC236}">
                      <a16:creationId xmlns:a16="http://schemas.microsoft.com/office/drawing/2014/main" id="{B2F8E231-1664-4E2D-A102-7B498CEDA0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2" name="Line 17">
                  <a:extLst>
                    <a:ext uri="{FF2B5EF4-FFF2-40B4-BE49-F238E27FC236}">
                      <a16:creationId xmlns:a16="http://schemas.microsoft.com/office/drawing/2014/main" id="{0C5BBDDE-C58A-46CD-A495-00A6D87A19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3" name="Line 18">
                  <a:extLst>
                    <a:ext uri="{FF2B5EF4-FFF2-40B4-BE49-F238E27FC236}">
                      <a16:creationId xmlns:a16="http://schemas.microsoft.com/office/drawing/2014/main" id="{7366EAC3-92FB-4580-A8D8-A69F94621E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4" name="Line 19">
                  <a:extLst>
                    <a:ext uri="{FF2B5EF4-FFF2-40B4-BE49-F238E27FC236}">
                      <a16:creationId xmlns:a16="http://schemas.microsoft.com/office/drawing/2014/main" id="{4B96EC4F-59DE-40B2-B83C-A34349B4AF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5" name="Line 20">
                  <a:extLst>
                    <a:ext uri="{FF2B5EF4-FFF2-40B4-BE49-F238E27FC236}">
                      <a16:creationId xmlns:a16="http://schemas.microsoft.com/office/drawing/2014/main" id="{F4571ECD-52D0-4ADA-A8C9-B64B4D33A6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6" name="Line 21">
                  <a:extLst>
                    <a:ext uri="{FF2B5EF4-FFF2-40B4-BE49-F238E27FC236}">
                      <a16:creationId xmlns:a16="http://schemas.microsoft.com/office/drawing/2014/main" id="{0B95739A-B01B-4282-ADC8-412EC59611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7" name="Line 22">
                  <a:extLst>
                    <a:ext uri="{FF2B5EF4-FFF2-40B4-BE49-F238E27FC236}">
                      <a16:creationId xmlns:a16="http://schemas.microsoft.com/office/drawing/2014/main" id="{A9130407-B703-445E-AC3C-186B975355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8" name="Line 23">
                  <a:extLst>
                    <a:ext uri="{FF2B5EF4-FFF2-40B4-BE49-F238E27FC236}">
                      <a16:creationId xmlns:a16="http://schemas.microsoft.com/office/drawing/2014/main" id="{610B3048-04BD-406F-A6B9-93E796BDF1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9" name="Line 24">
                  <a:extLst>
                    <a:ext uri="{FF2B5EF4-FFF2-40B4-BE49-F238E27FC236}">
                      <a16:creationId xmlns:a16="http://schemas.microsoft.com/office/drawing/2014/main" id="{98D0636C-7C32-424D-B688-047BF76D06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90" name="Line 25">
                  <a:extLst>
                    <a:ext uri="{FF2B5EF4-FFF2-40B4-BE49-F238E27FC236}">
                      <a16:creationId xmlns:a16="http://schemas.microsoft.com/office/drawing/2014/main" id="{E31B8710-0CA5-4A03-8F26-38CC381DE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91" name="Line 26">
                  <a:extLst>
                    <a:ext uri="{FF2B5EF4-FFF2-40B4-BE49-F238E27FC236}">
                      <a16:creationId xmlns:a16="http://schemas.microsoft.com/office/drawing/2014/main" id="{0816CE48-CC19-4B8E-9BF4-8044A75C22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6130859D-556E-4AF6-80A6-884CD92A80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>
                  <a:extLst>
                    <a:ext uri="{FF2B5EF4-FFF2-40B4-BE49-F238E27FC236}">
                      <a16:creationId xmlns:a16="http://schemas.microsoft.com/office/drawing/2014/main" id="{307182A3-74F9-4FBB-A524-AF12D3B25F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2" name="Line 29">
                  <a:extLst>
                    <a:ext uri="{FF2B5EF4-FFF2-40B4-BE49-F238E27FC236}">
                      <a16:creationId xmlns:a16="http://schemas.microsoft.com/office/drawing/2014/main" id="{764918ED-3F2E-4178-92C4-8A7CD73A36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3" name="Line 30">
                  <a:extLst>
                    <a:ext uri="{FF2B5EF4-FFF2-40B4-BE49-F238E27FC236}">
                      <a16:creationId xmlns:a16="http://schemas.microsoft.com/office/drawing/2014/main" id="{93D643B6-A682-461E-B7C5-A6F9FA2DFC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4" name="Line 31">
                  <a:extLst>
                    <a:ext uri="{FF2B5EF4-FFF2-40B4-BE49-F238E27FC236}">
                      <a16:creationId xmlns:a16="http://schemas.microsoft.com/office/drawing/2014/main" id="{E0F1EDB2-01D6-4001-B197-10D2C572CB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5" name="Line 32">
                  <a:extLst>
                    <a:ext uri="{FF2B5EF4-FFF2-40B4-BE49-F238E27FC236}">
                      <a16:creationId xmlns:a16="http://schemas.microsoft.com/office/drawing/2014/main" id="{D44D3E1B-7045-4303-958E-7DEA068320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6" name="Line 33">
                  <a:extLst>
                    <a:ext uri="{FF2B5EF4-FFF2-40B4-BE49-F238E27FC236}">
                      <a16:creationId xmlns:a16="http://schemas.microsoft.com/office/drawing/2014/main" id="{967428C6-6226-4FDD-BF4B-20D96E8006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7" name="Line 34">
                  <a:extLst>
                    <a:ext uri="{FF2B5EF4-FFF2-40B4-BE49-F238E27FC236}">
                      <a16:creationId xmlns:a16="http://schemas.microsoft.com/office/drawing/2014/main" id="{F9AEB00E-5E91-4D3C-9ED6-5CA79A0B0C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8" name="Line 35">
                  <a:extLst>
                    <a:ext uri="{FF2B5EF4-FFF2-40B4-BE49-F238E27FC236}">
                      <a16:creationId xmlns:a16="http://schemas.microsoft.com/office/drawing/2014/main" id="{53EAF42C-8602-4C4F-8822-2DA6991999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9" name="Line 36">
                  <a:extLst>
                    <a:ext uri="{FF2B5EF4-FFF2-40B4-BE49-F238E27FC236}">
                      <a16:creationId xmlns:a16="http://schemas.microsoft.com/office/drawing/2014/main" id="{B478F9CB-68EE-43DE-8DF2-90DB3AA6B9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0" name="Line 37">
                  <a:extLst>
                    <a:ext uri="{FF2B5EF4-FFF2-40B4-BE49-F238E27FC236}">
                      <a16:creationId xmlns:a16="http://schemas.microsoft.com/office/drawing/2014/main" id="{EDF7B56D-1D6F-47C6-A864-C29A7AF086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1" name="Line 38">
                  <a:extLst>
                    <a:ext uri="{FF2B5EF4-FFF2-40B4-BE49-F238E27FC236}">
                      <a16:creationId xmlns:a16="http://schemas.microsoft.com/office/drawing/2014/main" id="{6CA52FD0-DCE0-4D79-9E0D-223009C0E6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2" name="Line 39">
                  <a:extLst>
                    <a:ext uri="{FF2B5EF4-FFF2-40B4-BE49-F238E27FC236}">
                      <a16:creationId xmlns:a16="http://schemas.microsoft.com/office/drawing/2014/main" id="{521E9DE8-2E70-48B2-9C79-F9204A0BB1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3" name="Line 40">
                  <a:extLst>
                    <a:ext uri="{FF2B5EF4-FFF2-40B4-BE49-F238E27FC236}">
                      <a16:creationId xmlns:a16="http://schemas.microsoft.com/office/drawing/2014/main" id="{FC387274-C425-4538-8DEA-FD0C46793B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4" name="Line 41">
                  <a:extLst>
                    <a:ext uri="{FF2B5EF4-FFF2-40B4-BE49-F238E27FC236}">
                      <a16:creationId xmlns:a16="http://schemas.microsoft.com/office/drawing/2014/main" id="{55181F46-EB45-40E2-B50A-EC9A093B3B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5" name="Line 42">
                  <a:extLst>
                    <a:ext uri="{FF2B5EF4-FFF2-40B4-BE49-F238E27FC236}">
                      <a16:creationId xmlns:a16="http://schemas.microsoft.com/office/drawing/2014/main" id="{9F569328-6BA6-4C95-94B8-E8C8D5F891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6" name="Line 43">
                  <a:extLst>
                    <a:ext uri="{FF2B5EF4-FFF2-40B4-BE49-F238E27FC236}">
                      <a16:creationId xmlns:a16="http://schemas.microsoft.com/office/drawing/2014/main" id="{737E2D18-EA15-4782-9F44-2FD278486A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7" name="Line 44">
                  <a:extLst>
                    <a:ext uri="{FF2B5EF4-FFF2-40B4-BE49-F238E27FC236}">
                      <a16:creationId xmlns:a16="http://schemas.microsoft.com/office/drawing/2014/main" id="{860F03AB-E9FF-4434-8FFC-4A278E1FC0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8" name="Line 45">
                  <a:extLst>
                    <a:ext uri="{FF2B5EF4-FFF2-40B4-BE49-F238E27FC236}">
                      <a16:creationId xmlns:a16="http://schemas.microsoft.com/office/drawing/2014/main" id="{2814FA37-AF9E-4858-AB90-7FD8693A5E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9" name="Line 46">
                  <a:extLst>
                    <a:ext uri="{FF2B5EF4-FFF2-40B4-BE49-F238E27FC236}">
                      <a16:creationId xmlns:a16="http://schemas.microsoft.com/office/drawing/2014/main" id="{BEE60B0D-6EA0-45E0-B51E-28416A56C3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0" name="Line 47">
                  <a:extLst>
                    <a:ext uri="{FF2B5EF4-FFF2-40B4-BE49-F238E27FC236}">
                      <a16:creationId xmlns:a16="http://schemas.microsoft.com/office/drawing/2014/main" id="{D032E07A-DDE1-496A-8E7A-DABBE1BC25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1" name="Line 48">
                  <a:extLst>
                    <a:ext uri="{FF2B5EF4-FFF2-40B4-BE49-F238E27FC236}">
                      <a16:creationId xmlns:a16="http://schemas.microsoft.com/office/drawing/2014/main" id="{BB471D93-358E-4EA4-9969-19119B04D1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2" name="Line 49">
                  <a:extLst>
                    <a:ext uri="{FF2B5EF4-FFF2-40B4-BE49-F238E27FC236}">
                      <a16:creationId xmlns:a16="http://schemas.microsoft.com/office/drawing/2014/main" id="{C1F94AAE-A9A5-411A-9124-9EC2D5073D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3" name="Line 50">
                  <a:extLst>
                    <a:ext uri="{FF2B5EF4-FFF2-40B4-BE49-F238E27FC236}">
                      <a16:creationId xmlns:a16="http://schemas.microsoft.com/office/drawing/2014/main" id="{09C342C0-6675-4304-949E-9D854C321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4" name="Line 51">
                  <a:extLst>
                    <a:ext uri="{FF2B5EF4-FFF2-40B4-BE49-F238E27FC236}">
                      <a16:creationId xmlns:a16="http://schemas.microsoft.com/office/drawing/2014/main" id="{00D483D4-6F0B-4AA5-8688-87BDC9674F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5" name="Line 52">
                  <a:extLst>
                    <a:ext uri="{FF2B5EF4-FFF2-40B4-BE49-F238E27FC236}">
                      <a16:creationId xmlns:a16="http://schemas.microsoft.com/office/drawing/2014/main" id="{D644C032-3EA0-4D07-9BFD-B61A0B2815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6" name="Line 53">
                  <a:extLst>
                    <a:ext uri="{FF2B5EF4-FFF2-40B4-BE49-F238E27FC236}">
                      <a16:creationId xmlns:a16="http://schemas.microsoft.com/office/drawing/2014/main" id="{79E6510A-BAA4-454C-B340-BA37980AF7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7" name="Line 54">
                  <a:extLst>
                    <a:ext uri="{FF2B5EF4-FFF2-40B4-BE49-F238E27FC236}">
                      <a16:creationId xmlns:a16="http://schemas.microsoft.com/office/drawing/2014/main" id="{A4D5DFDA-5C06-4CB1-A13B-33F421B5DC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8" name="Line 55">
                  <a:extLst>
                    <a:ext uri="{FF2B5EF4-FFF2-40B4-BE49-F238E27FC236}">
                      <a16:creationId xmlns:a16="http://schemas.microsoft.com/office/drawing/2014/main" id="{A1E5C61D-3722-40EA-95B4-4DE020689B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9" name="Line 56">
                  <a:extLst>
                    <a:ext uri="{FF2B5EF4-FFF2-40B4-BE49-F238E27FC236}">
                      <a16:creationId xmlns:a16="http://schemas.microsoft.com/office/drawing/2014/main" id="{F4359157-9620-4C2C-B77A-936B58729C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1033" name="Rectangle 57">
              <a:extLst>
                <a:ext uri="{FF2B5EF4-FFF2-40B4-BE49-F238E27FC236}">
                  <a16:creationId xmlns:a16="http://schemas.microsoft.com/office/drawing/2014/main" id="{D0218CEB-CFE2-4E45-B09E-29013974928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034" name="Line 58">
              <a:extLst>
                <a:ext uri="{FF2B5EF4-FFF2-40B4-BE49-F238E27FC236}">
                  <a16:creationId xmlns:a16="http://schemas.microsoft.com/office/drawing/2014/main" id="{AB0C709A-9D61-4820-B5AC-58A5F3B1A98D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035" name="Group 59">
              <a:extLst>
                <a:ext uri="{FF2B5EF4-FFF2-40B4-BE49-F238E27FC236}">
                  <a16:creationId xmlns:a16="http://schemas.microsoft.com/office/drawing/2014/main" id="{A6B93A69-A034-46A8-968A-67AF0A557B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>
                <a:extLst>
                  <a:ext uri="{FF2B5EF4-FFF2-40B4-BE49-F238E27FC236}">
                    <a16:creationId xmlns:a16="http://schemas.microsoft.com/office/drawing/2014/main" id="{74C2F74F-A726-426E-BCBA-550DD1381E7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37" name="Line 61">
                <a:extLst>
                  <a:ext uri="{FF2B5EF4-FFF2-40B4-BE49-F238E27FC236}">
                    <a16:creationId xmlns:a16="http://schemas.microsoft.com/office/drawing/2014/main" id="{881AAABA-89B1-4149-9319-CF40F75C372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38" name="Arc 62">
                <a:extLst>
                  <a:ext uri="{FF2B5EF4-FFF2-40B4-BE49-F238E27FC236}">
                    <a16:creationId xmlns:a16="http://schemas.microsoft.com/office/drawing/2014/main" id="{75927AFA-31B1-403E-8328-E12222B411CB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1027" name="Rectangle 63">
            <a:extLst>
              <a:ext uri="{FF2B5EF4-FFF2-40B4-BE49-F238E27FC236}">
                <a16:creationId xmlns:a16="http://schemas.microsoft.com/office/drawing/2014/main" id="{F6B89485-F410-411F-93AC-256525A38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CA9F1AB-65B2-43C3-9B22-F9030E891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65" name="Rectangle 65">
            <a:extLst>
              <a:ext uri="{FF2B5EF4-FFF2-40B4-BE49-F238E27FC236}">
                <a16:creationId xmlns:a16="http://schemas.microsoft.com/office/drawing/2014/main" id="{B8284BDC-F97B-4D8F-A173-0A691B83C4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fld id="{AEE0CB64-999D-4527-913B-62D6CFD2E07A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51266" name="Rectangle 66">
            <a:extLst>
              <a:ext uri="{FF2B5EF4-FFF2-40B4-BE49-F238E27FC236}">
                <a16:creationId xmlns:a16="http://schemas.microsoft.com/office/drawing/2014/main" id="{4E52B780-DF65-49C0-AF4B-D90CB4D8A8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67" name="Rectangle 67">
            <a:extLst>
              <a:ext uri="{FF2B5EF4-FFF2-40B4-BE49-F238E27FC236}">
                <a16:creationId xmlns:a16="http://schemas.microsoft.com/office/drawing/2014/main" id="{084707F6-EBE2-434C-BF41-4F3BA10B46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859CC9B-2DE9-4EA2-85DF-BF7B6B23CA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9">
            <a:extLst>
              <a:ext uri="{FF2B5EF4-FFF2-40B4-BE49-F238E27FC236}">
                <a16:creationId xmlns:a16="http://schemas.microsoft.com/office/drawing/2014/main" id="{0AFACE19-9D0A-429D-8242-3A4BFAD3A2A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1DBA341-5302-4C51-93C4-76A1C2A0F01F}" type="datetime1">
              <a:rPr lang="en-US" altLang="en-US" sz="1400"/>
              <a:pPr/>
              <a:t>2/2/2022</a:t>
            </a:fld>
            <a:endParaRPr lang="en-US" altLang="en-US" sz="1400"/>
          </a:p>
        </p:txBody>
      </p:sp>
      <p:sp>
        <p:nvSpPr>
          <p:cNvPr id="5123" name="Rectangle 71">
            <a:extLst>
              <a:ext uri="{FF2B5EF4-FFF2-40B4-BE49-F238E27FC236}">
                <a16:creationId xmlns:a16="http://schemas.microsoft.com/office/drawing/2014/main" id="{13B7567D-3269-4F47-A91C-3CFBBE6EE2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64B982-AC21-4BAE-8B44-CD3649F9E4A2}" type="slidenum">
              <a:rPr lang="en-US" altLang="en-US" sz="1400"/>
              <a:pPr/>
              <a:t>1</a:t>
            </a:fld>
            <a:endParaRPr lang="en-US" altLang="en-US" sz="1400"/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A021C146-EED9-427E-8FE4-6D38A78537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Operating Systems</a:t>
            </a:r>
          </a:p>
        </p:txBody>
      </p:sp>
      <p:sp>
        <p:nvSpPr>
          <p:cNvPr id="5125" name="Subtitle 1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E4E69BF-DF40-4EBF-B0BE-E45A462964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F69D929-963D-4D8F-A96F-9855E4830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Multitasking (Time-sharing)</a:t>
            </a:r>
          </a:p>
        </p:txBody>
      </p:sp>
      <p:sp>
        <p:nvSpPr>
          <p:cNvPr id="174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BB2E3B6-9CBA-46DC-AC12-3EAAFB330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Extension of Multiprogramming</a:t>
            </a:r>
          </a:p>
          <a:p>
            <a:pPr lvl="1" eaLnBrk="1" hangingPunct="1"/>
            <a:r>
              <a:rPr lang="en-US" altLang="en-US" sz="2000">
                <a:cs typeface="Times New Roman" panose="02020603050405020304" pitchFamily="18" charset="0"/>
              </a:rPr>
              <a:t>Need for user interactivity</a:t>
            </a:r>
          </a:p>
          <a:p>
            <a:pPr lvl="1" eaLnBrk="1" hangingPunct="1"/>
            <a:r>
              <a:rPr lang="en-US" altLang="en-US" sz="2000">
                <a:cs typeface="Times New Roman" panose="02020603050405020304" pitchFamily="18" charset="0"/>
              </a:rPr>
              <a:t>Instead of switching jobs when waiting for IO, a timer causes jobs to switch</a:t>
            </a:r>
          </a:p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User interacts with computer via CRT and keyboard</a:t>
            </a:r>
          </a:p>
          <a:p>
            <a:pPr lvl="1" eaLnBrk="1" hangingPunct="1"/>
            <a:r>
              <a:rPr lang="en-US" altLang="en-US" sz="2000">
                <a:cs typeface="Times New Roman" panose="02020603050405020304" pitchFamily="18" charset="0"/>
              </a:rPr>
              <a:t>Systems have to balance CPU utilization against response time</a:t>
            </a:r>
          </a:p>
          <a:p>
            <a:pPr lvl="1" eaLnBrk="1" hangingPunct="1"/>
            <a:r>
              <a:rPr lang="en-US" altLang="en-US" sz="2000">
                <a:cs typeface="Times New Roman" panose="02020603050405020304" pitchFamily="18" charset="0"/>
              </a:rPr>
              <a:t>Better device management</a:t>
            </a:r>
          </a:p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Need for file system to allow user to access data and code</a:t>
            </a:r>
          </a:p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Need to provide user with an “interaction environment”</a:t>
            </a:r>
            <a:endParaRPr lang="en-US" altLang="en-US" sz="2000"/>
          </a:p>
        </p:txBody>
      </p:sp>
      <p:sp>
        <p:nvSpPr>
          <p:cNvPr id="17412" name="Date Placeholder 1">
            <a:extLst>
              <a:ext uri="{FF2B5EF4-FFF2-40B4-BE49-F238E27FC236}">
                <a16:creationId xmlns:a16="http://schemas.microsoft.com/office/drawing/2014/main" id="{F95F11B7-1543-45CE-818C-C2792CAA8B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A6DBA93-5076-4A49-B0AA-7527C34D2F59}" type="datetime1">
              <a:rPr lang="en-US" altLang="en-US" sz="1400"/>
              <a:pPr/>
              <a:t>2/2/2022</a:t>
            </a:fld>
            <a:endParaRPr lang="en-US" altLang="en-US" sz="1400"/>
          </a:p>
        </p:txBody>
      </p:sp>
      <p:sp>
        <p:nvSpPr>
          <p:cNvPr id="17413" name="Slide Number Placeholder 2">
            <a:extLst>
              <a:ext uri="{FF2B5EF4-FFF2-40B4-BE49-F238E27FC236}">
                <a16:creationId xmlns:a16="http://schemas.microsoft.com/office/drawing/2014/main" id="{EF482127-6C19-4939-B8B7-02F26C5F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CF1A2F3-4AFA-425A-9EFB-64ACCC1A32C9}" type="slidenum">
              <a:rPr lang="en-US" altLang="en-US" sz="1400"/>
              <a:pPr/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A641124-63D6-487D-A7D5-8C6D71272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Virtual Memory</a:t>
            </a:r>
          </a:p>
        </p:txBody>
      </p:sp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06D2BD3-A3FA-4709-B0BA-AD4310CF8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Programs can be larger than memory</a:t>
            </a:r>
          </a:p>
          <a:p>
            <a:pPr lvl="1" eaLnBrk="1" hangingPunct="1"/>
            <a:r>
              <a:rPr lang="en-US" altLang="en-US">
                <a:cs typeface="Times New Roman" panose="02020603050405020304" pitchFamily="18" charset="0"/>
              </a:rPr>
              <a:t>Program loaded into memory as needed</a:t>
            </a:r>
          </a:p>
          <a:p>
            <a:pPr lvl="1" eaLnBrk="1" hangingPunct="1"/>
            <a:r>
              <a:rPr lang="en-US" altLang="en-US">
                <a:cs typeface="Times New Roman" panose="02020603050405020304" pitchFamily="18" charset="0"/>
              </a:rPr>
              <a:t>Active program and data “swapped” to a disk until needed</a:t>
            </a:r>
          </a:p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Memory space treated uniformly</a:t>
            </a:r>
            <a:endParaRPr lang="en-US" altLang="en-US"/>
          </a:p>
        </p:txBody>
      </p:sp>
      <p:sp>
        <p:nvSpPr>
          <p:cNvPr id="18436" name="Date Placeholder 1">
            <a:extLst>
              <a:ext uri="{FF2B5EF4-FFF2-40B4-BE49-F238E27FC236}">
                <a16:creationId xmlns:a16="http://schemas.microsoft.com/office/drawing/2014/main" id="{D6DBF2C7-52C8-4B48-BF5C-699F5C8295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0BA316-8736-4243-909D-8E84C856C297}" type="datetime1">
              <a:rPr lang="en-US" altLang="en-US" sz="1400"/>
              <a:pPr/>
              <a:t>2/2/2022</a:t>
            </a:fld>
            <a:endParaRPr lang="en-US" altLang="en-US" sz="1400"/>
          </a:p>
        </p:txBody>
      </p:sp>
      <p:sp>
        <p:nvSpPr>
          <p:cNvPr id="18437" name="Slide Number Placeholder 2">
            <a:extLst>
              <a:ext uri="{FF2B5EF4-FFF2-40B4-BE49-F238E27FC236}">
                <a16:creationId xmlns:a16="http://schemas.microsoft.com/office/drawing/2014/main" id="{0735AD4B-AF36-45A1-A2DD-7EEEB013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387F5E0-935E-4EF5-8B7C-57BCBD3D6BF5}" type="slidenum">
              <a:rPr lang="en-US" altLang="en-US" sz="1400"/>
              <a:pPr/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68E674B-A30E-4AC9-A639-5703AC63B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Operating Systems?</a:t>
            </a:r>
          </a:p>
        </p:txBody>
      </p:sp>
      <p:sp>
        <p:nvSpPr>
          <p:cNvPr id="296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3EDAEA3-D522-4852-86B9-662F92899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OS for CS</a:t>
            </a:r>
            <a:r>
              <a:rPr lang="en-US" altLang="en-US" sz="2000" b="1"/>
              <a:t>E</a:t>
            </a:r>
            <a:r>
              <a:rPr lang="en-US" altLang="en-US" sz="2000"/>
              <a:t>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Real world OS is a software engineering problem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Design of the Virtual/Extended machine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Development of the Kernel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OS Usability, Human Factors for OS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OS for C</a:t>
            </a:r>
            <a:r>
              <a:rPr lang="en-US" altLang="en-US" sz="2000" b="1"/>
              <a:t>S</a:t>
            </a:r>
            <a:r>
              <a:rPr lang="en-US" altLang="en-US" sz="2000"/>
              <a:t>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New algorithms to help make OS better, more efficient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Hypothesis, experiments regarding OS approaches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OS for anyone else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Help to understand better the parts of the OS and how to compare and contrast the various qualities of Operating Systems</a:t>
            </a:r>
          </a:p>
        </p:txBody>
      </p:sp>
      <p:sp>
        <p:nvSpPr>
          <p:cNvPr id="29700" name="Date Placeholder 1">
            <a:extLst>
              <a:ext uri="{FF2B5EF4-FFF2-40B4-BE49-F238E27FC236}">
                <a16:creationId xmlns:a16="http://schemas.microsoft.com/office/drawing/2014/main" id="{40777691-FF51-459C-9EB0-6B3399C97C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E23F7E0-1BB0-4D7D-86DD-D10BCF6D1DD1}" type="datetime1">
              <a:rPr lang="en-US" altLang="en-US" sz="1400"/>
              <a:pPr/>
              <a:t>2/2/2022</a:t>
            </a:fld>
            <a:endParaRPr lang="en-US" altLang="en-US" sz="1400"/>
          </a:p>
        </p:txBody>
      </p:sp>
      <p:sp>
        <p:nvSpPr>
          <p:cNvPr id="29701" name="Slide Number Placeholder 2">
            <a:extLst>
              <a:ext uri="{FF2B5EF4-FFF2-40B4-BE49-F238E27FC236}">
                <a16:creationId xmlns:a16="http://schemas.microsoft.com/office/drawing/2014/main" id="{DFF8476A-70EC-4B0C-876B-1958F24D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758ECF1-B13A-4715-A4EB-3A0A9B1FFF1E}" type="slidenum">
              <a:rPr lang="en-US" altLang="en-US" sz="1400"/>
              <a:pPr/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D637A43-46D6-4B54-B337-0A6D1EBAB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Operating System?</a:t>
            </a:r>
          </a:p>
        </p:txBody>
      </p:sp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B45E2BC-3520-443E-A5EE-7CDA01438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02945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What is an Operating System?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A program that acts as an intermediary between a user of a computer and the computer hardware.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What is the purpose of an operating system?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To provide an environment in which a user can execute programs.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What are the goals of an Operating System?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The primary goal of an Operating System is to make the computer system convenient to use.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The secondary goal is to make the computer system efficient to use.</a:t>
            </a:r>
            <a:endParaRPr lang="en-US" altLang="en-US" sz="2400"/>
          </a:p>
        </p:txBody>
      </p:sp>
      <p:sp>
        <p:nvSpPr>
          <p:cNvPr id="6148" name="Date Placeholder 1">
            <a:extLst>
              <a:ext uri="{FF2B5EF4-FFF2-40B4-BE49-F238E27FC236}">
                <a16:creationId xmlns:a16="http://schemas.microsoft.com/office/drawing/2014/main" id="{AEFFE541-ACB7-48B9-97E6-69A2890382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B5CD743-C1FC-40FC-9147-66B40EC6E886}" type="datetime1">
              <a:rPr lang="en-US" altLang="en-US" sz="1400"/>
              <a:pPr/>
              <a:t>2/2/2022</a:t>
            </a:fld>
            <a:endParaRPr lang="en-US" altLang="en-US" sz="1400"/>
          </a:p>
        </p:txBody>
      </p:sp>
      <p:sp>
        <p:nvSpPr>
          <p:cNvPr id="6149" name="Slide Number Placeholder 2">
            <a:extLst>
              <a:ext uri="{FF2B5EF4-FFF2-40B4-BE49-F238E27FC236}">
                <a16:creationId xmlns:a16="http://schemas.microsoft.com/office/drawing/2014/main" id="{E0BF8EEE-943B-4DBE-A111-D0FE8009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3D8F61B-5DD1-4435-881E-5662B736BFE0}" type="slidenum">
              <a:rPr lang="en-US" altLang="en-US" sz="1400"/>
              <a:pPr/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AEAAA5A-21DE-4223-9E73-E378EAB22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System Components</a:t>
            </a:r>
          </a:p>
        </p:txBody>
      </p:sp>
      <p:sp>
        <p:nvSpPr>
          <p:cNvPr id="71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CF0BEEC-8526-4B65-99FE-2BE57BD61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/>
              <a:t>Hardware – provides basic computing resources (CPU, memory, I/O devices).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/>
              <a:t>Operating system – controls and coordinates the use of the hardware among the various application programs for the various users.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/>
              <a:t>Applications programs – define the ways in which the system resources are used to solve the computing problems of the users (compilers, database systems, video games, business programs).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/>
              <a:t>Users (people, machines, other computers). </a:t>
            </a:r>
          </a:p>
        </p:txBody>
      </p:sp>
      <p:sp>
        <p:nvSpPr>
          <p:cNvPr id="7172" name="Date Placeholder 1">
            <a:extLst>
              <a:ext uri="{FF2B5EF4-FFF2-40B4-BE49-F238E27FC236}">
                <a16:creationId xmlns:a16="http://schemas.microsoft.com/office/drawing/2014/main" id="{C06DCB1E-7B7B-4675-B039-B8DA9BF252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904B84A-89D2-41D0-8CA1-48A2FD169418}" type="datetime1">
              <a:rPr lang="en-US" altLang="en-US" sz="1400"/>
              <a:pPr/>
              <a:t>2/2/2022</a:t>
            </a:fld>
            <a:endParaRPr lang="en-US" altLang="en-US" sz="1400"/>
          </a:p>
        </p:txBody>
      </p:sp>
      <p:sp>
        <p:nvSpPr>
          <p:cNvPr id="7173" name="Slide Number Placeholder 2">
            <a:extLst>
              <a:ext uri="{FF2B5EF4-FFF2-40B4-BE49-F238E27FC236}">
                <a16:creationId xmlns:a16="http://schemas.microsoft.com/office/drawing/2014/main" id="{F7305A48-DB07-47E4-BBA5-B46E12BC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7AA9ABD-6BC7-4F52-82A9-670B5F2063CD}" type="slidenum">
              <a:rPr lang="en-US" altLang="en-US" sz="1400"/>
              <a:pPr/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357EC2D-916B-4E65-84EB-46A7E6248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Abstract View of System Components</a:t>
            </a:r>
            <a:endParaRPr lang="en-US" altLang="en-US"/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E188CB9E-10B8-48E8-B3B4-6B2319D63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" t="7478" r="7574" b="5096"/>
          <a:stretch>
            <a:fillRect/>
          </a:stretch>
        </p:blipFill>
        <p:spPr bwMode="auto">
          <a:xfrm>
            <a:off x="1219200" y="1447800"/>
            <a:ext cx="607695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Date Placeholder 1">
            <a:extLst>
              <a:ext uri="{FF2B5EF4-FFF2-40B4-BE49-F238E27FC236}">
                <a16:creationId xmlns:a16="http://schemas.microsoft.com/office/drawing/2014/main" id="{F4D6AC5C-8258-435E-97E6-6C81014240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A790721-BE9E-47BB-80E7-52F655DF429B}" type="datetime1">
              <a:rPr lang="en-US" altLang="en-US" sz="1400"/>
              <a:pPr/>
              <a:t>2/2/2022</a:t>
            </a:fld>
            <a:endParaRPr lang="en-US" altLang="en-US" sz="1400"/>
          </a:p>
        </p:txBody>
      </p:sp>
      <p:sp>
        <p:nvSpPr>
          <p:cNvPr id="9221" name="Slide Number Placeholder 2">
            <a:extLst>
              <a:ext uri="{FF2B5EF4-FFF2-40B4-BE49-F238E27FC236}">
                <a16:creationId xmlns:a16="http://schemas.microsoft.com/office/drawing/2014/main" id="{5D592507-603B-42CA-8AE1-991E209B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B9E304E-03C9-47B6-9234-70D3D8C3EB02}" type="slidenum">
              <a:rPr lang="en-US" altLang="en-US" sz="1400"/>
              <a:pPr/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E0E92BB-6824-404A-ABF6-D5C3EA9C5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of Operating System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08C9C49-9F88-4476-A172-36820F04B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OS as Extended machine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Computer Architecture shows that computer is made up of chips and wires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We do not want to program on the bare metal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Virtual machine creates a hardware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Abstract machine can provide hardware independent interfaces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Increase portability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Allow greater protection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Implication is that it is much faster and easier to program with less errors</a:t>
            </a:r>
            <a:endParaRPr lang="en-US" altLang="en-US" sz="2400"/>
          </a:p>
        </p:txBody>
      </p:sp>
      <p:sp>
        <p:nvSpPr>
          <p:cNvPr id="10244" name="Date Placeholder 1">
            <a:extLst>
              <a:ext uri="{FF2B5EF4-FFF2-40B4-BE49-F238E27FC236}">
                <a16:creationId xmlns:a16="http://schemas.microsoft.com/office/drawing/2014/main" id="{E0A770B8-C863-4412-8476-29E0F424DCE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CCBECF4-64EC-4651-8A42-496B676E901A}" type="datetime1">
              <a:rPr lang="en-US" altLang="en-US" sz="1400"/>
              <a:pPr/>
              <a:t>2/2/2022</a:t>
            </a:fld>
            <a:endParaRPr lang="en-US" altLang="en-US" sz="1400"/>
          </a:p>
        </p:txBody>
      </p:sp>
      <p:sp>
        <p:nvSpPr>
          <p:cNvPr id="10245" name="Slide Number Placeholder 2">
            <a:extLst>
              <a:ext uri="{FF2B5EF4-FFF2-40B4-BE49-F238E27FC236}">
                <a16:creationId xmlns:a16="http://schemas.microsoft.com/office/drawing/2014/main" id="{0A6C2D15-E774-48F1-82FB-EE795A31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D8D3D81-A100-4C19-B70B-6AC0377B73DF}" type="slidenum">
              <a:rPr lang="en-US" altLang="en-US" sz="1400"/>
              <a:pPr/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9AF1BFA-690B-4C3F-9B64-56FAA97E1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of Operating System</a:t>
            </a:r>
          </a:p>
        </p:txBody>
      </p:sp>
      <p:sp>
        <p:nvSpPr>
          <p:cNvPr id="112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1A80AE4-FF6C-497B-9AC9-3C2A8E5AC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OS as resource manager</a:t>
            </a:r>
          </a:p>
          <a:p>
            <a:pPr lvl="1" eaLnBrk="1" hangingPunct="1"/>
            <a:r>
              <a:rPr lang="en-US" altLang="en-US">
                <a:cs typeface="Times New Roman" panose="02020603050405020304" pitchFamily="18" charset="0"/>
              </a:rPr>
              <a:t>Coordination and control of limited resources such as memory, disk, network, etc</a:t>
            </a:r>
          </a:p>
          <a:p>
            <a:pPr lvl="1" eaLnBrk="1" hangingPunct="1"/>
            <a:r>
              <a:rPr lang="en-US" altLang="en-US">
                <a:cs typeface="Times New Roman" panose="02020603050405020304" pitchFamily="18" charset="0"/>
              </a:rPr>
              <a:t>Deal with resource conflicts</a:t>
            </a:r>
          </a:p>
          <a:p>
            <a:pPr lvl="1" eaLnBrk="1" hangingPunct="1"/>
            <a:r>
              <a:rPr lang="en-US" altLang="en-US">
                <a:cs typeface="Times New Roman" panose="02020603050405020304" pitchFamily="18" charset="0"/>
              </a:rPr>
              <a:t>Deal with resource fairness</a:t>
            </a:r>
          </a:p>
          <a:p>
            <a:pPr lvl="1" eaLnBrk="1" hangingPunct="1"/>
            <a:r>
              <a:rPr lang="en-US" altLang="en-US">
                <a:cs typeface="Times New Roman" panose="02020603050405020304" pitchFamily="18" charset="0"/>
              </a:rPr>
              <a:t>Make access efficient as possible</a:t>
            </a:r>
          </a:p>
          <a:p>
            <a:pPr eaLnBrk="1" hangingPunct="1"/>
            <a:endParaRPr lang="en-US" altLang="en-US"/>
          </a:p>
        </p:txBody>
      </p:sp>
      <p:sp>
        <p:nvSpPr>
          <p:cNvPr id="11268" name="Date Placeholder 1">
            <a:extLst>
              <a:ext uri="{FF2B5EF4-FFF2-40B4-BE49-F238E27FC236}">
                <a16:creationId xmlns:a16="http://schemas.microsoft.com/office/drawing/2014/main" id="{192DC1CC-7E27-4173-8241-9F7890946C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7A6BB3F-DCD6-47E9-A725-292D3ABCB705}" type="datetime1">
              <a:rPr lang="en-US" altLang="en-US" sz="1400"/>
              <a:pPr/>
              <a:t>2/2/2022</a:t>
            </a:fld>
            <a:endParaRPr lang="en-US" altLang="en-US" sz="1400"/>
          </a:p>
        </p:txBody>
      </p:sp>
      <p:sp>
        <p:nvSpPr>
          <p:cNvPr id="11269" name="Slide Number Placeholder 2">
            <a:extLst>
              <a:ext uri="{FF2B5EF4-FFF2-40B4-BE49-F238E27FC236}">
                <a16:creationId xmlns:a16="http://schemas.microsoft.com/office/drawing/2014/main" id="{E2EC5505-2D47-420E-86B2-DC6174A4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8A540FE-42AC-4053-84BB-336E611B0423}" type="slidenum">
              <a:rPr lang="en-US" altLang="en-US" sz="1400"/>
              <a:pPr/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A566E1F-2D1E-4A8A-B7FF-A4C78B9C2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Parts of an Operating System</a:t>
            </a:r>
          </a:p>
        </p:txBody>
      </p:sp>
      <p:sp>
        <p:nvSpPr>
          <p:cNvPr id="122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BAA0892-64EC-409C-8E2D-C745FB01C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4514850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No universal agreement on the topic, but most likely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Memory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IO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CPU Scheduling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IPC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MultiTasking/Multiprogramming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(On some Operating System, this functionality is provided by a single program known as the </a:t>
            </a:r>
            <a:r>
              <a:rPr lang="en-US" altLang="en-US" sz="2000" i="1">
                <a:cs typeface="Times New Roman" panose="02020603050405020304" pitchFamily="18" charset="0"/>
              </a:rPr>
              <a:t>kernel)</a:t>
            </a:r>
            <a:endParaRPr lang="en-US" altLang="en-US" sz="2000">
              <a:cs typeface="Times New Roman" panose="02020603050405020304" pitchFamily="18" charset="0"/>
            </a:endParaRPr>
          </a:p>
          <a:p>
            <a:pPr marL="228600" indent="-228600" eaLnBrk="1" hangingPunct="1">
              <a:lnSpc>
                <a:spcPct val="9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What about?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File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Multimedia Support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UI (X Windows, MSWin)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Internet Browser?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Why would extras be important</a:t>
            </a:r>
            <a:endParaRPr lang="en-US" altLang="en-US" sz="2000"/>
          </a:p>
        </p:txBody>
      </p:sp>
      <p:sp>
        <p:nvSpPr>
          <p:cNvPr id="12292" name="Date Placeholder 1">
            <a:extLst>
              <a:ext uri="{FF2B5EF4-FFF2-40B4-BE49-F238E27FC236}">
                <a16:creationId xmlns:a16="http://schemas.microsoft.com/office/drawing/2014/main" id="{E79701C0-428A-4276-96A7-9FAD1CCA76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379353-55DC-4EF6-82BD-EF2BFEAA9801}" type="datetime1">
              <a:rPr lang="en-US" altLang="en-US" sz="1400"/>
              <a:pPr/>
              <a:t>2/2/2022</a:t>
            </a:fld>
            <a:endParaRPr lang="en-US" altLang="en-US" sz="1400"/>
          </a:p>
        </p:txBody>
      </p:sp>
      <p:sp>
        <p:nvSpPr>
          <p:cNvPr id="12293" name="Slide Number Placeholder 2">
            <a:extLst>
              <a:ext uri="{FF2B5EF4-FFF2-40B4-BE49-F238E27FC236}">
                <a16:creationId xmlns:a16="http://schemas.microsoft.com/office/drawing/2014/main" id="{93725B4A-833C-4326-B36D-9A828DB1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B851BFD-BAF8-4C6E-9F5C-2B740C511A82}" type="slidenum">
              <a:rPr lang="en-US" altLang="en-US" sz="1400"/>
              <a:pPr/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1DE13DEE-0F8A-4197-9614-B57A60E763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6BB00EA-336E-4CC9-ACDA-6013AD2B936A}" type="datetime1">
              <a:rPr lang="en-US" altLang="en-US" sz="1400"/>
              <a:pPr/>
              <a:t>2/2/2022</a:t>
            </a:fld>
            <a:endParaRPr lang="en-US" altLang="en-US" sz="1400"/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2F8AF595-D918-4AC4-A266-D0474D8F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B48C2B-34F7-4ACF-BAD2-749248855EF4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7EF2B91B-9922-4EE6-8FB8-024F440BA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Evolution (History) of OS</a:t>
            </a:r>
          </a:p>
        </p:txBody>
      </p:sp>
      <p:sp>
        <p:nvSpPr>
          <p:cNvPr id="1331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AC54D99-ACF9-46CA-A648-90CF7321E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First Generation: Punched cards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Second Generation: Transistors and batch systems.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Third Generation: (Integrated Circuits)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Spooling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Multiprogramming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Multitasking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Virtual Memory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D1B8F88-AD4B-413D-AB31-7441408A0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Multiprogramming</a:t>
            </a:r>
          </a:p>
        </p:txBody>
      </p:sp>
      <p:sp>
        <p:nvSpPr>
          <p:cNvPr id="163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1322F4D-6B9B-4DEB-9D74-A32B40A14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Memory partitioned into several pieces</a:t>
            </a:r>
          </a:p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CPU Starts a job</a:t>
            </a:r>
          </a:p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If the job is waiting for IO, the CPU can switch to another task</a:t>
            </a:r>
          </a:p>
          <a:p>
            <a:pPr eaLnBrk="1" hangingPunct="1"/>
            <a:endParaRPr lang="en-US" altLang="en-US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A714F55E-C0B5-481F-BFDD-BF8564021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1" t="934" r="25233" b="934"/>
          <a:stretch>
            <a:fillRect/>
          </a:stretch>
        </p:blipFill>
        <p:spPr bwMode="auto">
          <a:xfrm>
            <a:off x="3024188" y="2967038"/>
            <a:ext cx="2212975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Date Placeholder 1">
            <a:extLst>
              <a:ext uri="{FF2B5EF4-FFF2-40B4-BE49-F238E27FC236}">
                <a16:creationId xmlns:a16="http://schemas.microsoft.com/office/drawing/2014/main" id="{53ABF941-8E0E-4F21-8323-4BEFD6741F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099D869-5345-41A3-9A0B-0EE4A6448C0E}" type="datetime1">
              <a:rPr lang="en-US" altLang="en-US" sz="1400"/>
              <a:pPr/>
              <a:t>2/2/2022</a:t>
            </a:fld>
            <a:endParaRPr lang="en-US" altLang="en-US" sz="1400"/>
          </a:p>
        </p:txBody>
      </p:sp>
      <p:sp>
        <p:nvSpPr>
          <p:cNvPr id="16390" name="Slide Number Placeholder 2">
            <a:extLst>
              <a:ext uri="{FF2B5EF4-FFF2-40B4-BE49-F238E27FC236}">
                <a16:creationId xmlns:a16="http://schemas.microsoft.com/office/drawing/2014/main" id="{43DA7041-87DB-452E-A2C0-BA728C0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CC08400-A9F5-4CC0-90F6-A6C7D588A80E}" type="slidenum">
              <a:rPr lang="en-US" altLang="en-US" sz="1400"/>
              <a:pPr/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23</TotalTime>
  <Words>602</Words>
  <Application>Microsoft Office PowerPoint</Application>
  <PresentationFormat>Overhead</PresentationFormat>
  <Paragraphs>106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Tahoma</vt:lpstr>
      <vt:lpstr>Times New Roman</vt:lpstr>
      <vt:lpstr>Wingdings</vt:lpstr>
      <vt:lpstr>Blueprint</vt:lpstr>
      <vt:lpstr>Introduction to Operating Systems</vt:lpstr>
      <vt:lpstr>An Operating System?</vt:lpstr>
      <vt:lpstr>Computer System Components</vt:lpstr>
      <vt:lpstr>Abstract View of System Components</vt:lpstr>
      <vt:lpstr>Function of Operating System</vt:lpstr>
      <vt:lpstr>Function of Operating System</vt:lpstr>
      <vt:lpstr>Parts of an Operating System</vt:lpstr>
      <vt:lpstr>Evolution (History) of OS</vt:lpstr>
      <vt:lpstr>Multiprogramming</vt:lpstr>
      <vt:lpstr>Multitasking (Time-sharing)</vt:lpstr>
      <vt:lpstr>Virtual Memory</vt:lpstr>
      <vt:lpstr>Why Operating Systems?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 Khalkar</dc:creator>
  <cp:lastModifiedBy>Jyoti Khalkar</cp:lastModifiedBy>
  <cp:revision>5</cp:revision>
  <cp:lastPrinted>1601-01-01T00:00:00Z</cp:lastPrinted>
  <dcterms:created xsi:type="dcterms:W3CDTF">1601-01-01T00:00:00Z</dcterms:created>
  <dcterms:modified xsi:type="dcterms:W3CDTF">2022-02-02T17:38:36Z</dcterms:modified>
</cp:coreProperties>
</file>