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03D7-6E96-4B59-9726-240052EE490D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91EF-EA91-4945-BDDA-50382D6D5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8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5FE0-3047-4E4A-9A4D-873167BB537A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448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DEFD-3FA6-45DD-96E8-1614F16B9632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8155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E20A-DC75-4A2B-85D2-365C4B7002BF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7445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1545-4B8F-4590-8E04-1B9F92DD01BA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4629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446-3309-4A11-9468-0DC984154770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02937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B445-85F5-48EF-849D-05778DC4ACF8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1513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7210-F4D2-438C-A784-E6465D038365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7656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30F2-CAFD-432B-8765-56FFB3447F31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225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870C-4FCF-440E-997A-9C103B368809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950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7F78-CA1D-4969-95FE-1F00EAE3F85B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88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5A91-98BC-4A63-867A-060549598D9A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1365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F218-4306-43D3-AB5D-BC107D046CBA}" type="datetime1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370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B118-6E3F-4C10-B733-D63CE9A63D70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0300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3B0-F618-4AC4-AC44-4FFE507C12A5}" type="datetime1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7458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AA6-C2D6-4C25-AF5D-B28EB7E5539D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618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4440-DEB3-4209-8EF0-C5F00BC9A710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7919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ED6B-8FCF-44CA-893A-D4409D839A47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6E90B5-0441-44F0-BD0E-740A99AB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ransition spd="slow">
    <p:push dir="u"/>
  </p:transition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7" y="209736"/>
            <a:ext cx="2219449" cy="203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1958" y="1782771"/>
            <a:ext cx="4500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 Seminar Report 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7950" y="2719450"/>
            <a:ext cx="35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E-PAPER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491" y="5657671"/>
            <a:ext cx="5961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Kavita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Aher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Babasaheb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Ambedkar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Technoogical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Lonere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508672" y="5657671"/>
            <a:ext cx="2860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</a:p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Vishnu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Kamlakar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Gaddime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(10303320181124510044)</a:t>
            </a:r>
          </a:p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830EE-53BA-4F0F-A52E-5836C0E2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4C11-AE63-44D1-B366-F781E20C617D}" type="datetime1">
              <a:rPr lang="en-IN" smtClean="0"/>
              <a:t>08-06-2021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D455F-05DB-4054-9EF0-952BC0DF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1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230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Interferometric Modulator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8596668" cy="449757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in electronic Visual display that can create various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interference of reflected light.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is selected with an electrically switched light modulator comprising a microscope cavity that is switched on and off using driver integrated circuits similar to those used to address liquid crystal display(LCD)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52" y="3553691"/>
            <a:ext cx="8096250" cy="2743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39C7C-89B2-488A-8157-87D4961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B569-753F-425E-8019-B60C6E2750F0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81BF-87EC-4AF6-A42C-467EB241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736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230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E-PAPER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3168"/>
            <a:ext cx="5438458" cy="525483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Wristwatches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e-Book reader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i="1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sz="1800" i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Amazon kindle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shelf Label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large department store or supermarket e-paper is used for labelling the </a:t>
            </a:r>
            <a:r>
              <a:rPr lang="en-IN" sz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sheleves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price tagging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Card Display</a:t>
            </a:r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credit cards contain a smart card to store information such as accumulated credit and money expenses etc.</a:t>
            </a:r>
          </a:p>
          <a:p>
            <a:pPr marL="28575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Phones</a:t>
            </a:r>
          </a:p>
          <a:p>
            <a:pPr marL="28575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E-Newspaper</a:t>
            </a:r>
          </a:p>
          <a:p>
            <a:pPr marL="28575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Table at Stations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51" y="217096"/>
            <a:ext cx="1857375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92" y="2543917"/>
            <a:ext cx="2085975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857" y="5047014"/>
            <a:ext cx="2394811" cy="141934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F0904-58EA-40BA-A07E-9EA644C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3978-DF00-482C-AB88-7942FA315CB9}" type="datetime1">
              <a:rPr lang="en-IN" smtClean="0"/>
              <a:t>08-06-2021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A12A6E-4A92-4339-95A4-00868024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361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E-PAPER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295"/>
            <a:ext cx="8596668" cy="445006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like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readablity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Bi-stable Display Power consumption only by changing of display content Powerless during periods of unchanged representation of the displayed content Information can be displayed unchanged over a long period of time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Contrast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viewing angle from all sides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readability in direct sun exposure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battery applications.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55B-2B79-48E8-BB43-067A9302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E238-E1B9-42E2-BEC6-ED06FF80561D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0041B-DF75-4353-BA7F-CFA3A4D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1827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12827" cy="49480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E-PAPER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69"/>
            <a:ext cx="8596668" cy="4485694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major disadvantage of electronic paper technology is very low refresh rate compared with other low-power display technologies like liquid crystal displays (LCDs).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behind E-paper cannot support animation.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Piracy has become a huge source of problems for organizations in certain types of markets, such as music, movies, and games. With e-books, it could be easy for organizations to lose a lot of money from piracy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of a image may be visible after refreshing parts of the screen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CF6F-8249-42E9-8829-B2C7CE3A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582D-C356-4F2F-9BE0-02D3A4930F01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7E9F9-67DB-4182-8CA4-76D2B931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807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182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E-PAPER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043"/>
            <a:ext cx="8596668" cy="452132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E-paper will be embedded as a cylindrical tube (about 1 centimeter in diameter or 15 to 20 centimeters long), that a person can comfortably carry in his or her pocket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tube will contain a tightly rolled sheet of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Epaper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spooled out of a slit in the tube as a flat sheet, for reading, and stored again at the touch of a button.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reader will be used for E-mail, the internet, books download from a digital library, technical manuals newspapers, magazines etc. anywhere in the planet.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10 to 20 years, consumers might see large E-paper modules that are as thin and as flexible as magazines are today, with display brightness approaching that of conventional print.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652F-1149-41EC-9E27-63B577D8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61F4-5A20-44F7-9903-9B7F96A906DC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CD1F4-0705-4C68-A890-DC4F5E9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412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8556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8596668" cy="449757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ink is not intended to diminish or do away with traditional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displays.Instead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 ink will initially co-exits with traditional paper other display technologies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long run, electronic ink may have multibillion-dollar impact on the publishing industry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 electronic ink will permit almost any surface to become display brining information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confines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into the world around 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5FA2-E93C-4C08-923E-B69F31FF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96C-521A-49A7-A7B3-FF36E6905608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08EBA-B763-4CB4-A376-31D8DD8A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8628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1755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991B6-3EEB-4952-9E71-4EF5D449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DA2F-A48D-4881-AEC2-4F36D4F8F904}" type="datetime1">
              <a:rPr lang="en-IN" smtClean="0"/>
              <a:t>08-06-2021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FDD2E-A077-41C4-8D84-9A8FCA82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817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797"/>
            <a:ext cx="8596668" cy="43075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E-PAPER ?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 of  E-Paper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proposed so For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of E-PAPER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Advantages And Disadvantages of E-PAPER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Scope of E-PAPER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EDFC-30FD-4FB7-B5E8-88FC82B4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B9DE-3FE8-4ED1-A3CC-B8E38E86FB93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00E19-D0F1-40BD-A8FA-AB9CB56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76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03" y="356259"/>
            <a:ext cx="4000129" cy="70361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E-PAPER ?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03" y="1533113"/>
            <a:ext cx="6172200" cy="48736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E-PAPER is an electronic ink display unit.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reflect light like ordinary paper.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capable of holding text and images.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flexible while using plastic materials and electronics.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more comfortable to read than conventional display.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wider viewing angle.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read directly from sunlight without fading images.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842" y="1533113"/>
            <a:ext cx="3932237" cy="381158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33113"/>
            <a:ext cx="4108861" cy="391766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1142E0-D827-4A06-9388-2E11E2EF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45E4-1F4C-46B4-B4A9-89B568C0B28E}" type="datetime1">
              <a:rPr lang="en-IN" smtClean="0"/>
              <a:t>08-06-2021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C7F50-2BA2-40AE-95C0-9BD77F06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491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23553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E-PAPER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638795"/>
            <a:ext cx="8596668" cy="44294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paper was first developed in 1970 by Nick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Sheridon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Xerox Palo Alto Research Center The first electronic paper, called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Gyricon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1990 another type of electronic paper was invented by Joseph Jacobson, who later co-founded the corporation E Ink.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1995, in the MIT Media Lab, Professor Neil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Gershenfeld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physicist Joseph Jacobson, mathematics student Barrett Comiskey, and mechanical engineering student JD Albert co-created E Ink.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2007, Amazon released the first generation of e-reader Kindle, which is equipped with a 6-inch 4th-order electronic paper ink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screen.With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popularity of the Kindle, e-paper is truly familiar to consumers.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Dutch daily NRC HANDELSBLAD distributed for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iREXiLiad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reader. In 2009 Jason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Heikenfeld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tried to create products based 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electrofluidic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technology and a process called pigment dispersion.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57BC-F5A2-4098-B32B-9050C406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7EC7-611B-493F-AC90-641736653628}" type="datetime1">
              <a:rPr lang="en-IN" smtClean="0"/>
              <a:t>08-06-2021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ACAD6-58A0-412B-B9D6-9B299207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703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6681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</a:t>
            </a:r>
            <a:r>
              <a:rPr lang="en-IN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E-Paper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039"/>
            <a:ext cx="8596668" cy="461632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two different  parts.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Plane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Plane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front plane consist of E-ink.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 plane consist of electronic circuits.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form an E-ink electronic  display the ink is printed onto a plastic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flim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is laminated to a layer of circuitry.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 INK fluid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consistsof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pellets which contain negatively charged black- and positively charged white flakes. They are enclosed in the sphere.</a:t>
            </a:r>
          </a:p>
          <a:p>
            <a:pPr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medium (pellet) is embedded in a light oil. By applying voltage, the flakes can be drawn either to the front- or back of the layer / fluid to display the desired 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FF4D-556E-4925-9A52-D74A7790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2191-FAC6-4965-8071-549D866595E6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538B-62A5-4D3D-B30F-B63BD035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07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7725"/>
            <a:ext cx="8596668" cy="50668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798"/>
            <a:ext cx="8596668" cy="3586348"/>
          </a:xfrm>
        </p:spPr>
        <p:txBody>
          <a:bodyPr/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sz="24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GYRICON 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ELECTROPHORETIC DISPLAY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sz="2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ELECTROWETTING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sz="24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INTERFEROMETRIC MODULATOR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DED9-EF99-45EF-876C-6173D3F4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F293-B0E2-4DAC-9DC8-619BCF853B20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CF741-22C0-414C-9395-5B5C38A6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502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Gyricon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5865970" cy="511826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the first electronic paper and was developed in 1970’s.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potyethylene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spheres having diameter between 75- 106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micrometers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sphere is </a:t>
            </a:r>
            <a:r>
              <a:rPr lang="en-IN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janus</a:t>
            </a:r>
            <a:r>
              <a:rPr lang="en-IN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negatively charged black plastic on the one side and positively charged white plastic on the other 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spheres are embedded in transparent silicone made sheet with each spheres suspended in a bubble of oil so that they can rotate freely.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polarity of the voltage applied to each pair of electrodes then determines whether the white or black side is face-up thus giving the pixel a white or black apparencies.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04" y="2553193"/>
            <a:ext cx="4685064" cy="29925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95EC-9338-4B32-A4AC-AB8A3F88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7910-3907-48CC-974E-85B4F3B5B049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5FFB7-6C6A-4787-9613-4319086D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035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18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Electrophoretic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6162853" cy="4833256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electronic ink display from E ink is based on encapsulated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electrophoretics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microcapsule containing many tiny white pigment chips or particles that are suspended in a blue-blacked liquid dye.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an electric field moves the particle about the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microcapsulex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switched into the reflecting or absorbing state by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appling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positive or negative voltage across the indium-tin oxide electrodes.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kind of electrophoretic display relies on electrostatic migration of light scattering particles in a dyed suspension.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positive voltage is applied, the particle migrate electrostatically toward the electrode on viewer side.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87" y="2130136"/>
            <a:ext cx="4667003" cy="29718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42BFF-7433-40C4-8D1C-74BB41B2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9903-6DC1-4C77-87DC-0480AF18A82A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1FE-4A17-47D7-A2D6-F17EF9F8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402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4805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Electrowetting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phenomenon of Electrowetting effect controlling the shape of a confined water/oil interface by an applied voltage.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no voltage is applied there is stacked state i.e oil form thin layer between water and water repellent resulting a coloured pixel.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voltage is applied stacked is no longer stable causing water to move oil aside this result in partly transparent pixel.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2F90-761F-49E1-8010-CD59985B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9F44-2857-4115-9C88-74E577D125B3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329D9-4A05-43BA-91FC-2136762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90B5-0441-44F0-BD0E-740A99AB957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514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1389</TotalTime>
  <Words>1187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Contents </vt:lpstr>
      <vt:lpstr>What is E-PAPER ?</vt:lpstr>
      <vt:lpstr>History of E-PAPER </vt:lpstr>
      <vt:lpstr>Construction of  E-Paper </vt:lpstr>
      <vt:lpstr>Technologies Proposed </vt:lpstr>
      <vt:lpstr>1. Gyricon </vt:lpstr>
      <vt:lpstr>2. Electrophoretic Display</vt:lpstr>
      <vt:lpstr>3. Electrowetting</vt:lpstr>
      <vt:lpstr>4. Interferometric Modulator </vt:lpstr>
      <vt:lpstr>Applications of E-PAPER</vt:lpstr>
      <vt:lpstr>Advantages of E-PAPER</vt:lpstr>
      <vt:lpstr>Disadvantages of E-PAPER</vt:lpstr>
      <vt:lpstr>Future Scope of E-PAPER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Jyoti Khalkar</cp:lastModifiedBy>
  <cp:revision>45</cp:revision>
  <dcterms:created xsi:type="dcterms:W3CDTF">2020-12-23T10:05:43Z</dcterms:created>
  <dcterms:modified xsi:type="dcterms:W3CDTF">2021-06-09T02:47:56Z</dcterms:modified>
</cp:coreProperties>
</file>