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69" r:id="rId3"/>
    <p:sldId id="270" r:id="rId4"/>
    <p:sldId id="271" r:id="rId5"/>
    <p:sldId id="272" r:id="rId6"/>
    <p:sldId id="260" r:id="rId7"/>
    <p:sldId id="257" r:id="rId8"/>
    <p:sldId id="261" r:id="rId9"/>
    <p:sldId id="273" r:id="rId10"/>
    <p:sldId id="262" r:id="rId11"/>
    <p:sldId id="263" r:id="rId12"/>
    <p:sldId id="267" r:id="rId13"/>
    <p:sldId id="268" r:id="rId14"/>
    <p:sldId id="274" r:id="rId15"/>
    <p:sldId id="27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4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7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1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04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64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1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4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9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5FamWPXy4c" TargetMode="External"/><Relationship Id="rId2" Type="http://schemas.openxmlformats.org/officeDocument/2006/relationships/hyperlink" Target="https://ourcodesolution.com/blog/hangman-game-javascript-from-scratch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63651"/>
            <a:ext cx="7766936" cy="1249250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HANGMAN </a:t>
            </a:r>
            <a:r>
              <a:rPr lang="en-GB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using Html ,CSS ,Java script 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61375" y="2884869"/>
            <a:ext cx="9530366" cy="278183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tx1"/>
                </a:solidFill>
              </a:rPr>
              <a:t>GHARDA INSTITUTE OF TECHNOLOGY,LAVEL</a:t>
            </a:r>
          </a:p>
          <a:p>
            <a:endParaRPr lang="en-GB" sz="3200" dirty="0" smtClean="0">
              <a:solidFill>
                <a:schemeClr val="tx1"/>
              </a:solidFill>
            </a:endParaRPr>
          </a:p>
          <a:p>
            <a:r>
              <a:rPr lang="en-GB" sz="3200" dirty="0" smtClean="0">
                <a:solidFill>
                  <a:schemeClr val="tx1"/>
                </a:solidFill>
              </a:rPr>
              <a:t>Guided By:</a:t>
            </a:r>
          </a:p>
          <a:p>
            <a:r>
              <a:rPr lang="en-GB" sz="3200" dirty="0" err="1" smtClean="0">
                <a:solidFill>
                  <a:schemeClr val="tx1"/>
                </a:solidFill>
              </a:rPr>
              <a:t>Prof.</a:t>
            </a:r>
            <a:r>
              <a:rPr lang="en-GB" sz="3200" dirty="0" smtClean="0">
                <a:solidFill>
                  <a:schemeClr val="tx1"/>
                </a:solidFill>
              </a:rPr>
              <a:t> Sameer </a:t>
            </a:r>
            <a:r>
              <a:rPr lang="en-GB" sz="3200" dirty="0" err="1" smtClean="0">
                <a:solidFill>
                  <a:schemeClr val="tx1"/>
                </a:solidFill>
              </a:rPr>
              <a:t>Tathare</a:t>
            </a:r>
            <a:r>
              <a:rPr lang="en-GB" sz="3200" dirty="0" smtClean="0">
                <a:solidFill>
                  <a:schemeClr val="tx1"/>
                </a:solidFill>
              </a:rPr>
              <a:t> Sir</a:t>
            </a:r>
          </a:p>
          <a:p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Scope of Project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can be used for vocabulary development.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is applicable for providing basic ideas.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main scope of the project is to polish our skills, entertainment purpose and to accomplish good grades.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04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Hangman is a traditional game, typically played with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To play Category Hangman rather than guessing words the player might guess names of cities, athletes, fictional characters, duke professors, top forty songs titles the list is endless.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You’ll also be doing some statistical analysis of the words used in the </a:t>
            </a:r>
            <a:r>
              <a:rPr lang="en-GB" smtClean="0"/>
              <a:t>Hangman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57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Websites:</a:t>
            </a:r>
          </a:p>
          <a:p>
            <a:pPr marL="0" indent="0">
              <a:buNone/>
            </a:pPr>
            <a:r>
              <a:rPr lang="en-IN" u="sng" dirty="0">
                <a:solidFill>
                  <a:schemeClr val="tx1"/>
                </a:solidFill>
                <a:hlinkClick r:id="rId2"/>
              </a:rPr>
              <a:t>https://ourcodesolution.com/blog/hangman-game-javascript-from-scratch</a:t>
            </a:r>
            <a:r>
              <a:rPr lang="en-IN" u="sng" dirty="0" smtClean="0">
                <a:solidFill>
                  <a:schemeClr val="tx1"/>
                </a:solidFill>
                <a:hlinkClick r:id="rId2"/>
              </a:rPr>
              <a:t>/</a:t>
            </a:r>
            <a:endParaRPr lang="en-IN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u="sng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IN" u="sng" dirty="0" smtClean="0">
                <a:solidFill>
                  <a:schemeClr val="tx1"/>
                </a:solidFill>
                <a:hlinkClick r:id="rId3"/>
              </a:rPr>
              <a:t>youtu.be/85FamWPXy4c</a:t>
            </a:r>
            <a:endParaRPr lang="en-IN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8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Output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6" y="1905000"/>
            <a:ext cx="7996008" cy="4057918"/>
          </a:xfrm>
        </p:spPr>
      </p:pic>
    </p:spTree>
    <p:extLst>
      <p:ext uri="{BB962C8B-B14F-4D97-AF65-F5344CB8AC3E}">
        <p14:creationId xmlns:p14="http://schemas.microsoft.com/office/powerpoint/2010/main" val="61543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 Case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0" y="2133600"/>
            <a:ext cx="7877185" cy="3778250"/>
          </a:xfrm>
        </p:spPr>
      </p:pic>
    </p:spTree>
    <p:extLst>
      <p:ext uri="{BB962C8B-B14F-4D97-AF65-F5344CB8AC3E}">
        <p14:creationId xmlns:p14="http://schemas.microsoft.com/office/powerpoint/2010/main" val="284349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Lose Case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92" y="2133600"/>
            <a:ext cx="7828441" cy="3778250"/>
          </a:xfrm>
        </p:spPr>
      </p:pic>
    </p:spTree>
    <p:extLst>
      <p:ext uri="{BB962C8B-B14F-4D97-AF65-F5344CB8AC3E}">
        <p14:creationId xmlns:p14="http://schemas.microsoft.com/office/powerpoint/2010/main" val="203126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33352"/>
            <a:ext cx="8596668" cy="171289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04" y="605305"/>
            <a:ext cx="8199549" cy="56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 MEMBERS</a:t>
            </a:r>
            <a:endParaRPr lang="en-GB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SEJAL JADHAV    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        23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SIMA MHADLEKAR        37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PRIYANKA KADAM       25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SIDDDHI PATIL               43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4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1. Abstract</a:t>
            </a:r>
          </a:p>
          <a:p>
            <a:pPr marL="0" indent="0">
              <a:buNone/>
            </a:pPr>
            <a:r>
              <a:rPr lang="en-GB" dirty="0" smtClean="0"/>
              <a:t>2. Introduction</a:t>
            </a:r>
          </a:p>
          <a:p>
            <a:pPr marL="0" indent="0">
              <a:buNone/>
            </a:pPr>
            <a:r>
              <a:rPr lang="en-GB" dirty="0" smtClean="0"/>
              <a:t>3.  Features</a:t>
            </a:r>
          </a:p>
          <a:p>
            <a:pPr marL="0" indent="0">
              <a:buNone/>
            </a:pPr>
            <a:r>
              <a:rPr lang="en-GB" dirty="0" smtClean="0"/>
              <a:t>4. What is Hangman Game?</a:t>
            </a:r>
          </a:p>
          <a:p>
            <a:pPr marL="0" indent="0">
              <a:buNone/>
            </a:pPr>
            <a:r>
              <a:rPr lang="en-GB" dirty="0" smtClean="0"/>
              <a:t>5. How to play?</a:t>
            </a:r>
          </a:p>
          <a:p>
            <a:pPr marL="0" indent="0">
              <a:buNone/>
            </a:pPr>
            <a:r>
              <a:rPr lang="en-GB" dirty="0" smtClean="0"/>
              <a:t>6. Advantages</a:t>
            </a:r>
          </a:p>
          <a:p>
            <a:pPr marL="0" indent="0">
              <a:buNone/>
            </a:pPr>
            <a:r>
              <a:rPr lang="en-GB" dirty="0" smtClean="0"/>
              <a:t>7. Scope of project</a:t>
            </a:r>
          </a:p>
          <a:p>
            <a:pPr>
              <a:buAutoNum type="arabicPeriod" startAt="8"/>
            </a:pPr>
            <a:r>
              <a:rPr lang="en-GB" dirty="0" smtClean="0"/>
              <a:t>Conclusion</a:t>
            </a:r>
          </a:p>
          <a:p>
            <a:pPr>
              <a:buAutoNum type="arabicPeriod" startAt="8"/>
            </a:pPr>
            <a:r>
              <a:rPr lang="en-GB" dirty="0" smtClean="0"/>
              <a:t>References</a:t>
            </a:r>
          </a:p>
          <a:p>
            <a:pPr>
              <a:buAutoNum type="arabicPeriod" startAt="8"/>
            </a:pPr>
            <a:r>
              <a:rPr lang="en-GB" dirty="0" smtClean="0"/>
              <a:t>Output</a:t>
            </a:r>
          </a:p>
          <a:p>
            <a:pPr>
              <a:buAutoNum type="arabicPeriod" startAt="8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9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is a Simple Hangman Game using html, CSS and Java script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We can use this as a project to boost their programming skills and understanding logic.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Hangman program randomly selects a secret word from a list of secret words.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Hangman is a popular word game in which one player (the “chooser”) chooses a secret word and another player (the “guesser”) attempts to guess the word one letter at a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If a guessed letter appears in the word, all instances of it are revealed.</a:t>
            </a:r>
          </a:p>
          <a:p>
            <a:pPr marL="0" indent="0">
              <a:buNone/>
            </a:pPr>
            <a:r>
              <a:rPr lang="en-GB" dirty="0" smtClean="0"/>
              <a:t>      If not ,the guesser loses a chance.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If the guesser figures out the secret word before he or she runs out of chances, he or she wins .If not, the player who choose the word wins.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94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Hangman is a popular word guessing game where player attempts to build a missing word by guessing one letter at a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Hangman game is a simple program which has been designed to demonstrate different application formats and syntaxes.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game is very simple to play and coding has been done such as way that the application is an interesting and entertaining game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    Features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1.The source code of the game is easy, short, understandable and user friendly.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2.When you start the game, the game asks you to guess the letter.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81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is Hangman Game?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Hangman is a simple game where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 player has to guess the letters in the 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you get a letter wrong ,a body part is added to the hangman.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Players tries to guess the word by entering letters.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players enters too many wrong letters then players loss </a:t>
            </a:r>
            <a:r>
              <a:rPr lang="en-GB" dirty="0"/>
              <a:t>t</a:t>
            </a:r>
            <a:r>
              <a:rPr lang="en-GB" dirty="0" smtClean="0"/>
              <a:t>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the players has entered all the right letters then player has won the game.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dirty="0"/>
          </a:p>
          <a:p>
            <a:pPr lvl="2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47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How to play?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There is an array has a collection of words and choose one of these words by random way.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Then it will be shown on the screen like this (……..) according to the number of the letters of this 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The player should guess this word what will be?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Then you should enter the first letter of the word which you guessed to be and then click check.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If you enter 7 letters wrong you will be dead but if you enter the right letters you will win.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40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 smtClean="0"/>
              <a:t>Increases vocabulary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There is a learning process suitable for everyone.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Improves spelling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Helps train concentration skills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Enhances cognitive skills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Improves memory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It promotes a self-improving competition 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It’s relaxing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It’s a social bonding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847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639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Wisp</vt:lpstr>
      <vt:lpstr>HANGMAN GAME using Html ,CSS ,Java script    </vt:lpstr>
      <vt:lpstr> </vt:lpstr>
      <vt:lpstr>Contents</vt:lpstr>
      <vt:lpstr>Abstract</vt:lpstr>
      <vt:lpstr>INTRODUCTION</vt:lpstr>
      <vt:lpstr>    Features </vt:lpstr>
      <vt:lpstr>What is Hangman Game?</vt:lpstr>
      <vt:lpstr>How to play? </vt:lpstr>
      <vt:lpstr>Advantages</vt:lpstr>
      <vt:lpstr>Scope of Project</vt:lpstr>
      <vt:lpstr>Conclusion </vt:lpstr>
      <vt:lpstr>References</vt:lpstr>
      <vt:lpstr>     Output</vt:lpstr>
      <vt:lpstr>Win Case</vt:lpstr>
      <vt:lpstr>Lose Case</vt:lpstr>
      <vt:lpstr>   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GHARADA INSTITUTE OF TECHNOLOGY</dc:title>
  <dc:creator>Sejal</dc:creator>
  <cp:lastModifiedBy>Sejal</cp:lastModifiedBy>
  <cp:revision>36</cp:revision>
  <dcterms:created xsi:type="dcterms:W3CDTF">2021-11-09T10:23:19Z</dcterms:created>
  <dcterms:modified xsi:type="dcterms:W3CDTF">2021-12-03T18:57:24Z</dcterms:modified>
</cp:coreProperties>
</file>