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1FE4-2F03-4A02-90B5-0115241C37B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2F34A-FA58-4B87-9148-594279CBF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21FF-00CA-49B0-B8C0-D47463448545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3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7AA3-9693-495E-AFA3-0BADDE8DD4D5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18A5-BA91-450B-A36E-FF4FBA127B74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04B4-9BDC-4434-BE82-8904723D1144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5433-C8EB-4998-B2F0-B7F4D43D04FB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CFE9-C211-4751-952E-78DA536B92FE}" type="datetime1">
              <a:rPr lang="en-IN" smtClean="0"/>
              <a:t>22-06-2021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8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D89-7F8A-473D-8950-DBD9D6D86186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1AC0-24AA-4DD1-9CE3-3B19F1999205}" type="datetime1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25CE-01A0-446B-885F-589503F522D0}" type="datetime1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79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9E8C-A781-482E-B47B-10BBA3C43842}" type="datetime1">
              <a:rPr lang="en-IN" smtClean="0"/>
              <a:t>22-06-2021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3521EC-396F-41AF-BAD6-F3484ABED767}" type="datetime1">
              <a:rPr lang="en-IN" smtClean="0"/>
              <a:t>22-06-2021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0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CB3E5F-6E61-4A0C-A5E1-B9CCABD39C23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0034-83D9-48BE-8C87-F81BFEF4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7" y="288524"/>
            <a:ext cx="11123720" cy="1842117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Development: The Self Trainer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E9E30-B48D-4DA9-B658-17ACC780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095" y="2867487"/>
            <a:ext cx="7856737" cy="370198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				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Manasi Manohar Khedekar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Tanish Kishor Laddha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Project Guide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Prof P. V. Oak</a:t>
            </a:r>
          </a:p>
        </p:txBody>
      </p:sp>
    </p:spTree>
    <p:extLst>
      <p:ext uri="{BB962C8B-B14F-4D97-AF65-F5344CB8AC3E}">
        <p14:creationId xmlns:p14="http://schemas.microsoft.com/office/powerpoint/2010/main" val="272134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3CA8-08F1-4BC1-AFFE-60973E8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8"/>
            <a:ext cx="10515600" cy="843378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3C1D-CDEB-484F-9724-107205B2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5" y="1100831"/>
            <a:ext cx="11166259" cy="59480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Saad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“Human Action recognition in video using kinematics features and multiple instance learning”, IEEE Transaction on pattern analysis and machine intelligence, 2010.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Blank, L. Gorelick, E. Shechtman, M. Irani, and R. Basri,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“Actions as Space-Time Shapes,” Proc. IEEE Int’l Conf. Computer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2005.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C. Schuldt, I. Laptev, and B. Caputo, “Recognizing Human Actions: A Local SVM Approach,” Proc. IEEE Int’l Conf.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Nasser H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Dardas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“Real Time Hand Gesture Detection and Recognition using Bag of Features and support vector Machine Technique”, IEEE Transaction on Instrumentation and Measurement, 2011.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Mohamed-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Becha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kaaniche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“Recognizing Gesture by learning local motion signatures of HOG Descriptors”, IEEE Transaction on pattern Analysis and Machine Intelligence,2012.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Schuldt, I. Laptev, and B. Caputo, “Recognizing Human Actions: A Local SVM Approach,” Proc. IEEE Int’l Conf.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vol. 3, pp. 32-36, Aug. 2004.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200" dirty="0">
                <a:latin typeface="Times New Roman" panose="02020603050405020304" pitchFamily="18" charset="0"/>
              </a:rPr>
              <a:t>D. Weinland, E. Boyer, and R. </a:t>
            </a:r>
            <a:r>
              <a:rPr lang="en-US" sz="1200" dirty="0" err="1">
                <a:latin typeface="Times New Roman" panose="02020603050405020304" pitchFamily="18" charset="0"/>
              </a:rPr>
              <a:t>Ronfard</a:t>
            </a:r>
            <a:r>
              <a:rPr lang="en-US" sz="1200" dirty="0">
                <a:latin typeface="Times New Roman" panose="02020603050405020304" pitchFamily="18" charset="0"/>
              </a:rPr>
              <a:t>, “Action Recognition from Arbitrary Views Using 3D </a:t>
            </a:r>
            <a:r>
              <a:rPr lang="en-US" sz="1200" dirty="0" err="1">
                <a:latin typeface="Times New Roman" panose="02020603050405020304" pitchFamily="18" charset="0"/>
              </a:rPr>
              <a:t>Examplars</a:t>
            </a:r>
            <a:r>
              <a:rPr lang="en-US" sz="1200" dirty="0">
                <a:latin typeface="Times New Roman" panose="02020603050405020304" pitchFamily="18" charset="0"/>
              </a:rPr>
              <a:t>,” Proc. IEEE Int’l Conf. Computer Vision, pp. 1-7, Oct. 2007.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“Discovering Motion Primitives for unsupervised Grouping and One-Shot Learning of Human Action, Gestures and Expression”, IEEE Transaction on Pattern Analysis and Machine Intelligence,2013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Z. Lin, Z. Jiang, and L. Davis, “Recognizing Actions by Shape- Motion Prototype Trees,” Proc. 12th IEEE Int’l Conf. Computer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2009.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Shechtman, L. Gorelick, M. Blank, M. Irani, and R. Basri,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“Actions as Space-Time Shapes,” IEEE Trans. Pattern Analysis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Intelligence, vol. 29, no. 12, pp. 2247-2253, Dec. 2007.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0BBB-6782-4ADF-ADB9-A7BD33274B8F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56333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440-AFBA-4F24-8B4B-717CB4BB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8" y="355107"/>
            <a:ext cx="11185864" cy="6502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Tian, T.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Cohn, “Recognizing Action Units for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Analysis,” IEEE Trans. Pattern Analysis and Machine Intelligence, vol. 23, no. 2, pp. 97-115, Feb. 2001.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200" dirty="0">
                <a:latin typeface="Times New Roman" panose="02020603050405020304" pitchFamily="18" charset="0"/>
              </a:rPr>
              <a:t>D. Weinland, E. Boyer, and R. </a:t>
            </a:r>
            <a:r>
              <a:rPr lang="en-US" sz="1200" dirty="0" err="1">
                <a:latin typeface="Times New Roman" panose="02020603050405020304" pitchFamily="18" charset="0"/>
              </a:rPr>
              <a:t>Ronfard</a:t>
            </a:r>
            <a:r>
              <a:rPr lang="en-US" sz="1200" dirty="0">
                <a:latin typeface="Times New Roman" panose="02020603050405020304" pitchFamily="18" charset="0"/>
              </a:rPr>
              <a:t>, “Action Recognition from Arbitrary Views Using 3D Exemplars,” Proc. 11th IEEE Int’l Conf. </a:t>
            </a:r>
            <a:r>
              <a:rPr lang="en-IN" sz="1200" dirty="0">
                <a:latin typeface="Times New Roman" panose="02020603050405020304" pitchFamily="18" charset="0"/>
              </a:rPr>
              <a:t>Computer Vision, 2007.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Rodriguez, J. Ahmed, and M. Shah, “Action MACH: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Temporal Maximum Average Correlation Height Filter for Action Recognition,” Proc. IEEE Conf. Computer Vision and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Liu, J. Luo, and M. Shah, “Recognizing Realistic Actions from Videos in the Wild,” Proc. IEEE Conf. Computer Vision and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Manoj Ramanathan et.al, “Human Action Recognition With Video Dataset”, Research and Evaluation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Chanllenges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Transaction on Human-Machine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Gloria Zen et.al, “Learning Personalized Models For Facial Expression Analysis and Gesture Recognition”, IEEE Transaction on Multimedia,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Lucey, J. F. Cohn, K.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Prkachin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E. Solomon, S. Chew, and I. Matthews, “Painful monitoring: Automatic pain monitoring using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unbc-mcmaster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shoulder pain expression archive database,” Image and Vision Computing, vol. 30, no. 3, 2012.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Lucey, J. F. Cohn, T.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Saragih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Ambadar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Matthews, “The extended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cohn-kanade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(ck+): A complete dataset for action unit and emotion-specified expression,” in CVPRW,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Mokhayeri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“Domain Specific For Video Face Recognition From a Single Sample Per Person”, IEEE Transaction on Information Forensic and Security, 2018.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Huang, S. Shan, R. Wang, H. Zhang, S. Lao, A. Kuerban, X. Chen,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benchmark and comparative study of video-based face recognition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cox face database, IEEE Transactions on Image Processing 24 (12) (2015) 5967–5981.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Wong, S. Chen, S. Mau, C. Sanderson, B. C. Lovell, Patch-based probabilistic image quality assessment for face selection and improved video-based face recognition, in: CVPRW, 2011.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Aptitude question-answers available at : https://www.indiabix.com/aptitude/questions-and-answers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1AD7-2ECC-475B-BC65-7539C039D11A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8343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5ED0-D3D4-4783-8B11-C7A0C978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873"/>
            <a:ext cx="10018713" cy="119626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6C0D-2A4C-41EE-8901-6E3B670F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9103"/>
            <a:ext cx="10018713" cy="51690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development is becoming a significant aspect of the evolution of a student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acquisition of ‘soft skills’ such as ethics, emotional intelligence, language, and communication.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management aspects besides one’s professional field are necessary and crucial for holistic education.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 in a young professional to create a strong positive impression about the self in intellectual and social circles is paramount.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aptitude test has also become a crucial aspect among students.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by considering this problem, we have decided to build this tool.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tool will consist of two modules first will be of aptitude &amp; technical test practice and second will be of the soft skill assessment.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D95-5BAA-4DD3-92F0-4BBA8EA03DF7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2999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BC1E-716D-4E99-9F82-363B12D6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18" y="0"/>
            <a:ext cx="10018713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AE80-4C5F-446F-BC5F-094AC0A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1650291"/>
            <a:ext cx="9897862" cy="41379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observed that many students lag behind to crack the interview because of less practice, low confidence and poor soft skills / body language. We propose to work on these issues with following objectives: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module to have a test or practice on the Aptitude and technical questions with assessment.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 assessment through video analysis.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706A-0E57-41FA-A124-C9249629B922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82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7FA0-E1C4-402F-8DD7-32439082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817"/>
            <a:ext cx="10515600" cy="7090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Literature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8CA16-0D45-47E8-99EF-5DD8C252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2" y="1105691"/>
            <a:ext cx="11798424" cy="5650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3F13-FC2B-46D0-80B0-7FE8BF3615D6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37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5765E-81CC-4908-82CB-7BD84497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5" y="241778"/>
            <a:ext cx="11688678" cy="64874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7B31-7536-4AB3-9234-5504E266E12C}" type="datetime1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75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AAC-7247-41A5-9132-865B7F0D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271914"/>
            <a:ext cx="5113537" cy="1814338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E18441-0006-419D-99B9-D424E136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1" y="959837"/>
            <a:ext cx="4819650" cy="53004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E82D-C670-4F6A-BF5B-661DFE7B2D4C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2340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DB13-1A8C-4093-A37B-313944C9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69" y="181992"/>
            <a:ext cx="9339309" cy="759041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Results till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186F-D372-456A-A3E7-604F148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43" y="1131267"/>
            <a:ext cx="9339309" cy="56157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prepared the set of 263 Questions for the Quantitative Test. [22]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Question Paper: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paper is generated by collecting random questions from the Dataset. 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random questions are then displayed to the user.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Assessment: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which are given by the user are stored in the file with the answers to the actual questions. 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will be automatically assessed by the system by the comparison with original answer of that question.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declared to the user.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done by seeing that the random questions are generated or not for the user.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of the questions is not repetitive</a:t>
            </a:r>
            <a:r>
              <a:rPr lang="en-IN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1F75-4A01-46FA-AF46-B3DCCD1DC0A5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5070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9007-009E-4213-892A-19E71B46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 lnSpcReduction="10000"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attempt test for user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generation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trying for further implementation, but due to some issues, we have got stuck in between the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9482F-3702-44DE-B72B-6B22EC4B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85" y="106531"/>
            <a:ext cx="6309006" cy="284841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6CFCDF2-0F08-4FBA-875C-0E1BC175AB39}"/>
              </a:ext>
            </a:extLst>
          </p:cNvPr>
          <p:cNvSpPr/>
          <p:nvPr/>
        </p:nvSpPr>
        <p:spPr>
          <a:xfrm>
            <a:off x="4270159" y="1500326"/>
            <a:ext cx="905523" cy="523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268BE35-CD81-49F3-AEFE-4278C4ED9DD8}"/>
              </a:ext>
            </a:extLst>
          </p:cNvPr>
          <p:cNvSpPr/>
          <p:nvPr/>
        </p:nvSpPr>
        <p:spPr>
          <a:xfrm>
            <a:off x="4270157" y="3917271"/>
            <a:ext cx="905523" cy="523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B50F73-9245-4085-AB95-05D4C945C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37" y="3308254"/>
            <a:ext cx="6309006" cy="26220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D68-0A17-4DB3-AA7D-6A6B56BD5B0C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1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046B-68C5-4A07-8107-77978BD7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7" y="186432"/>
            <a:ext cx="10120543" cy="11185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Expected implementation before joining next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6580-BE5E-4C5C-97D5-931062CA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1606858"/>
            <a:ext cx="10120543" cy="229043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our first module of Aptitude &amp; Technical Test.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study of feature extraction along with implementation.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basics of video analysis with study of HMM &amp; k-means clustering.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61E5-0CAD-42B1-922E-88E695575FCF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6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452</TotalTime>
  <Words>1365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Personality Development: The Self Trainer</vt:lpstr>
      <vt:lpstr>Introduction</vt:lpstr>
      <vt:lpstr>Objectives</vt:lpstr>
      <vt:lpstr>Literature Review</vt:lpstr>
      <vt:lpstr>PowerPoint Presentation</vt:lpstr>
      <vt:lpstr>Methodology</vt:lpstr>
      <vt:lpstr>Results till date</vt:lpstr>
      <vt:lpstr>PowerPoint Presentation</vt:lpstr>
      <vt:lpstr>Expected implementation before joining next semester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Development: The Self Trainer</dc:title>
  <dc:creator>Tanish Laddha</dc:creator>
  <cp:lastModifiedBy>Jyoti Khalkar</cp:lastModifiedBy>
  <cp:revision>31</cp:revision>
  <dcterms:created xsi:type="dcterms:W3CDTF">2020-05-10T18:12:52Z</dcterms:created>
  <dcterms:modified xsi:type="dcterms:W3CDTF">2021-06-22T10:49:40Z</dcterms:modified>
</cp:coreProperties>
</file>