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B522E-134B-4AEE-AF5D-390F301BA86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6D0D7-F7BB-4980-A6E9-FFA1169CEF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ECE5-9A05-41CB-BB4F-BFE84787AF4E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C0FA-47B9-4266-AB7D-60FC36C936CB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8D-1D10-4BEB-BDDC-5BBED8015FD6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A4EF-0CA1-4C3F-A4BE-F72106EB27A7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464-0685-476C-90BA-8850FF23E909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099B-C53D-4DA2-BEAC-B6094031AFAC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E5A3-9C32-4016-BD44-ABAC88697248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E209-A350-45B3-9BCF-F613A431CF42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883-D558-4C7F-B500-C462942E094C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0407-941A-4FBD-89CE-9C5BD017F750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E37E-022D-40DD-AE49-F01ED822AE82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3787-9584-4DAF-AA92-AB62FCB3F027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BDB9-42C3-4AE3-80CC-3F64D967EE5F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207B-728D-4584-B7F1-54CD7E32E59F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2C03-F8CC-4083-A286-F211E649073B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7B-9258-4F3C-B993-E75087794E5D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C858-D424-4FB9-964A-3DFB72CCA5E3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Event Report Generator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F283-507F-4D0E-9D4D-765C343E4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02167"/>
            <a:ext cx="7766936" cy="87888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Event Report Generator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_____________________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E98D7-AE77-42E0-8D4F-B0515423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6769" y="3429001"/>
            <a:ext cx="6081204" cy="2483528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IN" sz="5600" dirty="0">
                <a:solidFill>
                  <a:schemeClr val="tx1"/>
                </a:solidFill>
              </a:rPr>
              <a:t>BY:</a:t>
            </a:r>
          </a:p>
          <a:p>
            <a:pPr lvl="1"/>
            <a:r>
              <a:rPr lang="en-IN" sz="5600" dirty="0">
                <a:solidFill>
                  <a:schemeClr val="tx1"/>
                </a:solidFill>
              </a:rPr>
              <a:t>Onkar </a:t>
            </a:r>
            <a:r>
              <a:rPr lang="en-IN" sz="5600" dirty="0" err="1">
                <a:solidFill>
                  <a:schemeClr val="tx1"/>
                </a:solidFill>
              </a:rPr>
              <a:t>Rajabhau</a:t>
            </a:r>
            <a:r>
              <a:rPr lang="en-IN" sz="5600" dirty="0">
                <a:solidFill>
                  <a:schemeClr val="tx1"/>
                </a:solidFill>
              </a:rPr>
              <a:t> </a:t>
            </a:r>
            <a:r>
              <a:rPr lang="en-IN" sz="5600" dirty="0" err="1">
                <a:solidFill>
                  <a:schemeClr val="tx1"/>
                </a:solidFill>
              </a:rPr>
              <a:t>Malwadkar</a:t>
            </a:r>
            <a:endParaRPr lang="en-IN" sz="5600" dirty="0">
              <a:solidFill>
                <a:schemeClr val="tx1"/>
              </a:solidFill>
            </a:endParaRPr>
          </a:p>
          <a:p>
            <a:pPr lvl="1"/>
            <a:r>
              <a:rPr lang="en-IN" sz="5600" dirty="0">
                <a:solidFill>
                  <a:schemeClr val="tx1"/>
                </a:solidFill>
              </a:rPr>
              <a:t>Prathmesh Pravin Bhagade</a:t>
            </a:r>
          </a:p>
          <a:p>
            <a:pPr lvl="1"/>
            <a:r>
              <a:rPr lang="en-IN" sz="5600" dirty="0">
                <a:solidFill>
                  <a:schemeClr val="tx1"/>
                </a:solidFill>
              </a:rPr>
              <a:t>Kranti </a:t>
            </a:r>
            <a:r>
              <a:rPr lang="en-IN" sz="5600" dirty="0" err="1">
                <a:solidFill>
                  <a:schemeClr val="tx1"/>
                </a:solidFill>
              </a:rPr>
              <a:t>Nayan</a:t>
            </a:r>
            <a:r>
              <a:rPr lang="en-IN" sz="5600" dirty="0">
                <a:solidFill>
                  <a:schemeClr val="tx1"/>
                </a:solidFill>
              </a:rPr>
              <a:t> </a:t>
            </a:r>
            <a:r>
              <a:rPr lang="en-IN" sz="5600" dirty="0" err="1">
                <a:solidFill>
                  <a:schemeClr val="tx1"/>
                </a:solidFill>
              </a:rPr>
              <a:t>Bhingarde</a:t>
            </a:r>
            <a:endParaRPr lang="en-IN" sz="5600" dirty="0">
              <a:solidFill>
                <a:schemeClr val="tx1"/>
              </a:solidFill>
            </a:endParaRPr>
          </a:p>
          <a:p>
            <a:pPr lvl="1"/>
            <a:r>
              <a:rPr lang="en-IN" sz="5600" dirty="0">
                <a:solidFill>
                  <a:schemeClr val="tx1"/>
                </a:solidFill>
              </a:rPr>
              <a:t>_________________________________________________________</a:t>
            </a:r>
          </a:p>
          <a:p>
            <a:pPr lvl="1"/>
            <a:r>
              <a:rPr lang="en-IN" sz="5600" dirty="0">
                <a:solidFill>
                  <a:schemeClr val="tx1"/>
                </a:solidFill>
              </a:rPr>
              <a:t>PROJECT GUIDE:</a:t>
            </a:r>
          </a:p>
          <a:p>
            <a:pPr lvl="1"/>
            <a:r>
              <a:rPr lang="en-IN" sz="5600" dirty="0" err="1">
                <a:solidFill>
                  <a:schemeClr val="tx1"/>
                </a:solidFill>
              </a:rPr>
              <a:t>Mrs.K.M.Gajmal</a:t>
            </a:r>
            <a:endParaRPr lang="en-IN" sz="5600" dirty="0">
              <a:solidFill>
                <a:schemeClr val="tx1"/>
              </a:solidFill>
            </a:endParaRPr>
          </a:p>
          <a:p>
            <a:pPr lvl="1"/>
            <a:r>
              <a:rPr lang="en-IN" sz="5600" dirty="0">
                <a:solidFill>
                  <a:schemeClr val="tx1"/>
                </a:solidFill>
              </a:rPr>
              <a:t>	</a:t>
            </a:r>
            <a:r>
              <a:rPr lang="en-IN" sz="5600" dirty="0"/>
              <a:t>	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										</a:t>
            </a:r>
          </a:p>
        </p:txBody>
      </p:sp>
    </p:spTree>
    <p:extLst>
      <p:ext uri="{BB962C8B-B14F-4D97-AF65-F5344CB8AC3E}">
        <p14:creationId xmlns:p14="http://schemas.microsoft.com/office/powerpoint/2010/main" val="50423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3183-7DE7-4C82-9FFB-A3F09289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						</a:t>
            </a:r>
            <a:r>
              <a:rPr lang="en-IN" sz="4400" dirty="0">
                <a:solidFill>
                  <a:schemeClr val="tx1"/>
                </a:solidFill>
              </a:rPr>
              <a:t>Introduction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_______________________________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594D-AE3F-44F2-85B0-60248FFE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Implementation of Artificial Intelligence(A.I.) in various fields with purpose of producing advanced results can be seen in recent society.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report generator allows you to generate advanced reports that include event logs for the needed processes running in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we know that event reports are the important source of information about the events held and they are mostly generated manually.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3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6BA5-3121-4393-9B29-0EFDB93A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			</a:t>
            </a:r>
            <a:r>
              <a:rPr lang="en-IN" sz="4400" dirty="0">
                <a:solidFill>
                  <a:schemeClr val="tx1"/>
                </a:solidFill>
              </a:rPr>
              <a:t>	Problem Statement</a:t>
            </a:r>
            <a:br>
              <a:rPr lang="en-IN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_______________________________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29C0-9B21-4B75-AF75-10C9F4DD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Event reports are generated manually by the staff.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Almost every field is getting automated day by day.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Event report generator allows to generate the report manually by using techniques of Machine Learning.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The objective is to reduce the problem faced by the staff.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The main goal is to automate the current system of manual generation of event reports.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7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51AA-541C-421C-8FFD-51F0AA40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920"/>
            <a:ext cx="8596668" cy="861134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			Literature Review</a:t>
            </a:r>
            <a:br>
              <a:rPr lang="en-IN" sz="4800" dirty="0">
                <a:solidFill>
                  <a:schemeClr val="tx1"/>
                </a:solidFill>
              </a:rPr>
            </a:br>
            <a:r>
              <a:rPr lang="en-IN" sz="4800" dirty="0">
                <a:solidFill>
                  <a:schemeClr val="tx1"/>
                </a:solidFill>
              </a:rPr>
              <a:t>_____________________________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781B8F-6AB6-43F1-A71C-587D09700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1" y="1686757"/>
            <a:ext cx="7705817" cy="502032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26FB-F44D-44C5-88D7-91514A91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					Methodology</a:t>
            </a:r>
            <a:br>
              <a:rPr lang="en-IN" sz="4800" dirty="0">
                <a:solidFill>
                  <a:schemeClr val="tx1"/>
                </a:solidFill>
              </a:rPr>
            </a:br>
            <a:r>
              <a:rPr lang="en-IN" sz="4800" dirty="0">
                <a:solidFill>
                  <a:schemeClr val="tx1"/>
                </a:solidFill>
              </a:rPr>
              <a:t>_____________________________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9113CD1-730B-48FA-9ECC-B56B3BF20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95130"/>
            <a:ext cx="8596668" cy="468741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17CC-4258-43C6-9637-34597EEA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						References</a:t>
            </a:r>
            <a:br>
              <a:rPr lang="en-IN" sz="4800" dirty="0">
                <a:solidFill>
                  <a:schemeClr val="tx1"/>
                </a:solidFill>
              </a:rPr>
            </a:br>
            <a:r>
              <a:rPr lang="en-IN" sz="4800" dirty="0">
                <a:solidFill>
                  <a:schemeClr val="tx1"/>
                </a:solidFill>
              </a:rPr>
              <a:t>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516A-2EAA-4CE7-9743-29B31B84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ASGRT-Automated Report Generation </a:t>
            </a:r>
            <a:r>
              <a:rPr lang="en-IN" dirty="0" err="1">
                <a:solidFill>
                  <a:schemeClr val="tx1"/>
                </a:solidFill>
              </a:rPr>
              <a:t>System.Dejan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Gjorgjevikj,gjorgji</a:t>
            </a:r>
            <a:r>
              <a:rPr lang="en-IN" dirty="0">
                <a:solidFill>
                  <a:schemeClr val="tx1"/>
                </a:solidFill>
              </a:rPr>
              <a:t>      </a:t>
            </a:r>
            <a:r>
              <a:rPr lang="en-IN" dirty="0" err="1">
                <a:solidFill>
                  <a:schemeClr val="tx1"/>
                </a:solidFill>
              </a:rPr>
              <a:t>Madjarov,Ivan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Chorbev,Martin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Anglovski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andMarjan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Georgiev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</a:rPr>
              <a:t>A Novel System for Automatic Generation of Service Reliability Reports From Automated Mapping and Facility Management (AM/FM) </a:t>
            </a:r>
            <a:r>
              <a:rPr lang="en-IN" dirty="0" err="1">
                <a:solidFill>
                  <a:schemeClr val="tx1"/>
                </a:solidFill>
              </a:rPr>
              <a:t>Systems.Hua</a:t>
            </a:r>
            <a:r>
              <a:rPr lang="en-IN" dirty="0">
                <a:solidFill>
                  <a:schemeClr val="tx1"/>
                </a:solidFill>
              </a:rPr>
              <a:t> Li, Member, IEEE, Hsiao-Dong Chiang, Fellow, IEEE, William G. Gale, and John T. H. Bennett.</a:t>
            </a:r>
          </a:p>
          <a:p>
            <a:r>
              <a:rPr lang="en-IN" dirty="0">
                <a:solidFill>
                  <a:schemeClr val="tx1"/>
                </a:solidFill>
              </a:rPr>
              <a:t>The Automatic Element Routine Generator: An Automatic Programming Tool for Functional Simulator </a:t>
            </a:r>
            <a:r>
              <a:rPr lang="en-IN" dirty="0" err="1">
                <a:solidFill>
                  <a:schemeClr val="tx1"/>
                </a:solidFill>
              </a:rPr>
              <a:t>DesignCheng</a:t>
            </a:r>
            <a:r>
              <a:rPr lang="en-IN" dirty="0">
                <a:solidFill>
                  <a:schemeClr val="tx1"/>
                </a:solidFill>
              </a:rPr>
              <a:t>-I Chuang, Stephen A. </a:t>
            </a:r>
            <a:r>
              <a:rPr lang="en-IN" dirty="0" err="1">
                <a:solidFill>
                  <a:schemeClr val="tx1"/>
                </a:solidFill>
              </a:rPr>
              <a:t>Szygenda</a:t>
            </a:r>
            <a:r>
              <a:rPr lang="en-IN" dirty="0">
                <a:solidFill>
                  <a:schemeClr val="tx1"/>
                </a:solidFill>
              </a:rPr>
              <a:t>, James D. Baked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Report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33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327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Event Report Generator _____________________</vt:lpstr>
      <vt:lpstr>      Introduction _______________________________</vt:lpstr>
      <vt:lpstr>    Problem Statement _______________________________</vt:lpstr>
      <vt:lpstr>   Literature Review _____________________________</vt:lpstr>
      <vt:lpstr>     Methodology _____________________________</vt:lpstr>
      <vt:lpstr>      References _____________________________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Report Generator</dc:title>
  <dc:creator>Prathmesh Bhagade</dc:creator>
  <cp:lastModifiedBy>Jyoti Khalkar</cp:lastModifiedBy>
  <cp:revision>12</cp:revision>
  <dcterms:created xsi:type="dcterms:W3CDTF">2020-05-30T11:18:35Z</dcterms:created>
  <dcterms:modified xsi:type="dcterms:W3CDTF">2022-11-18T07:40:48Z</dcterms:modified>
</cp:coreProperties>
</file>