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90E2D-775B-49A3-993D-B21A78E43159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3D7DE-7AC0-4C11-BCF5-FDE0ABD52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23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0AC9-E49D-4C18-8453-F79DD51EF32F}" type="datetime1">
              <a:rPr lang="en-US" smtClean="0"/>
              <a:t>6/8/2021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4BA-5073-44C1-B40D-CC6B429C1F0E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7DC6-19F5-4876-BCBD-2E0FBCB97C7D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C297-9971-46B0-AFF7-71AFAA786DDC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F55F-B43E-4755-A8B9-2ECBA1D5C4B2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5058-F214-4B78-8ADC-2B71F39BB3AE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F340-CD3E-4AA0-9B55-59A855016ABD}" type="datetime1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E48-897C-4179-92C1-F95DACB73236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5E0-6C74-48D4-BA85-0D951D5827BB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8218-B24C-4339-B304-DC214E08B68F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488A-EA90-448F-A9CE-EAD991F45879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3B25E3-6BD4-4CC1-BB36-57FF35CFF2D8}" type="datetime1">
              <a:rPr lang="en-US" smtClean="0"/>
              <a:t>6/8/2021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eleinfobd.blogspot.in/2012/01/what-is-lifi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0999"/>
            <a:ext cx="7772400" cy="205740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Lifi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648200"/>
            <a:ext cx="8686800" cy="1981200"/>
          </a:xfrm>
        </p:spPr>
        <p:txBody>
          <a:bodyPr/>
          <a:lstStyle/>
          <a:p>
            <a:pPr algn="l"/>
            <a:r>
              <a:rPr lang="en-US" dirty="0"/>
              <a:t>Submitted by:                                               Submitted to:</a:t>
            </a:r>
          </a:p>
          <a:p>
            <a:pPr algn="l"/>
            <a:r>
              <a:rPr lang="en-US" dirty="0" err="1"/>
              <a:t>Surabhi</a:t>
            </a:r>
            <a:r>
              <a:rPr lang="en-US" dirty="0"/>
              <a:t>  S. </a:t>
            </a:r>
            <a:r>
              <a:rPr lang="en-US" dirty="0" err="1"/>
              <a:t>Pednekar</a:t>
            </a:r>
            <a:r>
              <a:rPr lang="en-US" dirty="0"/>
              <a:t>                           Dr. </a:t>
            </a:r>
            <a:r>
              <a:rPr lang="en-US" dirty="0" err="1"/>
              <a:t>Arwind</a:t>
            </a:r>
            <a:r>
              <a:rPr lang="en-US" dirty="0"/>
              <a:t> W. </a:t>
            </a:r>
            <a:r>
              <a:rPr lang="en-US" dirty="0" err="1"/>
              <a:t>Kiwlekar</a:t>
            </a:r>
            <a:endParaRPr lang="en-US" dirty="0"/>
          </a:p>
        </p:txBody>
      </p:sp>
      <p:pic>
        <p:nvPicPr>
          <p:cNvPr id="4" name="Picture 3" descr="lifi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133600"/>
            <a:ext cx="4419600" cy="25146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35789-0280-4452-AFF9-C8771ECE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4A4B-0158-488A-95FD-F6F855375C5E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8FCFB-A740-4F7D-8963-9DB59C4C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Might Just Live Longer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Airlines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Smarter Power Plants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93DBF-1107-48F5-B5A7-39A437D8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A209-02FD-40A8-BD28-201C1BF1487C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21B83-67F7-4E4D-B606-AE682694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Lifi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High data transmission rates of up to 10Gbps can be achieved.</a:t>
            </a:r>
          </a:p>
          <a:p>
            <a:endParaRPr lang="en-US" dirty="0"/>
          </a:p>
          <a:p>
            <a:r>
              <a:rPr lang="en-US" dirty="0"/>
              <a:t>Since light cannot penetrate walls, it provides privacy and security that Wi-Fi cannot.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/>
              <a:t>Li-</a:t>
            </a:r>
            <a:r>
              <a:rPr lang="en-US" dirty="0" err="1"/>
              <a:t>Fi</a:t>
            </a:r>
            <a:r>
              <a:rPr lang="en-US" dirty="0"/>
              <a:t> has low implementation and maintenance costs.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AA7D-A0DA-480E-BF7C-4DE540C0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08E0-9128-4010-906A-B7CB0130F30E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26EAF-2B16-4BF3-B085-7FDC2686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Disadvanteges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843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Light can't pass through objects. </a:t>
            </a:r>
          </a:p>
          <a:p>
            <a:pPr lvl="0"/>
            <a:endParaRPr lang="en-US" dirty="0"/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High installation cost of the VLC systems. </a:t>
            </a:r>
          </a:p>
          <a:p>
            <a:pPr lvl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A999-99F8-49F5-A7E5-92583052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1373-598B-4282-B80E-0E4B274B4738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2EB2F-1DB5-4D4A-8F0C-EADDF880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possibilities are numerous and can be explored further.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this technology can be put into practical use, every bulb can be used something like a Wi-Fi hotspot to transmit wireless data and we will proceed toward the cleaner, greener, safer and brighter future.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5549D-35F6-41DF-B687-54AA6494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F002-1F21-4283-A3F8-E5A55327F284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CFEEE-6126-46C1-BB3F-72D49CEF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hlinkClick r:id="rId2"/>
              </a:rPr>
              <a:t>http://teleinfobd.blogspot.in/2012/01/what-is-lifi.html</a:t>
            </a:r>
            <a:endParaRPr lang="en-US" dirty="0"/>
          </a:p>
          <a:p>
            <a:pPr>
              <a:buNone/>
            </a:pPr>
            <a:r>
              <a:rPr lang="en-US" dirty="0"/>
              <a:t> seminarprojects.com/s/seminar-report-on-</a:t>
            </a:r>
            <a:r>
              <a:rPr lang="en-US" dirty="0" err="1"/>
              <a:t>lifi</a:t>
            </a:r>
            <a:endParaRPr lang="en-US" dirty="0"/>
          </a:p>
          <a:p>
            <a:pPr>
              <a:buNone/>
            </a:pPr>
            <a:r>
              <a:rPr lang="en-US" dirty="0"/>
              <a:t> http://en.wikipedia.org/wiki/Li-Fi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F99F1-7217-481D-A456-F1364F33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E621-15AF-4234-B723-D7B569FF34F5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68C4-69BB-4E17-BB5D-51927B34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Surabhi</a:t>
            </a:r>
            <a:r>
              <a:rPr lang="en-US" dirty="0"/>
              <a:t> </a:t>
            </a:r>
            <a:r>
              <a:rPr lang="en-US" dirty="0" err="1"/>
              <a:t>Suhas</a:t>
            </a:r>
            <a:r>
              <a:rPr lang="en-US" dirty="0"/>
              <a:t> </a:t>
            </a:r>
            <a:r>
              <a:rPr lang="en-US" dirty="0" err="1"/>
              <a:t>Pednekar</a:t>
            </a:r>
            <a:endParaRPr lang="en-US" dirty="0"/>
          </a:p>
          <a:p>
            <a:pPr>
              <a:buNone/>
            </a:pPr>
            <a:r>
              <a:rPr lang="en-US" dirty="0"/>
              <a:t>Third year computer</a:t>
            </a:r>
          </a:p>
          <a:p>
            <a:pPr>
              <a:buNone/>
            </a:pPr>
            <a:r>
              <a:rPr lang="en-US" dirty="0" err="1"/>
              <a:t>Dr.Babasaheb</a:t>
            </a:r>
            <a:r>
              <a:rPr lang="en-US" dirty="0"/>
              <a:t>  </a:t>
            </a:r>
            <a:r>
              <a:rPr lang="en-US" dirty="0" err="1"/>
              <a:t>Ambedkar</a:t>
            </a:r>
            <a:r>
              <a:rPr lang="en-US" dirty="0"/>
              <a:t> Technological </a:t>
            </a:r>
            <a:r>
              <a:rPr lang="en-US" dirty="0" err="1"/>
              <a:t>University,Lonere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35CB4-5E73-4AD4-8451-A11E9C15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3886-85FC-41AB-9F63-A3F17607BE6D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85F80-AECF-451B-8DCB-2B9AC7FD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History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How Li-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Works?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Real Time Usage of Li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lifi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AE08-2BBB-4FCF-9C2B-F1ABA252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8666-19A1-4298-A6A0-FEF87DB1828D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5DCF1-801A-4698-9057-9C0098BE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LiFi</a:t>
            </a:r>
            <a:r>
              <a:rPr lang="en-US" dirty="0"/>
              <a:t> is a wireless optical networking technology that uses light-emitting diodes (LEDs) for data transmission.</a:t>
            </a:r>
          </a:p>
          <a:p>
            <a:endParaRPr lang="en-US" dirty="0"/>
          </a:p>
          <a:p>
            <a:r>
              <a:rPr lang="en-US" dirty="0" err="1"/>
              <a:t>LiFi</a:t>
            </a:r>
            <a:r>
              <a:rPr lang="en-US" dirty="0"/>
              <a:t> is designed to use LED light bulbs similar to those currently in use in many energy-conscious homes and offices.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22A1-3598-496F-B6E3-AEA6C0EF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4FF2-BCDD-42F1-AB12-70E497128F81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0750F-71B4-4000-A3B9-28F652BD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Professor </a:t>
            </a:r>
            <a:r>
              <a:rPr lang="en-US" dirty="0" err="1"/>
              <a:t>Harald</a:t>
            </a:r>
            <a:r>
              <a:rPr lang="en-US" dirty="0"/>
              <a:t> Haas, from the University of Edinburgh in the UK, is widely </a:t>
            </a:r>
            <a:r>
              <a:rPr lang="en-US" dirty="0" err="1"/>
              <a:t>recognised</a:t>
            </a:r>
            <a:r>
              <a:rPr lang="en-US" dirty="0"/>
              <a:t> as the original founder of Li-</a:t>
            </a:r>
            <a:r>
              <a:rPr lang="en-US" dirty="0" err="1"/>
              <a:t>Fi</a:t>
            </a:r>
            <a:r>
              <a:rPr lang="en-US" dirty="0"/>
              <a:t>.</a:t>
            </a:r>
          </a:p>
          <a:p>
            <a:r>
              <a:rPr lang="en-US" dirty="0"/>
              <a:t>He coined the term Li-</a:t>
            </a:r>
            <a:r>
              <a:rPr lang="en-US" dirty="0" err="1"/>
              <a:t>Fi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C0039-D0C4-4745-81A2-1A5A5119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EC13-E06A-457B-B861-DB4B2811603C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A9BD5-84E2-4982-AB56-7EEF6593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:</a:t>
            </a:r>
            <a:br>
              <a:rPr lang="en-US" dirty="0"/>
            </a:br>
            <a:r>
              <a:rPr lang="en-US" dirty="0"/>
              <a:t>(Pictorial view)</a:t>
            </a:r>
          </a:p>
        </p:txBody>
      </p:sp>
      <p:pic>
        <p:nvPicPr>
          <p:cNvPr id="4" name="Content Placeholder 3" descr="Capture d’écran 2018-12-07 à 14_37_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5163"/>
            <a:ext cx="9144000" cy="4922837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1341A-5F84-4978-B746-6C852BC1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57E-8187-4160-A084-268CCA1384AD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62E5A-BBC6-431E-B443-14D2D170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Comparision</a:t>
            </a:r>
            <a:r>
              <a:rPr lang="en-US" dirty="0"/>
              <a:t> between various technologies: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33600"/>
          <a:ext cx="4876800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Fire wire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800 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USB 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5 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Gbps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Thunderbolt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20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Gbps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3657600"/>
          <a:ext cx="4876800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WiFi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150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Gbps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4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Gbps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5257800"/>
          <a:ext cx="4876800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Lifi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10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Gbps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Giga-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Gbps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-Gig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Gbps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29C61-F897-4A63-AFA3-F2F81CCA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159B-672A-4F1F-B466-A23598FD09E7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DDB34-7E01-40CC-BF5E-C8AE8514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is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Li-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technology is based on LEDs for the transfer of data.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transfer of the data can be with the help of all kinds of light, no matter the part of the spectrum that they belong.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CA49D-B3C0-4CDC-89A9-4306BE64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5FA0-0356-4624-91A2-9D5FC5758B18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5CDD3-DEC9-4F4C-B3DC-BC040CCF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use of </a:t>
            </a:r>
            <a:r>
              <a:rPr lang="en-US" dirty="0" err="1"/>
              <a:t>Lifi</a:t>
            </a:r>
            <a:endParaRPr lang="en-US" dirty="0"/>
          </a:p>
        </p:txBody>
      </p:sp>
      <p:pic>
        <p:nvPicPr>
          <p:cNvPr id="4" name="Content Placeholder 3" descr="life dail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096" y="1935163"/>
            <a:ext cx="6389807" cy="43894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0F07F-EC30-4729-ACAC-A438369B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629E-8C36-46B0-AEB0-BEF8913BC0FE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B143F-11F0-4BCA-8F0F-76F94855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</a:t>
            </a:r>
            <a:r>
              <a:rPr lang="en-US" dirty="0" err="1"/>
              <a:t>vs</a:t>
            </a:r>
            <a:r>
              <a:rPr lang="en-US" dirty="0"/>
              <a:t> LIFI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Instead of Wi-Fi modems, Li-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would use transceiver-fitted LED lamps that can light a room as well as transmit and receive information.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Wi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great for general wireless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covrage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within building and Li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ideal for high density wireless date coverage in confined area and for relieving radio interference issues.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 the two technologies can be considered complimentary.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BD96-65F1-4653-A6E5-950E5E6E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40A7-4052-4D6C-8D1C-4F6E80EBE2DB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2020A-E44B-4888-88EF-5EB52F53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539</TotalTime>
  <Words>464</Words>
  <Application>Microsoft Office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Constantia</vt:lpstr>
      <vt:lpstr>Times New Roman</vt:lpstr>
      <vt:lpstr>Wingdings 2</vt:lpstr>
      <vt:lpstr>Flow</vt:lpstr>
      <vt:lpstr>Seminar  on  Lifi Technology</vt:lpstr>
      <vt:lpstr>Content</vt:lpstr>
      <vt:lpstr>Introduction</vt:lpstr>
      <vt:lpstr>History</vt:lpstr>
      <vt:lpstr>Working : (Pictorial view)</vt:lpstr>
      <vt:lpstr>Comparision between various technologies:</vt:lpstr>
      <vt:lpstr>How it is different?</vt:lpstr>
      <vt:lpstr>Real life use of Lifi</vt:lpstr>
      <vt:lpstr>WIFI vs LIFI</vt:lpstr>
      <vt:lpstr>Applications</vt:lpstr>
      <vt:lpstr>Advantages of Lifi</vt:lpstr>
      <vt:lpstr>Disadvanteges</vt:lpstr>
      <vt:lpstr>Conclusion</vt:lpstr>
      <vt:lpstr>References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 on  Lifi Technology</dc:title>
  <dc:creator>Personal</dc:creator>
  <cp:lastModifiedBy>Jyoti Khalkar</cp:lastModifiedBy>
  <cp:revision>26</cp:revision>
  <dcterms:created xsi:type="dcterms:W3CDTF">2020-12-21T04:50:16Z</dcterms:created>
  <dcterms:modified xsi:type="dcterms:W3CDTF">2021-06-08T09:18:53Z</dcterms:modified>
</cp:coreProperties>
</file>