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media/image19.jpg" ContentType="image/png"/>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74" r:id="rId15"/>
    <p:sldId id="275" r:id="rId16"/>
    <p:sldId id="276" r:id="rId17"/>
    <p:sldId id="277" r:id="rId18"/>
    <p:sldId id="278" r:id="rId19"/>
    <p:sldId id="268" r:id="rId20"/>
    <p:sldId id="269" r:id="rId21"/>
    <p:sldId id="270" r:id="rId22"/>
    <p:sldId id="271" r:id="rId23"/>
    <p:sldId id="279" r:id="rId24"/>
    <p:sldId id="280" r:id="rId25"/>
    <p:sldId id="281" r:id="rId26"/>
    <p:sldId id="282" r:id="rId27"/>
    <p:sldId id="283" r:id="rId28"/>
    <p:sldId id="284" r:id="rId29"/>
    <p:sldId id="287" r:id="rId30"/>
    <p:sldId id="285" r:id="rId31"/>
    <p:sldId id="27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15" autoAdjust="0"/>
  </p:normalViewPr>
  <p:slideViewPr>
    <p:cSldViewPr>
      <p:cViewPr varScale="1">
        <p:scale>
          <a:sx n="72" d="100"/>
          <a:sy n="72" d="100"/>
        </p:scale>
        <p:origin x="-1326" y="-1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2A506C-FED8-4889-9ACD-B2F3F1CA3850}" type="doc">
      <dgm:prSet loTypeId="urn:microsoft.com/office/officeart/2005/8/layout/list1" loCatId="list" qsTypeId="urn:microsoft.com/office/officeart/2005/8/quickstyle/simple5" qsCatId="simple" csTypeId="urn:microsoft.com/office/officeart/2005/8/colors/accent3_1" csCatId="accent3" phldr="1"/>
      <dgm:spPr/>
      <dgm:t>
        <a:bodyPr/>
        <a:lstStyle/>
        <a:p>
          <a:endParaRPr lang="en-IN"/>
        </a:p>
      </dgm:t>
    </dgm:pt>
    <dgm:pt modelId="{E2C4D64E-95E1-4DC2-A987-293D9A3A58A2}">
      <dgm:prSet phldrT="[Text]"/>
      <dgm:spPr/>
      <dgm:t>
        <a:bodyPr/>
        <a:lstStyle/>
        <a:p>
          <a:r>
            <a:rPr lang="en-IN" b="1" dirty="0" smtClean="0"/>
            <a:t>Evolution of Technology</a:t>
          </a:r>
          <a:endParaRPr lang="en-IN" b="1" dirty="0"/>
        </a:p>
      </dgm:t>
    </dgm:pt>
    <dgm:pt modelId="{5651CF40-A54B-4412-B2FC-1F4737057702}" type="parTrans" cxnId="{7EA869F7-14BF-4A25-B33B-52BED1918FEB}">
      <dgm:prSet/>
      <dgm:spPr/>
      <dgm:t>
        <a:bodyPr/>
        <a:lstStyle/>
        <a:p>
          <a:endParaRPr lang="en-IN"/>
        </a:p>
      </dgm:t>
    </dgm:pt>
    <dgm:pt modelId="{91B551EB-0EEC-44DA-BBD9-8D170EEB90E0}" type="sibTrans" cxnId="{7EA869F7-14BF-4A25-B33B-52BED1918FEB}">
      <dgm:prSet/>
      <dgm:spPr/>
      <dgm:t>
        <a:bodyPr/>
        <a:lstStyle/>
        <a:p>
          <a:endParaRPr lang="en-IN"/>
        </a:p>
      </dgm:t>
    </dgm:pt>
    <dgm:pt modelId="{9E6809F6-26E6-462F-8C61-770FDCD45DA9}">
      <dgm:prSet phldrT="[Text]"/>
      <dgm:spPr/>
      <dgm:t>
        <a:bodyPr/>
        <a:lstStyle/>
        <a:p>
          <a:r>
            <a:rPr lang="en-IN" dirty="0" smtClean="0"/>
            <a:t>IOT</a:t>
          </a:r>
          <a:endParaRPr lang="en-IN" dirty="0"/>
        </a:p>
      </dgm:t>
    </dgm:pt>
    <dgm:pt modelId="{3C06C4E7-81FB-4CF9-A005-401BCB118DD3}" type="parTrans" cxnId="{DAB1D448-35ED-4BCB-BFD8-EF3D57A2914E}">
      <dgm:prSet/>
      <dgm:spPr/>
      <dgm:t>
        <a:bodyPr/>
        <a:lstStyle/>
        <a:p>
          <a:endParaRPr lang="en-IN"/>
        </a:p>
      </dgm:t>
    </dgm:pt>
    <dgm:pt modelId="{34D9815D-324B-4635-9BD9-B3712951EECE}" type="sibTrans" cxnId="{DAB1D448-35ED-4BCB-BFD8-EF3D57A2914E}">
      <dgm:prSet/>
      <dgm:spPr/>
      <dgm:t>
        <a:bodyPr/>
        <a:lstStyle/>
        <a:p>
          <a:endParaRPr lang="en-IN"/>
        </a:p>
      </dgm:t>
    </dgm:pt>
    <dgm:pt modelId="{FDA46715-32AA-44FF-BF23-9E7A7D996C8E}">
      <dgm:prSet phldrT="[Text]"/>
      <dgm:spPr/>
      <dgm:t>
        <a:bodyPr/>
        <a:lstStyle/>
        <a:p>
          <a:r>
            <a:rPr lang="en-IN" dirty="0" smtClean="0"/>
            <a:t>Social Media</a:t>
          </a:r>
          <a:endParaRPr lang="en-IN" dirty="0"/>
        </a:p>
      </dgm:t>
    </dgm:pt>
    <dgm:pt modelId="{A8E917B1-BBBB-4658-962B-C02DAF434699}" type="parTrans" cxnId="{B369CC4F-10AD-4176-8E5B-F20E27572F23}">
      <dgm:prSet/>
      <dgm:spPr/>
      <dgm:t>
        <a:bodyPr/>
        <a:lstStyle/>
        <a:p>
          <a:endParaRPr lang="en-IN"/>
        </a:p>
      </dgm:t>
    </dgm:pt>
    <dgm:pt modelId="{075B6FF8-C0E0-45D6-9134-B76C5C7B2496}" type="sibTrans" cxnId="{B369CC4F-10AD-4176-8E5B-F20E27572F23}">
      <dgm:prSet/>
      <dgm:spPr/>
      <dgm:t>
        <a:bodyPr/>
        <a:lstStyle/>
        <a:p>
          <a:endParaRPr lang="en-IN"/>
        </a:p>
      </dgm:t>
    </dgm:pt>
    <dgm:pt modelId="{9FCFCDAC-DAFA-4914-B0F2-2AB92E0A519D}" type="pres">
      <dgm:prSet presAssocID="{202A506C-FED8-4889-9ACD-B2F3F1CA3850}" presName="linear" presStyleCnt="0">
        <dgm:presLayoutVars>
          <dgm:dir/>
          <dgm:animLvl val="lvl"/>
          <dgm:resizeHandles val="exact"/>
        </dgm:presLayoutVars>
      </dgm:prSet>
      <dgm:spPr/>
      <dgm:t>
        <a:bodyPr/>
        <a:lstStyle/>
        <a:p>
          <a:endParaRPr lang="en-IN"/>
        </a:p>
      </dgm:t>
    </dgm:pt>
    <dgm:pt modelId="{416630BB-428D-4F2A-93E5-087556227DAD}" type="pres">
      <dgm:prSet presAssocID="{E2C4D64E-95E1-4DC2-A987-293D9A3A58A2}" presName="parentLin" presStyleCnt="0"/>
      <dgm:spPr/>
    </dgm:pt>
    <dgm:pt modelId="{BA5A3BC5-3AEE-4D77-B996-1930DC1518C5}" type="pres">
      <dgm:prSet presAssocID="{E2C4D64E-95E1-4DC2-A987-293D9A3A58A2}" presName="parentLeftMargin" presStyleLbl="node1" presStyleIdx="0" presStyleCnt="3"/>
      <dgm:spPr/>
      <dgm:t>
        <a:bodyPr/>
        <a:lstStyle/>
        <a:p>
          <a:endParaRPr lang="en-IN"/>
        </a:p>
      </dgm:t>
    </dgm:pt>
    <dgm:pt modelId="{C5F7C1EC-088D-48B3-8277-0687AF863892}" type="pres">
      <dgm:prSet presAssocID="{E2C4D64E-95E1-4DC2-A987-293D9A3A58A2}" presName="parentText" presStyleLbl="node1" presStyleIdx="0" presStyleCnt="3">
        <dgm:presLayoutVars>
          <dgm:chMax val="0"/>
          <dgm:bulletEnabled val="1"/>
        </dgm:presLayoutVars>
      </dgm:prSet>
      <dgm:spPr/>
      <dgm:t>
        <a:bodyPr/>
        <a:lstStyle/>
        <a:p>
          <a:endParaRPr lang="en-IN"/>
        </a:p>
      </dgm:t>
    </dgm:pt>
    <dgm:pt modelId="{CE1CE402-7CA1-47C7-894D-8FEAC259D707}" type="pres">
      <dgm:prSet presAssocID="{E2C4D64E-95E1-4DC2-A987-293D9A3A58A2}" presName="negativeSpace" presStyleCnt="0"/>
      <dgm:spPr/>
    </dgm:pt>
    <dgm:pt modelId="{708191B8-448A-4992-B4F2-F0FC1401B0A6}" type="pres">
      <dgm:prSet presAssocID="{E2C4D64E-95E1-4DC2-A987-293D9A3A58A2}" presName="childText" presStyleLbl="conFgAcc1" presStyleIdx="0" presStyleCnt="3">
        <dgm:presLayoutVars>
          <dgm:bulletEnabled val="1"/>
        </dgm:presLayoutVars>
      </dgm:prSet>
      <dgm:spPr/>
      <dgm:t>
        <a:bodyPr/>
        <a:lstStyle/>
        <a:p>
          <a:endParaRPr lang="en-IN"/>
        </a:p>
      </dgm:t>
    </dgm:pt>
    <dgm:pt modelId="{496803DF-612C-4C8B-A7E3-A2E950450C9F}" type="pres">
      <dgm:prSet presAssocID="{91B551EB-0EEC-44DA-BBD9-8D170EEB90E0}" presName="spaceBetweenRectangles" presStyleCnt="0"/>
      <dgm:spPr/>
    </dgm:pt>
    <dgm:pt modelId="{209544D3-D7B1-41EF-833F-7A0C063CF85F}" type="pres">
      <dgm:prSet presAssocID="{9E6809F6-26E6-462F-8C61-770FDCD45DA9}" presName="parentLin" presStyleCnt="0"/>
      <dgm:spPr/>
    </dgm:pt>
    <dgm:pt modelId="{D421D45D-8AFC-4C83-B73E-7C04C27A173A}" type="pres">
      <dgm:prSet presAssocID="{9E6809F6-26E6-462F-8C61-770FDCD45DA9}" presName="parentLeftMargin" presStyleLbl="node1" presStyleIdx="0" presStyleCnt="3"/>
      <dgm:spPr/>
      <dgm:t>
        <a:bodyPr/>
        <a:lstStyle/>
        <a:p>
          <a:endParaRPr lang="en-IN"/>
        </a:p>
      </dgm:t>
    </dgm:pt>
    <dgm:pt modelId="{D1403779-E774-46BF-BAD1-9FA1C7328BBB}" type="pres">
      <dgm:prSet presAssocID="{9E6809F6-26E6-462F-8C61-770FDCD45DA9}" presName="parentText" presStyleLbl="node1" presStyleIdx="1" presStyleCnt="3">
        <dgm:presLayoutVars>
          <dgm:chMax val="0"/>
          <dgm:bulletEnabled val="1"/>
        </dgm:presLayoutVars>
      </dgm:prSet>
      <dgm:spPr/>
      <dgm:t>
        <a:bodyPr/>
        <a:lstStyle/>
        <a:p>
          <a:endParaRPr lang="en-IN"/>
        </a:p>
      </dgm:t>
    </dgm:pt>
    <dgm:pt modelId="{32161CD2-E326-4B21-A7E1-88F9452A2B95}" type="pres">
      <dgm:prSet presAssocID="{9E6809F6-26E6-462F-8C61-770FDCD45DA9}" presName="negativeSpace" presStyleCnt="0"/>
      <dgm:spPr/>
    </dgm:pt>
    <dgm:pt modelId="{966F86D5-8215-4490-896B-93BF7BA6A0D4}" type="pres">
      <dgm:prSet presAssocID="{9E6809F6-26E6-462F-8C61-770FDCD45DA9}" presName="childText" presStyleLbl="conFgAcc1" presStyleIdx="1" presStyleCnt="3">
        <dgm:presLayoutVars>
          <dgm:bulletEnabled val="1"/>
        </dgm:presLayoutVars>
      </dgm:prSet>
      <dgm:spPr/>
    </dgm:pt>
    <dgm:pt modelId="{31183387-5352-4E30-9189-F8FB82086E1C}" type="pres">
      <dgm:prSet presAssocID="{34D9815D-324B-4635-9BD9-B3712951EECE}" presName="spaceBetweenRectangles" presStyleCnt="0"/>
      <dgm:spPr/>
    </dgm:pt>
    <dgm:pt modelId="{80F9152A-7EB3-4B6F-B988-6468205A08BD}" type="pres">
      <dgm:prSet presAssocID="{FDA46715-32AA-44FF-BF23-9E7A7D996C8E}" presName="parentLin" presStyleCnt="0"/>
      <dgm:spPr/>
    </dgm:pt>
    <dgm:pt modelId="{F53D1F34-16EF-4BED-9317-F36C4E208655}" type="pres">
      <dgm:prSet presAssocID="{FDA46715-32AA-44FF-BF23-9E7A7D996C8E}" presName="parentLeftMargin" presStyleLbl="node1" presStyleIdx="1" presStyleCnt="3"/>
      <dgm:spPr/>
      <dgm:t>
        <a:bodyPr/>
        <a:lstStyle/>
        <a:p>
          <a:endParaRPr lang="en-IN"/>
        </a:p>
      </dgm:t>
    </dgm:pt>
    <dgm:pt modelId="{48A538EA-FEE6-4986-A655-2E85D3DE852A}" type="pres">
      <dgm:prSet presAssocID="{FDA46715-32AA-44FF-BF23-9E7A7D996C8E}" presName="parentText" presStyleLbl="node1" presStyleIdx="2" presStyleCnt="3">
        <dgm:presLayoutVars>
          <dgm:chMax val="0"/>
          <dgm:bulletEnabled val="1"/>
        </dgm:presLayoutVars>
      </dgm:prSet>
      <dgm:spPr/>
      <dgm:t>
        <a:bodyPr/>
        <a:lstStyle/>
        <a:p>
          <a:endParaRPr lang="en-IN"/>
        </a:p>
      </dgm:t>
    </dgm:pt>
    <dgm:pt modelId="{344EAC9D-4A1D-45D8-BC7B-DC37F6C5E097}" type="pres">
      <dgm:prSet presAssocID="{FDA46715-32AA-44FF-BF23-9E7A7D996C8E}" presName="negativeSpace" presStyleCnt="0"/>
      <dgm:spPr/>
    </dgm:pt>
    <dgm:pt modelId="{C8922C54-6C12-40A0-AF16-EE9E3B365A9D}" type="pres">
      <dgm:prSet presAssocID="{FDA46715-32AA-44FF-BF23-9E7A7D996C8E}" presName="childText" presStyleLbl="conFgAcc1" presStyleIdx="2" presStyleCnt="3">
        <dgm:presLayoutVars>
          <dgm:bulletEnabled val="1"/>
        </dgm:presLayoutVars>
      </dgm:prSet>
      <dgm:spPr/>
    </dgm:pt>
  </dgm:ptLst>
  <dgm:cxnLst>
    <dgm:cxn modelId="{7EA869F7-14BF-4A25-B33B-52BED1918FEB}" srcId="{202A506C-FED8-4889-9ACD-B2F3F1CA3850}" destId="{E2C4D64E-95E1-4DC2-A987-293D9A3A58A2}" srcOrd="0" destOrd="0" parTransId="{5651CF40-A54B-4412-B2FC-1F4737057702}" sibTransId="{91B551EB-0EEC-44DA-BBD9-8D170EEB90E0}"/>
    <dgm:cxn modelId="{427A5C69-2004-4A8B-BF62-E1E3C74781B5}" type="presOf" srcId="{E2C4D64E-95E1-4DC2-A987-293D9A3A58A2}" destId="{C5F7C1EC-088D-48B3-8277-0687AF863892}" srcOrd="1" destOrd="0" presId="urn:microsoft.com/office/officeart/2005/8/layout/list1"/>
    <dgm:cxn modelId="{5BD68F7F-B88D-4643-9624-08532FA91184}" type="presOf" srcId="{9E6809F6-26E6-462F-8C61-770FDCD45DA9}" destId="{D421D45D-8AFC-4C83-B73E-7C04C27A173A}" srcOrd="0" destOrd="0" presId="urn:microsoft.com/office/officeart/2005/8/layout/list1"/>
    <dgm:cxn modelId="{8E82CB0A-9FE2-4C45-8D5A-1022306ED1D8}" type="presOf" srcId="{202A506C-FED8-4889-9ACD-B2F3F1CA3850}" destId="{9FCFCDAC-DAFA-4914-B0F2-2AB92E0A519D}" srcOrd="0" destOrd="0" presId="urn:microsoft.com/office/officeart/2005/8/layout/list1"/>
    <dgm:cxn modelId="{D4043F41-3233-47EB-81B5-3F8E3A2F172D}" type="presOf" srcId="{FDA46715-32AA-44FF-BF23-9E7A7D996C8E}" destId="{48A538EA-FEE6-4986-A655-2E85D3DE852A}" srcOrd="1" destOrd="0" presId="urn:microsoft.com/office/officeart/2005/8/layout/list1"/>
    <dgm:cxn modelId="{6509FE10-E28E-4F29-84F3-15E44E0A3F89}" type="presOf" srcId="{FDA46715-32AA-44FF-BF23-9E7A7D996C8E}" destId="{F53D1F34-16EF-4BED-9317-F36C4E208655}" srcOrd="0" destOrd="0" presId="urn:microsoft.com/office/officeart/2005/8/layout/list1"/>
    <dgm:cxn modelId="{28EA44C3-FDEF-4539-8215-D0EADDC8054E}" type="presOf" srcId="{E2C4D64E-95E1-4DC2-A987-293D9A3A58A2}" destId="{BA5A3BC5-3AEE-4D77-B996-1930DC1518C5}" srcOrd="0" destOrd="0" presId="urn:microsoft.com/office/officeart/2005/8/layout/list1"/>
    <dgm:cxn modelId="{DAB1D448-35ED-4BCB-BFD8-EF3D57A2914E}" srcId="{202A506C-FED8-4889-9ACD-B2F3F1CA3850}" destId="{9E6809F6-26E6-462F-8C61-770FDCD45DA9}" srcOrd="1" destOrd="0" parTransId="{3C06C4E7-81FB-4CF9-A005-401BCB118DD3}" sibTransId="{34D9815D-324B-4635-9BD9-B3712951EECE}"/>
    <dgm:cxn modelId="{B369CC4F-10AD-4176-8E5B-F20E27572F23}" srcId="{202A506C-FED8-4889-9ACD-B2F3F1CA3850}" destId="{FDA46715-32AA-44FF-BF23-9E7A7D996C8E}" srcOrd="2" destOrd="0" parTransId="{A8E917B1-BBBB-4658-962B-C02DAF434699}" sibTransId="{075B6FF8-C0E0-45D6-9134-B76C5C7B2496}"/>
    <dgm:cxn modelId="{01157DAA-6C1C-41D9-AA3C-6DB5A48806AB}" type="presOf" srcId="{9E6809F6-26E6-462F-8C61-770FDCD45DA9}" destId="{D1403779-E774-46BF-BAD1-9FA1C7328BBB}" srcOrd="1" destOrd="0" presId="urn:microsoft.com/office/officeart/2005/8/layout/list1"/>
    <dgm:cxn modelId="{1AA471B7-798E-4D4F-9188-93EC61FEC2C2}" type="presParOf" srcId="{9FCFCDAC-DAFA-4914-B0F2-2AB92E0A519D}" destId="{416630BB-428D-4F2A-93E5-087556227DAD}" srcOrd="0" destOrd="0" presId="urn:microsoft.com/office/officeart/2005/8/layout/list1"/>
    <dgm:cxn modelId="{BDAA044F-6FB2-4B16-8050-B6122898F394}" type="presParOf" srcId="{416630BB-428D-4F2A-93E5-087556227DAD}" destId="{BA5A3BC5-3AEE-4D77-B996-1930DC1518C5}" srcOrd="0" destOrd="0" presId="urn:microsoft.com/office/officeart/2005/8/layout/list1"/>
    <dgm:cxn modelId="{B3A51D43-E4B7-4225-AD4A-9AB11A277380}" type="presParOf" srcId="{416630BB-428D-4F2A-93E5-087556227DAD}" destId="{C5F7C1EC-088D-48B3-8277-0687AF863892}" srcOrd="1" destOrd="0" presId="urn:microsoft.com/office/officeart/2005/8/layout/list1"/>
    <dgm:cxn modelId="{E4CD3638-CC1B-40BC-B04C-C0847515E465}" type="presParOf" srcId="{9FCFCDAC-DAFA-4914-B0F2-2AB92E0A519D}" destId="{CE1CE402-7CA1-47C7-894D-8FEAC259D707}" srcOrd="1" destOrd="0" presId="urn:microsoft.com/office/officeart/2005/8/layout/list1"/>
    <dgm:cxn modelId="{4B3F0B31-1854-403A-8CC7-0984BBEBE2E0}" type="presParOf" srcId="{9FCFCDAC-DAFA-4914-B0F2-2AB92E0A519D}" destId="{708191B8-448A-4992-B4F2-F0FC1401B0A6}" srcOrd="2" destOrd="0" presId="urn:microsoft.com/office/officeart/2005/8/layout/list1"/>
    <dgm:cxn modelId="{F09CF475-EEF6-497B-B30D-340FE9222C95}" type="presParOf" srcId="{9FCFCDAC-DAFA-4914-B0F2-2AB92E0A519D}" destId="{496803DF-612C-4C8B-A7E3-A2E950450C9F}" srcOrd="3" destOrd="0" presId="urn:microsoft.com/office/officeart/2005/8/layout/list1"/>
    <dgm:cxn modelId="{3C5E4DAB-E8F0-4EDC-A52E-7BFCF83705D6}" type="presParOf" srcId="{9FCFCDAC-DAFA-4914-B0F2-2AB92E0A519D}" destId="{209544D3-D7B1-41EF-833F-7A0C063CF85F}" srcOrd="4" destOrd="0" presId="urn:microsoft.com/office/officeart/2005/8/layout/list1"/>
    <dgm:cxn modelId="{51B1D544-58E3-456F-A9B6-1473FAAE8D35}" type="presParOf" srcId="{209544D3-D7B1-41EF-833F-7A0C063CF85F}" destId="{D421D45D-8AFC-4C83-B73E-7C04C27A173A}" srcOrd="0" destOrd="0" presId="urn:microsoft.com/office/officeart/2005/8/layout/list1"/>
    <dgm:cxn modelId="{3BA5154C-F27A-415C-8562-D6439E3184A0}" type="presParOf" srcId="{209544D3-D7B1-41EF-833F-7A0C063CF85F}" destId="{D1403779-E774-46BF-BAD1-9FA1C7328BBB}" srcOrd="1" destOrd="0" presId="urn:microsoft.com/office/officeart/2005/8/layout/list1"/>
    <dgm:cxn modelId="{1D7BDFB2-2DCF-480F-8EB6-02651496D58A}" type="presParOf" srcId="{9FCFCDAC-DAFA-4914-B0F2-2AB92E0A519D}" destId="{32161CD2-E326-4B21-A7E1-88F9452A2B95}" srcOrd="5" destOrd="0" presId="urn:microsoft.com/office/officeart/2005/8/layout/list1"/>
    <dgm:cxn modelId="{3E01360C-A021-4E48-A070-5B4CDA07DC4D}" type="presParOf" srcId="{9FCFCDAC-DAFA-4914-B0F2-2AB92E0A519D}" destId="{966F86D5-8215-4490-896B-93BF7BA6A0D4}" srcOrd="6" destOrd="0" presId="urn:microsoft.com/office/officeart/2005/8/layout/list1"/>
    <dgm:cxn modelId="{15CF178A-5A08-4361-AB6C-B9F3134D8485}" type="presParOf" srcId="{9FCFCDAC-DAFA-4914-B0F2-2AB92E0A519D}" destId="{31183387-5352-4E30-9189-F8FB82086E1C}" srcOrd="7" destOrd="0" presId="urn:microsoft.com/office/officeart/2005/8/layout/list1"/>
    <dgm:cxn modelId="{D77ACE7F-8785-43E3-B90B-3AE3F4A12C41}" type="presParOf" srcId="{9FCFCDAC-DAFA-4914-B0F2-2AB92E0A519D}" destId="{80F9152A-7EB3-4B6F-B988-6468205A08BD}" srcOrd="8" destOrd="0" presId="urn:microsoft.com/office/officeart/2005/8/layout/list1"/>
    <dgm:cxn modelId="{3C2122B0-1AC4-41F7-BA01-120DEA0FF233}" type="presParOf" srcId="{80F9152A-7EB3-4B6F-B988-6468205A08BD}" destId="{F53D1F34-16EF-4BED-9317-F36C4E208655}" srcOrd="0" destOrd="0" presId="urn:microsoft.com/office/officeart/2005/8/layout/list1"/>
    <dgm:cxn modelId="{D0593B20-0E1B-462B-9719-0AE769AD9DCC}" type="presParOf" srcId="{80F9152A-7EB3-4B6F-B988-6468205A08BD}" destId="{48A538EA-FEE6-4986-A655-2E85D3DE852A}" srcOrd="1" destOrd="0" presId="urn:microsoft.com/office/officeart/2005/8/layout/list1"/>
    <dgm:cxn modelId="{946B4129-9E90-42DF-8526-E14B975845C3}" type="presParOf" srcId="{9FCFCDAC-DAFA-4914-B0F2-2AB92E0A519D}" destId="{344EAC9D-4A1D-45D8-BC7B-DC37F6C5E097}" srcOrd="9" destOrd="0" presId="urn:microsoft.com/office/officeart/2005/8/layout/list1"/>
    <dgm:cxn modelId="{B60FF7B8-DF58-4E14-AC96-C4C1824DC6D5}" type="presParOf" srcId="{9FCFCDAC-DAFA-4914-B0F2-2AB92E0A519D}" destId="{C8922C54-6C12-40A0-AF16-EE9E3B365A9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54067D6-F72F-498E-9A78-FC5D0A9C29E1}" type="doc">
      <dgm:prSet loTypeId="urn:microsoft.com/office/officeart/2005/8/layout/chevron1" loCatId="process" qsTypeId="urn:microsoft.com/office/officeart/2005/8/quickstyle/simple5" qsCatId="simple" csTypeId="urn:microsoft.com/office/officeart/2005/8/colors/accent1_2" csCatId="accent1" phldr="1"/>
      <dgm:spPr/>
    </dgm:pt>
    <dgm:pt modelId="{C6A3B9D2-4A6F-499E-9865-29BBB7A054C7}">
      <dgm:prSet phldrT="[Text]"/>
      <dgm:spPr/>
      <dgm:t>
        <a:bodyPr/>
        <a:lstStyle/>
        <a:p>
          <a:r>
            <a:rPr lang="en-IN" dirty="0" smtClean="0"/>
            <a:t>Data Source </a:t>
          </a:r>
          <a:endParaRPr lang="en-IN" dirty="0"/>
        </a:p>
      </dgm:t>
    </dgm:pt>
    <dgm:pt modelId="{A743EF13-827F-436B-B326-274E4848A0CF}" type="parTrans" cxnId="{58C38259-ECDB-4BC5-AF8E-906715005B8A}">
      <dgm:prSet/>
      <dgm:spPr/>
      <dgm:t>
        <a:bodyPr/>
        <a:lstStyle/>
        <a:p>
          <a:endParaRPr lang="en-IN"/>
        </a:p>
      </dgm:t>
    </dgm:pt>
    <dgm:pt modelId="{4E13D02A-57B3-4AEC-ADF2-F1723DB5278F}" type="sibTrans" cxnId="{58C38259-ECDB-4BC5-AF8E-906715005B8A}">
      <dgm:prSet/>
      <dgm:spPr/>
      <dgm:t>
        <a:bodyPr/>
        <a:lstStyle/>
        <a:p>
          <a:endParaRPr lang="en-IN"/>
        </a:p>
      </dgm:t>
    </dgm:pt>
    <dgm:pt modelId="{D4F2E9AD-DDFB-40B0-95D3-AAD4DED7A8F7}">
      <dgm:prSet phldrT="[Text]"/>
      <dgm:spPr>
        <a:solidFill>
          <a:schemeClr val="tx2">
            <a:lumMod val="75000"/>
          </a:schemeClr>
        </a:solidFill>
      </dgm:spPr>
      <dgm:t>
        <a:bodyPr/>
        <a:lstStyle/>
        <a:p>
          <a:r>
            <a:rPr lang="en-IN" dirty="0" smtClean="0"/>
            <a:t>Data Acquisition</a:t>
          </a:r>
          <a:endParaRPr lang="en-IN" dirty="0"/>
        </a:p>
      </dgm:t>
    </dgm:pt>
    <dgm:pt modelId="{A154A211-E3BD-4978-8AB0-89DF4B10A684}" type="parTrans" cxnId="{1B0B1551-CE27-4A3C-B22A-28DC45BE5E93}">
      <dgm:prSet/>
      <dgm:spPr/>
      <dgm:t>
        <a:bodyPr/>
        <a:lstStyle/>
        <a:p>
          <a:endParaRPr lang="en-IN"/>
        </a:p>
      </dgm:t>
    </dgm:pt>
    <dgm:pt modelId="{DED6BB71-27C0-4324-B009-966BFEC7A7D1}" type="sibTrans" cxnId="{1B0B1551-CE27-4A3C-B22A-28DC45BE5E93}">
      <dgm:prSet/>
      <dgm:spPr/>
      <dgm:t>
        <a:bodyPr/>
        <a:lstStyle/>
        <a:p>
          <a:endParaRPr lang="en-IN"/>
        </a:p>
      </dgm:t>
    </dgm:pt>
    <dgm:pt modelId="{4EE5658D-347F-4BE6-90D0-33DC93320AAB}">
      <dgm:prSet phldrT="[Text]"/>
      <dgm:spPr/>
      <dgm:t>
        <a:bodyPr/>
        <a:lstStyle/>
        <a:p>
          <a:r>
            <a:rPr lang="en-IN" dirty="0" smtClean="0"/>
            <a:t>Data Storage </a:t>
          </a:r>
          <a:endParaRPr lang="en-IN" dirty="0"/>
        </a:p>
      </dgm:t>
    </dgm:pt>
    <dgm:pt modelId="{0ABAFEF2-FFA8-4689-8583-84A90898E7E6}" type="parTrans" cxnId="{1C5448ED-9433-4F05-8685-22396DEA152F}">
      <dgm:prSet/>
      <dgm:spPr/>
      <dgm:t>
        <a:bodyPr/>
        <a:lstStyle/>
        <a:p>
          <a:endParaRPr lang="en-IN"/>
        </a:p>
      </dgm:t>
    </dgm:pt>
    <dgm:pt modelId="{DC9AB793-4095-46A1-B174-7E6272099E33}" type="sibTrans" cxnId="{1C5448ED-9433-4F05-8685-22396DEA152F}">
      <dgm:prSet/>
      <dgm:spPr/>
      <dgm:t>
        <a:bodyPr/>
        <a:lstStyle/>
        <a:p>
          <a:endParaRPr lang="en-IN"/>
        </a:p>
      </dgm:t>
    </dgm:pt>
    <dgm:pt modelId="{A48CD99D-E45F-4494-A964-B0911C3814F8}">
      <dgm:prSet phldrT="[Text]"/>
      <dgm:spPr/>
      <dgm:t>
        <a:bodyPr/>
        <a:lstStyle/>
        <a:p>
          <a:r>
            <a:rPr lang="en-IN" dirty="0" smtClean="0"/>
            <a:t>Data Analysis</a:t>
          </a:r>
          <a:endParaRPr lang="en-IN" dirty="0"/>
        </a:p>
      </dgm:t>
    </dgm:pt>
    <dgm:pt modelId="{8BB0A32B-0575-47EC-A157-F9864555F89C}" type="parTrans" cxnId="{A673B690-0931-4937-B72C-B50A1A9697FE}">
      <dgm:prSet/>
      <dgm:spPr/>
      <dgm:t>
        <a:bodyPr/>
        <a:lstStyle/>
        <a:p>
          <a:endParaRPr lang="en-IN"/>
        </a:p>
      </dgm:t>
    </dgm:pt>
    <dgm:pt modelId="{258803E2-46DB-4456-B6DC-3A8B4E96766A}" type="sibTrans" cxnId="{A673B690-0931-4937-B72C-B50A1A9697FE}">
      <dgm:prSet/>
      <dgm:spPr/>
      <dgm:t>
        <a:bodyPr/>
        <a:lstStyle/>
        <a:p>
          <a:endParaRPr lang="en-IN"/>
        </a:p>
      </dgm:t>
    </dgm:pt>
    <dgm:pt modelId="{D9AA509A-837B-455A-AC8B-B71203184C88}">
      <dgm:prSet phldrT="[Text]"/>
      <dgm:spPr>
        <a:solidFill>
          <a:srgbClr val="002060"/>
        </a:solidFill>
      </dgm:spPr>
      <dgm:t>
        <a:bodyPr/>
        <a:lstStyle/>
        <a:p>
          <a:r>
            <a:rPr lang="en-IN" dirty="0" smtClean="0"/>
            <a:t>Reporting &amp; Visualization</a:t>
          </a:r>
          <a:endParaRPr lang="en-IN" dirty="0"/>
        </a:p>
      </dgm:t>
    </dgm:pt>
    <dgm:pt modelId="{DDAA56B7-36F4-4222-81B8-F7F54D237CE7}" type="parTrans" cxnId="{0AD87893-740F-4AF0-97D0-D8AD3A99D704}">
      <dgm:prSet/>
      <dgm:spPr/>
      <dgm:t>
        <a:bodyPr/>
        <a:lstStyle/>
        <a:p>
          <a:endParaRPr lang="en-IN"/>
        </a:p>
      </dgm:t>
    </dgm:pt>
    <dgm:pt modelId="{A906F056-D6A1-4DD3-8CA7-7E2AA1EC9F1F}" type="sibTrans" cxnId="{0AD87893-740F-4AF0-97D0-D8AD3A99D704}">
      <dgm:prSet/>
      <dgm:spPr/>
      <dgm:t>
        <a:bodyPr/>
        <a:lstStyle/>
        <a:p>
          <a:endParaRPr lang="en-IN"/>
        </a:p>
      </dgm:t>
    </dgm:pt>
    <dgm:pt modelId="{193122EC-493C-4B97-80D2-9E89800A7A51}" type="pres">
      <dgm:prSet presAssocID="{254067D6-F72F-498E-9A78-FC5D0A9C29E1}" presName="Name0" presStyleCnt="0">
        <dgm:presLayoutVars>
          <dgm:dir/>
          <dgm:animLvl val="lvl"/>
          <dgm:resizeHandles val="exact"/>
        </dgm:presLayoutVars>
      </dgm:prSet>
      <dgm:spPr/>
    </dgm:pt>
    <dgm:pt modelId="{BC052F7A-57D0-4DDA-8DF0-8DF4E7D257E0}" type="pres">
      <dgm:prSet presAssocID="{C6A3B9D2-4A6F-499E-9865-29BBB7A054C7}" presName="parTxOnly" presStyleLbl="node1" presStyleIdx="0" presStyleCnt="5">
        <dgm:presLayoutVars>
          <dgm:chMax val="0"/>
          <dgm:chPref val="0"/>
          <dgm:bulletEnabled val="1"/>
        </dgm:presLayoutVars>
      </dgm:prSet>
      <dgm:spPr/>
      <dgm:t>
        <a:bodyPr/>
        <a:lstStyle/>
        <a:p>
          <a:endParaRPr lang="en-IN"/>
        </a:p>
      </dgm:t>
    </dgm:pt>
    <dgm:pt modelId="{F4F35FB6-28CE-405E-B227-622316EEB40D}" type="pres">
      <dgm:prSet presAssocID="{4E13D02A-57B3-4AEC-ADF2-F1723DB5278F}" presName="parTxOnlySpace" presStyleCnt="0"/>
      <dgm:spPr/>
    </dgm:pt>
    <dgm:pt modelId="{754A2E28-F048-4DAF-838D-168AD3ECCE13}" type="pres">
      <dgm:prSet presAssocID="{D4F2E9AD-DDFB-40B0-95D3-AAD4DED7A8F7}" presName="parTxOnly" presStyleLbl="node1" presStyleIdx="1" presStyleCnt="5">
        <dgm:presLayoutVars>
          <dgm:chMax val="0"/>
          <dgm:chPref val="0"/>
          <dgm:bulletEnabled val="1"/>
        </dgm:presLayoutVars>
      </dgm:prSet>
      <dgm:spPr/>
      <dgm:t>
        <a:bodyPr/>
        <a:lstStyle/>
        <a:p>
          <a:endParaRPr lang="en-IN"/>
        </a:p>
      </dgm:t>
    </dgm:pt>
    <dgm:pt modelId="{1FA43B43-6562-4B58-8D3A-1EF8CABDBF6C}" type="pres">
      <dgm:prSet presAssocID="{DED6BB71-27C0-4324-B009-966BFEC7A7D1}" presName="parTxOnlySpace" presStyleCnt="0"/>
      <dgm:spPr/>
    </dgm:pt>
    <dgm:pt modelId="{6CF96E9A-C4C1-47F0-BFFC-9B161D9D0B66}" type="pres">
      <dgm:prSet presAssocID="{4EE5658D-347F-4BE6-90D0-33DC93320AAB}" presName="parTxOnly" presStyleLbl="node1" presStyleIdx="2" presStyleCnt="5">
        <dgm:presLayoutVars>
          <dgm:chMax val="0"/>
          <dgm:chPref val="0"/>
          <dgm:bulletEnabled val="1"/>
        </dgm:presLayoutVars>
      </dgm:prSet>
      <dgm:spPr/>
      <dgm:t>
        <a:bodyPr/>
        <a:lstStyle/>
        <a:p>
          <a:endParaRPr lang="en-IN"/>
        </a:p>
      </dgm:t>
    </dgm:pt>
    <dgm:pt modelId="{EADA2E79-CF39-41A2-8F0B-366811D326F0}" type="pres">
      <dgm:prSet presAssocID="{DC9AB793-4095-46A1-B174-7E6272099E33}" presName="parTxOnlySpace" presStyleCnt="0"/>
      <dgm:spPr/>
    </dgm:pt>
    <dgm:pt modelId="{08973652-ECF1-44A6-9974-1F0C116D1838}" type="pres">
      <dgm:prSet presAssocID="{A48CD99D-E45F-4494-A964-B0911C3814F8}" presName="parTxOnly" presStyleLbl="node1" presStyleIdx="3" presStyleCnt="5">
        <dgm:presLayoutVars>
          <dgm:chMax val="0"/>
          <dgm:chPref val="0"/>
          <dgm:bulletEnabled val="1"/>
        </dgm:presLayoutVars>
      </dgm:prSet>
      <dgm:spPr/>
      <dgm:t>
        <a:bodyPr/>
        <a:lstStyle/>
        <a:p>
          <a:endParaRPr lang="en-IN"/>
        </a:p>
      </dgm:t>
    </dgm:pt>
    <dgm:pt modelId="{EED0FBED-796F-44A0-B989-AF552F0AE6B0}" type="pres">
      <dgm:prSet presAssocID="{258803E2-46DB-4456-B6DC-3A8B4E96766A}" presName="parTxOnlySpace" presStyleCnt="0"/>
      <dgm:spPr/>
    </dgm:pt>
    <dgm:pt modelId="{28E666EA-2C6F-46CE-8966-8FFA2BAE4AF1}" type="pres">
      <dgm:prSet presAssocID="{D9AA509A-837B-455A-AC8B-B71203184C88}" presName="parTxOnly" presStyleLbl="node1" presStyleIdx="4" presStyleCnt="5">
        <dgm:presLayoutVars>
          <dgm:chMax val="0"/>
          <dgm:chPref val="0"/>
          <dgm:bulletEnabled val="1"/>
        </dgm:presLayoutVars>
      </dgm:prSet>
      <dgm:spPr/>
      <dgm:t>
        <a:bodyPr/>
        <a:lstStyle/>
        <a:p>
          <a:endParaRPr lang="en-IN"/>
        </a:p>
      </dgm:t>
    </dgm:pt>
  </dgm:ptLst>
  <dgm:cxnLst>
    <dgm:cxn modelId="{8DFE4BB3-D595-44A2-8027-8436C42E0A5E}" type="presOf" srcId="{D4F2E9AD-DDFB-40B0-95D3-AAD4DED7A8F7}" destId="{754A2E28-F048-4DAF-838D-168AD3ECCE13}" srcOrd="0" destOrd="0" presId="urn:microsoft.com/office/officeart/2005/8/layout/chevron1"/>
    <dgm:cxn modelId="{0AD87893-740F-4AF0-97D0-D8AD3A99D704}" srcId="{254067D6-F72F-498E-9A78-FC5D0A9C29E1}" destId="{D9AA509A-837B-455A-AC8B-B71203184C88}" srcOrd="4" destOrd="0" parTransId="{DDAA56B7-36F4-4222-81B8-F7F54D237CE7}" sibTransId="{A906F056-D6A1-4DD3-8CA7-7E2AA1EC9F1F}"/>
    <dgm:cxn modelId="{C13A8FBB-F97B-431E-966E-503A2917F85A}" type="presOf" srcId="{254067D6-F72F-498E-9A78-FC5D0A9C29E1}" destId="{193122EC-493C-4B97-80D2-9E89800A7A51}" srcOrd="0" destOrd="0" presId="urn:microsoft.com/office/officeart/2005/8/layout/chevron1"/>
    <dgm:cxn modelId="{D8E9773D-0BAC-464A-8F0D-8DE3EA261203}" type="presOf" srcId="{C6A3B9D2-4A6F-499E-9865-29BBB7A054C7}" destId="{BC052F7A-57D0-4DDA-8DF0-8DF4E7D257E0}" srcOrd="0" destOrd="0" presId="urn:microsoft.com/office/officeart/2005/8/layout/chevron1"/>
    <dgm:cxn modelId="{5DC7EBDE-B056-403A-AAC1-172604484A5A}" type="presOf" srcId="{4EE5658D-347F-4BE6-90D0-33DC93320AAB}" destId="{6CF96E9A-C4C1-47F0-BFFC-9B161D9D0B66}" srcOrd="0" destOrd="0" presId="urn:microsoft.com/office/officeart/2005/8/layout/chevron1"/>
    <dgm:cxn modelId="{A82C1C7E-7B4F-4403-8C12-E245F66B0715}" type="presOf" srcId="{A48CD99D-E45F-4494-A964-B0911C3814F8}" destId="{08973652-ECF1-44A6-9974-1F0C116D1838}" srcOrd="0" destOrd="0" presId="urn:microsoft.com/office/officeart/2005/8/layout/chevron1"/>
    <dgm:cxn modelId="{3687A6C9-94EC-4374-907A-6200D4AC58F3}" type="presOf" srcId="{D9AA509A-837B-455A-AC8B-B71203184C88}" destId="{28E666EA-2C6F-46CE-8966-8FFA2BAE4AF1}" srcOrd="0" destOrd="0" presId="urn:microsoft.com/office/officeart/2005/8/layout/chevron1"/>
    <dgm:cxn modelId="{A673B690-0931-4937-B72C-B50A1A9697FE}" srcId="{254067D6-F72F-498E-9A78-FC5D0A9C29E1}" destId="{A48CD99D-E45F-4494-A964-B0911C3814F8}" srcOrd="3" destOrd="0" parTransId="{8BB0A32B-0575-47EC-A157-F9864555F89C}" sibTransId="{258803E2-46DB-4456-B6DC-3A8B4E96766A}"/>
    <dgm:cxn modelId="{1C5448ED-9433-4F05-8685-22396DEA152F}" srcId="{254067D6-F72F-498E-9A78-FC5D0A9C29E1}" destId="{4EE5658D-347F-4BE6-90D0-33DC93320AAB}" srcOrd="2" destOrd="0" parTransId="{0ABAFEF2-FFA8-4689-8583-84A90898E7E6}" sibTransId="{DC9AB793-4095-46A1-B174-7E6272099E33}"/>
    <dgm:cxn modelId="{58C38259-ECDB-4BC5-AF8E-906715005B8A}" srcId="{254067D6-F72F-498E-9A78-FC5D0A9C29E1}" destId="{C6A3B9D2-4A6F-499E-9865-29BBB7A054C7}" srcOrd="0" destOrd="0" parTransId="{A743EF13-827F-436B-B326-274E4848A0CF}" sibTransId="{4E13D02A-57B3-4AEC-ADF2-F1723DB5278F}"/>
    <dgm:cxn modelId="{1B0B1551-CE27-4A3C-B22A-28DC45BE5E93}" srcId="{254067D6-F72F-498E-9A78-FC5D0A9C29E1}" destId="{D4F2E9AD-DDFB-40B0-95D3-AAD4DED7A8F7}" srcOrd="1" destOrd="0" parTransId="{A154A211-E3BD-4978-8AB0-89DF4B10A684}" sibTransId="{DED6BB71-27C0-4324-B009-966BFEC7A7D1}"/>
    <dgm:cxn modelId="{0B714554-421A-4D4E-B514-C2E6665735E1}" type="presParOf" srcId="{193122EC-493C-4B97-80D2-9E89800A7A51}" destId="{BC052F7A-57D0-4DDA-8DF0-8DF4E7D257E0}" srcOrd="0" destOrd="0" presId="urn:microsoft.com/office/officeart/2005/8/layout/chevron1"/>
    <dgm:cxn modelId="{1ED426DB-7CC4-4223-A098-F5218B0C8129}" type="presParOf" srcId="{193122EC-493C-4B97-80D2-9E89800A7A51}" destId="{F4F35FB6-28CE-405E-B227-622316EEB40D}" srcOrd="1" destOrd="0" presId="urn:microsoft.com/office/officeart/2005/8/layout/chevron1"/>
    <dgm:cxn modelId="{E6831CA2-1070-4DC7-AD0C-1FD9D0E50D84}" type="presParOf" srcId="{193122EC-493C-4B97-80D2-9E89800A7A51}" destId="{754A2E28-F048-4DAF-838D-168AD3ECCE13}" srcOrd="2" destOrd="0" presId="urn:microsoft.com/office/officeart/2005/8/layout/chevron1"/>
    <dgm:cxn modelId="{CC3BBD94-C734-4CF6-9F80-921CD7A4FF87}" type="presParOf" srcId="{193122EC-493C-4B97-80D2-9E89800A7A51}" destId="{1FA43B43-6562-4B58-8D3A-1EF8CABDBF6C}" srcOrd="3" destOrd="0" presId="urn:microsoft.com/office/officeart/2005/8/layout/chevron1"/>
    <dgm:cxn modelId="{DD83425F-B65C-42AF-BC11-48AFA558BE67}" type="presParOf" srcId="{193122EC-493C-4B97-80D2-9E89800A7A51}" destId="{6CF96E9A-C4C1-47F0-BFFC-9B161D9D0B66}" srcOrd="4" destOrd="0" presId="urn:microsoft.com/office/officeart/2005/8/layout/chevron1"/>
    <dgm:cxn modelId="{67DC082C-E700-453A-B207-2E96EE8F0ED5}" type="presParOf" srcId="{193122EC-493C-4B97-80D2-9E89800A7A51}" destId="{EADA2E79-CF39-41A2-8F0B-366811D326F0}" srcOrd="5" destOrd="0" presId="urn:microsoft.com/office/officeart/2005/8/layout/chevron1"/>
    <dgm:cxn modelId="{CB3F0C1F-7481-4ADF-B25F-D8254F8EC3BA}" type="presParOf" srcId="{193122EC-493C-4B97-80D2-9E89800A7A51}" destId="{08973652-ECF1-44A6-9974-1F0C116D1838}" srcOrd="6" destOrd="0" presId="urn:microsoft.com/office/officeart/2005/8/layout/chevron1"/>
    <dgm:cxn modelId="{63043919-2A57-4CD5-A710-DBAA5F44DE9F}" type="presParOf" srcId="{193122EC-493C-4B97-80D2-9E89800A7A51}" destId="{EED0FBED-796F-44A0-B989-AF552F0AE6B0}" srcOrd="7" destOrd="0" presId="urn:microsoft.com/office/officeart/2005/8/layout/chevron1"/>
    <dgm:cxn modelId="{5AD945D6-51B6-4E4F-9B02-FC21D2C79072}" type="presParOf" srcId="{193122EC-493C-4B97-80D2-9E89800A7A51}" destId="{28E666EA-2C6F-46CE-8966-8FFA2BAE4AF1}"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CBA8FDE-33D3-4064-9966-D3FCDF15EC03}"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en-IN"/>
        </a:p>
      </dgm:t>
    </dgm:pt>
    <dgm:pt modelId="{02BD0F2F-83D1-4A75-A865-D180BE25FC0F}">
      <dgm:prSet phldrT="[Text]" custT="1"/>
      <dgm:spPr/>
      <dgm:t>
        <a:bodyPr/>
        <a:lstStyle/>
        <a:p>
          <a:r>
            <a:rPr lang="en-IN" sz="1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Big Data Analytics</a:t>
          </a:r>
          <a:endParaRPr lang="en-IN" sz="1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1E9DA45E-FD5C-4996-BC43-0279238B89E0}" type="parTrans" cxnId="{04D92CF4-CC45-400B-8620-93D2E5AF5877}">
      <dgm:prSet/>
      <dgm:spPr/>
      <dgm:t>
        <a:bodyPr/>
        <a:lstStyle/>
        <a:p>
          <a:endParaRPr lang="en-IN"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E3157A3B-3661-41FA-8D1D-47F8D226659A}" type="sibTrans" cxnId="{04D92CF4-CC45-400B-8620-93D2E5AF5877}">
      <dgm:prSet/>
      <dgm:spPr/>
      <dgm:t>
        <a:bodyPr/>
        <a:lstStyle/>
        <a:p>
          <a:endParaRPr lang="en-IN"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FAB0FE46-82EC-43C9-B7E4-4EAD0AD26674}">
      <dgm:prSet phldrT="[Text]"/>
      <dgm:spPr/>
      <dgm:t>
        <a:bodyPr/>
        <a:lstStyle/>
        <a:p>
          <a:r>
            <a:rPr lang="en-IN"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Cost Reduction</a:t>
          </a:r>
          <a:endParaRPr lang="en-IN"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87CF2775-E9EC-412B-B325-407881B26A61}" type="parTrans" cxnId="{B1C1723B-6B61-4A1C-B898-4DDAD4BBC37E}">
      <dgm:prSet/>
      <dgm:spPr/>
      <dgm:t>
        <a:bodyPr/>
        <a:lstStyle/>
        <a:p>
          <a:endParaRPr lang="en-IN"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82E165D7-5E12-4BF7-9426-299FDD014D9D}" type="sibTrans" cxnId="{B1C1723B-6B61-4A1C-B898-4DDAD4BBC37E}">
      <dgm:prSet/>
      <dgm:spPr/>
      <dgm:t>
        <a:bodyPr/>
        <a:lstStyle/>
        <a:p>
          <a:endParaRPr lang="en-IN"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43DB95EA-DA5D-4480-B8EF-19C2BCA651FF}">
      <dgm:prSet phldrT="[Text]"/>
      <dgm:spPr/>
      <dgm:t>
        <a:bodyPr/>
        <a:lstStyle/>
        <a:p>
          <a:r>
            <a:rPr lang="en-IN"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 generation products</a:t>
          </a:r>
          <a:endParaRPr lang="en-IN"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3B63BFD2-60C9-44CB-B24C-739356F82984}" type="parTrans" cxnId="{522B1671-831C-4CB1-8614-B1BB315A8AA4}">
      <dgm:prSet/>
      <dgm:spPr/>
      <dgm:t>
        <a:bodyPr/>
        <a:lstStyle/>
        <a:p>
          <a:endParaRPr lang="en-IN"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F729D390-EC01-4BAA-AB65-5CC3AC2E6F37}" type="sibTrans" cxnId="{522B1671-831C-4CB1-8614-B1BB315A8AA4}">
      <dgm:prSet/>
      <dgm:spPr/>
      <dgm:t>
        <a:bodyPr/>
        <a:lstStyle/>
        <a:p>
          <a:endParaRPr lang="en-IN"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34909AFD-B812-460D-ACAE-24092D80D667}">
      <dgm:prSet phldrT="[Text]"/>
      <dgm:spPr/>
      <dgm:t>
        <a:bodyPr/>
        <a:lstStyle/>
        <a:p>
          <a:r>
            <a:rPr lang="en-IN"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Improved services</a:t>
          </a:r>
          <a:endParaRPr lang="en-IN"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E1C8978B-0D4A-4EAB-B4D6-B2576D032A55}" type="parTrans" cxnId="{212525E4-C3D9-42F0-8828-F3129996359D}">
      <dgm:prSet/>
      <dgm:spPr/>
      <dgm:t>
        <a:bodyPr/>
        <a:lstStyle/>
        <a:p>
          <a:endParaRPr lang="en-IN"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6A7B60B4-9B5C-4B14-9F38-4B3BADCCE793}" type="sibTrans" cxnId="{212525E4-C3D9-42F0-8828-F3129996359D}">
      <dgm:prSet/>
      <dgm:spPr/>
      <dgm:t>
        <a:bodyPr/>
        <a:lstStyle/>
        <a:p>
          <a:endParaRPr lang="en-IN"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6DAB9BE0-CBD5-4256-B78E-42B82D2CB2C9}">
      <dgm:prSet phldrT="[Text]"/>
      <dgm:spPr/>
      <dgm:t>
        <a:bodyPr/>
        <a:lstStyle/>
        <a:p>
          <a:r>
            <a:rPr lang="en-IN"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Faster and better decision making</a:t>
          </a:r>
          <a:endParaRPr lang="en-IN"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0F683DC9-3EAA-4507-B587-737E7260E8DD}" type="parTrans" cxnId="{8BD7F2A2-6F9D-4118-A46B-9D8D1908EC46}">
      <dgm:prSet/>
      <dgm:spPr/>
      <dgm:t>
        <a:bodyPr/>
        <a:lstStyle/>
        <a:p>
          <a:endParaRPr lang="en-IN"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8D675614-27CA-40F4-8634-09A6A91DBA1E}" type="sibTrans" cxnId="{8BD7F2A2-6F9D-4118-A46B-9D8D1908EC46}">
      <dgm:prSet/>
      <dgm:spPr/>
      <dgm:t>
        <a:bodyPr/>
        <a:lstStyle/>
        <a:p>
          <a:endParaRPr lang="en-IN"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40C83112-7222-4AD0-9342-6539A2277DA2}" type="pres">
      <dgm:prSet presAssocID="{9CBA8FDE-33D3-4064-9966-D3FCDF15EC03}" presName="cycle" presStyleCnt="0">
        <dgm:presLayoutVars>
          <dgm:chMax val="1"/>
          <dgm:dir/>
          <dgm:animLvl val="ctr"/>
          <dgm:resizeHandles val="exact"/>
        </dgm:presLayoutVars>
      </dgm:prSet>
      <dgm:spPr/>
      <dgm:t>
        <a:bodyPr/>
        <a:lstStyle/>
        <a:p>
          <a:endParaRPr lang="en-IN"/>
        </a:p>
      </dgm:t>
    </dgm:pt>
    <dgm:pt modelId="{2FE4C9E0-7940-43CE-B999-D8FCDF4472F7}" type="pres">
      <dgm:prSet presAssocID="{02BD0F2F-83D1-4A75-A865-D180BE25FC0F}" presName="centerShape" presStyleLbl="node0" presStyleIdx="0" presStyleCnt="1"/>
      <dgm:spPr/>
      <dgm:t>
        <a:bodyPr/>
        <a:lstStyle/>
        <a:p>
          <a:endParaRPr lang="en-IN"/>
        </a:p>
      </dgm:t>
    </dgm:pt>
    <dgm:pt modelId="{1EE252F8-522E-497D-B411-7D7E673657F7}" type="pres">
      <dgm:prSet presAssocID="{87CF2775-E9EC-412B-B325-407881B26A61}" presName="parTrans" presStyleLbl="bgSibTrans2D1" presStyleIdx="0" presStyleCnt="4"/>
      <dgm:spPr/>
      <dgm:t>
        <a:bodyPr/>
        <a:lstStyle/>
        <a:p>
          <a:endParaRPr lang="en-IN"/>
        </a:p>
      </dgm:t>
    </dgm:pt>
    <dgm:pt modelId="{3B93DC71-33CB-4894-8245-B6D37075683C}" type="pres">
      <dgm:prSet presAssocID="{FAB0FE46-82EC-43C9-B7E4-4EAD0AD26674}" presName="node" presStyleLbl="node1" presStyleIdx="0" presStyleCnt="4">
        <dgm:presLayoutVars>
          <dgm:bulletEnabled val="1"/>
        </dgm:presLayoutVars>
      </dgm:prSet>
      <dgm:spPr/>
      <dgm:t>
        <a:bodyPr/>
        <a:lstStyle/>
        <a:p>
          <a:endParaRPr lang="en-IN"/>
        </a:p>
      </dgm:t>
    </dgm:pt>
    <dgm:pt modelId="{1F6404B4-A3EC-4F5E-9541-3DFAB44E2314}" type="pres">
      <dgm:prSet presAssocID="{3B63BFD2-60C9-44CB-B24C-739356F82984}" presName="parTrans" presStyleLbl="bgSibTrans2D1" presStyleIdx="1" presStyleCnt="4"/>
      <dgm:spPr/>
      <dgm:t>
        <a:bodyPr/>
        <a:lstStyle/>
        <a:p>
          <a:endParaRPr lang="en-IN"/>
        </a:p>
      </dgm:t>
    </dgm:pt>
    <dgm:pt modelId="{A03D4D20-1605-4C43-9FC3-46C2B9ADA4A8}" type="pres">
      <dgm:prSet presAssocID="{43DB95EA-DA5D-4480-B8EF-19C2BCA651FF}" presName="node" presStyleLbl="node1" presStyleIdx="1" presStyleCnt="4">
        <dgm:presLayoutVars>
          <dgm:bulletEnabled val="1"/>
        </dgm:presLayoutVars>
      </dgm:prSet>
      <dgm:spPr/>
      <dgm:t>
        <a:bodyPr/>
        <a:lstStyle/>
        <a:p>
          <a:endParaRPr lang="en-IN"/>
        </a:p>
      </dgm:t>
    </dgm:pt>
    <dgm:pt modelId="{6B6B582C-841A-4537-B387-BEE8E7CAC6AB}" type="pres">
      <dgm:prSet presAssocID="{0F683DC9-3EAA-4507-B587-737E7260E8DD}" presName="parTrans" presStyleLbl="bgSibTrans2D1" presStyleIdx="2" presStyleCnt="4"/>
      <dgm:spPr/>
      <dgm:t>
        <a:bodyPr/>
        <a:lstStyle/>
        <a:p>
          <a:endParaRPr lang="en-IN"/>
        </a:p>
      </dgm:t>
    </dgm:pt>
    <dgm:pt modelId="{4005D5CA-0411-4670-8394-EE657E9AE6B4}" type="pres">
      <dgm:prSet presAssocID="{6DAB9BE0-CBD5-4256-B78E-42B82D2CB2C9}" presName="node" presStyleLbl="node1" presStyleIdx="2" presStyleCnt="4">
        <dgm:presLayoutVars>
          <dgm:bulletEnabled val="1"/>
        </dgm:presLayoutVars>
      </dgm:prSet>
      <dgm:spPr/>
      <dgm:t>
        <a:bodyPr/>
        <a:lstStyle/>
        <a:p>
          <a:endParaRPr lang="en-IN"/>
        </a:p>
      </dgm:t>
    </dgm:pt>
    <dgm:pt modelId="{E675FB6D-E0E4-4754-A970-733D4A7012AE}" type="pres">
      <dgm:prSet presAssocID="{E1C8978B-0D4A-4EAB-B4D6-B2576D032A55}" presName="parTrans" presStyleLbl="bgSibTrans2D1" presStyleIdx="3" presStyleCnt="4"/>
      <dgm:spPr/>
      <dgm:t>
        <a:bodyPr/>
        <a:lstStyle/>
        <a:p>
          <a:endParaRPr lang="en-IN"/>
        </a:p>
      </dgm:t>
    </dgm:pt>
    <dgm:pt modelId="{5BCB00D9-DBD7-4267-AAB2-4EB84E63D0A5}" type="pres">
      <dgm:prSet presAssocID="{34909AFD-B812-460D-ACAE-24092D80D667}" presName="node" presStyleLbl="node1" presStyleIdx="3" presStyleCnt="4">
        <dgm:presLayoutVars>
          <dgm:bulletEnabled val="1"/>
        </dgm:presLayoutVars>
      </dgm:prSet>
      <dgm:spPr/>
      <dgm:t>
        <a:bodyPr/>
        <a:lstStyle/>
        <a:p>
          <a:endParaRPr lang="en-IN"/>
        </a:p>
      </dgm:t>
    </dgm:pt>
  </dgm:ptLst>
  <dgm:cxnLst>
    <dgm:cxn modelId="{04D92CF4-CC45-400B-8620-93D2E5AF5877}" srcId="{9CBA8FDE-33D3-4064-9966-D3FCDF15EC03}" destId="{02BD0F2F-83D1-4A75-A865-D180BE25FC0F}" srcOrd="0" destOrd="0" parTransId="{1E9DA45E-FD5C-4996-BC43-0279238B89E0}" sibTransId="{E3157A3B-3661-41FA-8D1D-47F8D226659A}"/>
    <dgm:cxn modelId="{B1C1723B-6B61-4A1C-B898-4DDAD4BBC37E}" srcId="{02BD0F2F-83D1-4A75-A865-D180BE25FC0F}" destId="{FAB0FE46-82EC-43C9-B7E4-4EAD0AD26674}" srcOrd="0" destOrd="0" parTransId="{87CF2775-E9EC-412B-B325-407881B26A61}" sibTransId="{82E165D7-5E12-4BF7-9426-299FDD014D9D}"/>
    <dgm:cxn modelId="{CFBCEE0B-54B0-405A-AB98-92BF5FD69158}" type="presOf" srcId="{3B63BFD2-60C9-44CB-B24C-739356F82984}" destId="{1F6404B4-A3EC-4F5E-9541-3DFAB44E2314}" srcOrd="0" destOrd="0" presId="urn:microsoft.com/office/officeart/2005/8/layout/radial4"/>
    <dgm:cxn modelId="{45995015-2C8C-43AE-94FA-7209A5FD93D5}" type="presOf" srcId="{0F683DC9-3EAA-4507-B587-737E7260E8DD}" destId="{6B6B582C-841A-4537-B387-BEE8E7CAC6AB}" srcOrd="0" destOrd="0" presId="urn:microsoft.com/office/officeart/2005/8/layout/radial4"/>
    <dgm:cxn modelId="{429CC709-5DD9-44FC-9EC5-AFBFC12CA483}" type="presOf" srcId="{43DB95EA-DA5D-4480-B8EF-19C2BCA651FF}" destId="{A03D4D20-1605-4C43-9FC3-46C2B9ADA4A8}" srcOrd="0" destOrd="0" presId="urn:microsoft.com/office/officeart/2005/8/layout/radial4"/>
    <dgm:cxn modelId="{810AAB0C-7DF1-4886-B254-A9BB9278A792}" type="presOf" srcId="{E1C8978B-0D4A-4EAB-B4D6-B2576D032A55}" destId="{E675FB6D-E0E4-4754-A970-733D4A7012AE}" srcOrd="0" destOrd="0" presId="urn:microsoft.com/office/officeart/2005/8/layout/radial4"/>
    <dgm:cxn modelId="{522B1671-831C-4CB1-8614-B1BB315A8AA4}" srcId="{02BD0F2F-83D1-4A75-A865-D180BE25FC0F}" destId="{43DB95EA-DA5D-4480-B8EF-19C2BCA651FF}" srcOrd="1" destOrd="0" parTransId="{3B63BFD2-60C9-44CB-B24C-739356F82984}" sibTransId="{F729D390-EC01-4BAA-AB65-5CC3AC2E6F37}"/>
    <dgm:cxn modelId="{BF9C04F5-96F4-48E7-864C-520A3178D950}" type="presOf" srcId="{FAB0FE46-82EC-43C9-B7E4-4EAD0AD26674}" destId="{3B93DC71-33CB-4894-8245-B6D37075683C}" srcOrd="0" destOrd="0" presId="urn:microsoft.com/office/officeart/2005/8/layout/radial4"/>
    <dgm:cxn modelId="{4E4733A3-CD8A-47E1-9CA3-6F97E4085A06}" type="presOf" srcId="{9CBA8FDE-33D3-4064-9966-D3FCDF15EC03}" destId="{40C83112-7222-4AD0-9342-6539A2277DA2}" srcOrd="0" destOrd="0" presId="urn:microsoft.com/office/officeart/2005/8/layout/radial4"/>
    <dgm:cxn modelId="{93E6D23A-6C8D-46FA-B71F-AB816FE4D62C}" type="presOf" srcId="{87CF2775-E9EC-412B-B325-407881B26A61}" destId="{1EE252F8-522E-497D-B411-7D7E673657F7}" srcOrd="0" destOrd="0" presId="urn:microsoft.com/office/officeart/2005/8/layout/radial4"/>
    <dgm:cxn modelId="{8BD7F2A2-6F9D-4118-A46B-9D8D1908EC46}" srcId="{02BD0F2F-83D1-4A75-A865-D180BE25FC0F}" destId="{6DAB9BE0-CBD5-4256-B78E-42B82D2CB2C9}" srcOrd="2" destOrd="0" parTransId="{0F683DC9-3EAA-4507-B587-737E7260E8DD}" sibTransId="{8D675614-27CA-40F4-8634-09A6A91DBA1E}"/>
    <dgm:cxn modelId="{41ECAB23-E259-4EF8-81F0-F5AEB83B5775}" type="presOf" srcId="{6DAB9BE0-CBD5-4256-B78E-42B82D2CB2C9}" destId="{4005D5CA-0411-4670-8394-EE657E9AE6B4}" srcOrd="0" destOrd="0" presId="urn:microsoft.com/office/officeart/2005/8/layout/radial4"/>
    <dgm:cxn modelId="{212525E4-C3D9-42F0-8828-F3129996359D}" srcId="{02BD0F2F-83D1-4A75-A865-D180BE25FC0F}" destId="{34909AFD-B812-460D-ACAE-24092D80D667}" srcOrd="3" destOrd="0" parTransId="{E1C8978B-0D4A-4EAB-B4D6-B2576D032A55}" sibTransId="{6A7B60B4-9B5C-4B14-9F38-4B3BADCCE793}"/>
    <dgm:cxn modelId="{507E0711-9168-4676-A877-310F3F88F9A5}" type="presOf" srcId="{02BD0F2F-83D1-4A75-A865-D180BE25FC0F}" destId="{2FE4C9E0-7940-43CE-B999-D8FCDF4472F7}" srcOrd="0" destOrd="0" presId="urn:microsoft.com/office/officeart/2005/8/layout/radial4"/>
    <dgm:cxn modelId="{FBE584BF-8E2F-4E0C-87A8-ACDC1FC0FA3D}" type="presOf" srcId="{34909AFD-B812-460D-ACAE-24092D80D667}" destId="{5BCB00D9-DBD7-4267-AAB2-4EB84E63D0A5}" srcOrd="0" destOrd="0" presId="urn:microsoft.com/office/officeart/2005/8/layout/radial4"/>
    <dgm:cxn modelId="{FC758811-B66E-4865-8ABD-7996557B6F7A}" type="presParOf" srcId="{40C83112-7222-4AD0-9342-6539A2277DA2}" destId="{2FE4C9E0-7940-43CE-B999-D8FCDF4472F7}" srcOrd="0" destOrd="0" presId="urn:microsoft.com/office/officeart/2005/8/layout/radial4"/>
    <dgm:cxn modelId="{057A3D55-964A-4CE3-BF47-291667DA7C82}" type="presParOf" srcId="{40C83112-7222-4AD0-9342-6539A2277DA2}" destId="{1EE252F8-522E-497D-B411-7D7E673657F7}" srcOrd="1" destOrd="0" presId="urn:microsoft.com/office/officeart/2005/8/layout/radial4"/>
    <dgm:cxn modelId="{20C14FC2-8503-41F9-B9CF-81908F52431E}" type="presParOf" srcId="{40C83112-7222-4AD0-9342-6539A2277DA2}" destId="{3B93DC71-33CB-4894-8245-B6D37075683C}" srcOrd="2" destOrd="0" presId="urn:microsoft.com/office/officeart/2005/8/layout/radial4"/>
    <dgm:cxn modelId="{4C58243E-8ADC-4E30-9374-C0325C44F22F}" type="presParOf" srcId="{40C83112-7222-4AD0-9342-6539A2277DA2}" destId="{1F6404B4-A3EC-4F5E-9541-3DFAB44E2314}" srcOrd="3" destOrd="0" presId="urn:microsoft.com/office/officeart/2005/8/layout/radial4"/>
    <dgm:cxn modelId="{BF63AB52-7541-495F-9FF9-DEC4EA9CD543}" type="presParOf" srcId="{40C83112-7222-4AD0-9342-6539A2277DA2}" destId="{A03D4D20-1605-4C43-9FC3-46C2B9ADA4A8}" srcOrd="4" destOrd="0" presId="urn:microsoft.com/office/officeart/2005/8/layout/radial4"/>
    <dgm:cxn modelId="{F43D49A8-6FD0-43DC-8219-F38BC1D99E70}" type="presParOf" srcId="{40C83112-7222-4AD0-9342-6539A2277DA2}" destId="{6B6B582C-841A-4537-B387-BEE8E7CAC6AB}" srcOrd="5" destOrd="0" presId="urn:microsoft.com/office/officeart/2005/8/layout/radial4"/>
    <dgm:cxn modelId="{683D902A-169E-4A78-A8C3-707909FBD296}" type="presParOf" srcId="{40C83112-7222-4AD0-9342-6539A2277DA2}" destId="{4005D5CA-0411-4670-8394-EE657E9AE6B4}" srcOrd="6" destOrd="0" presId="urn:microsoft.com/office/officeart/2005/8/layout/radial4"/>
    <dgm:cxn modelId="{3ADA63C6-B22B-4303-B988-F2BC0696BEE6}" type="presParOf" srcId="{40C83112-7222-4AD0-9342-6539A2277DA2}" destId="{E675FB6D-E0E4-4754-A970-733D4A7012AE}" srcOrd="7" destOrd="0" presId="urn:microsoft.com/office/officeart/2005/8/layout/radial4"/>
    <dgm:cxn modelId="{CF347301-1E22-46CE-9191-02B087137456}" type="presParOf" srcId="{40C83112-7222-4AD0-9342-6539A2277DA2}" destId="{5BCB00D9-DBD7-4267-AAB2-4EB84E63D0A5}"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13006B-2987-4BCB-BA3C-51109B8A8BFC}"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EDDCB0C0-C156-4A3A-B133-B00C45C62D45}">
      <dgm:prSet phldrT="[Text]"/>
      <dgm:spPr/>
      <dgm:t>
        <a:bodyPr/>
        <a:lstStyle/>
        <a:p>
          <a:r>
            <a:rPr lang="en-IN" dirty="0" smtClean="0"/>
            <a:t>Medical Research</a:t>
          </a:r>
          <a:endParaRPr lang="en-IN" dirty="0"/>
        </a:p>
      </dgm:t>
    </dgm:pt>
    <dgm:pt modelId="{80187764-331E-4022-906A-1BAA23409187}" type="parTrans" cxnId="{62413847-C781-4402-9D39-18C1E79D5987}">
      <dgm:prSet/>
      <dgm:spPr/>
      <dgm:t>
        <a:bodyPr/>
        <a:lstStyle/>
        <a:p>
          <a:endParaRPr lang="en-IN"/>
        </a:p>
      </dgm:t>
    </dgm:pt>
    <dgm:pt modelId="{DF0C3522-5DDC-4348-8D0F-E906B0F1D1CC}" type="sibTrans" cxnId="{62413847-C781-4402-9D39-18C1E79D5987}">
      <dgm:prSet/>
      <dgm:spPr/>
      <dgm:t>
        <a:bodyPr/>
        <a:lstStyle/>
        <a:p>
          <a:endParaRPr lang="en-IN"/>
        </a:p>
      </dgm:t>
    </dgm:pt>
    <dgm:pt modelId="{D9518D29-C759-4706-9661-82E2315DEBBE}">
      <dgm:prSet phldrT="[Text]" custT="1"/>
      <dgm:spPr/>
      <dgm:t>
        <a:bodyPr/>
        <a:lstStyle/>
        <a:p>
          <a:r>
            <a:rPr lang="en-IN" sz="1200" dirty="0" smtClean="0"/>
            <a:t>With the available big data, medical researches are done very efficiently, and new treatments and medicines are discovered </a:t>
          </a:r>
          <a:endParaRPr lang="en-IN" sz="1200" dirty="0"/>
        </a:p>
      </dgm:t>
    </dgm:pt>
    <dgm:pt modelId="{4EA9F4BB-15CA-4231-AFBB-25F58B3BB774}" type="parTrans" cxnId="{6D8EFBDC-5AF4-41C5-B88A-07F7BD3AA569}">
      <dgm:prSet/>
      <dgm:spPr/>
      <dgm:t>
        <a:bodyPr/>
        <a:lstStyle/>
        <a:p>
          <a:endParaRPr lang="en-IN"/>
        </a:p>
      </dgm:t>
    </dgm:pt>
    <dgm:pt modelId="{6BD1CF0F-F14D-442E-A616-5C961D2490EC}" type="sibTrans" cxnId="{6D8EFBDC-5AF4-41C5-B88A-07F7BD3AA569}">
      <dgm:prSet/>
      <dgm:spPr/>
      <dgm:t>
        <a:bodyPr/>
        <a:lstStyle/>
        <a:p>
          <a:endParaRPr lang="en-IN"/>
        </a:p>
      </dgm:t>
    </dgm:pt>
    <dgm:pt modelId="{76104B42-FBBE-43FB-88DD-CAB0799934FE}">
      <dgm:prSet phldrT="[Text]"/>
      <dgm:spPr/>
      <dgm:t>
        <a:bodyPr/>
        <a:lstStyle/>
        <a:p>
          <a:r>
            <a:rPr lang="en-IN" dirty="0" smtClean="0"/>
            <a:t>Personalized treatment</a:t>
          </a:r>
          <a:endParaRPr lang="en-IN" dirty="0"/>
        </a:p>
      </dgm:t>
    </dgm:pt>
    <dgm:pt modelId="{176E5635-6610-44F5-BC8D-B46A3CB4B274}" type="parTrans" cxnId="{FC9B5530-B65F-4B8E-AB82-B16782944EB6}">
      <dgm:prSet/>
      <dgm:spPr/>
      <dgm:t>
        <a:bodyPr/>
        <a:lstStyle/>
        <a:p>
          <a:endParaRPr lang="en-IN"/>
        </a:p>
      </dgm:t>
    </dgm:pt>
    <dgm:pt modelId="{F3546C88-F65A-4424-A22C-6293BBDE69F4}" type="sibTrans" cxnId="{FC9B5530-B65F-4B8E-AB82-B16782944EB6}">
      <dgm:prSet/>
      <dgm:spPr/>
      <dgm:t>
        <a:bodyPr/>
        <a:lstStyle/>
        <a:p>
          <a:endParaRPr lang="en-IN"/>
        </a:p>
      </dgm:t>
    </dgm:pt>
    <dgm:pt modelId="{8C192644-A63D-4813-A995-72A8F1903C06}">
      <dgm:prSet phldrT="[Text]"/>
      <dgm:spPr/>
      <dgm:t>
        <a:bodyPr/>
        <a:lstStyle/>
        <a:p>
          <a:r>
            <a:rPr lang="en-IN" dirty="0" smtClean="0"/>
            <a:t>Hyper-personal care is provided to each depending on their past medical history</a:t>
          </a:r>
          <a:endParaRPr lang="en-IN" dirty="0"/>
        </a:p>
      </dgm:t>
    </dgm:pt>
    <dgm:pt modelId="{56C88661-5820-4A9A-9615-0556F69C4E83}" type="parTrans" cxnId="{0E3DE3DE-ED5E-4C80-AB6A-28F3D67063D2}">
      <dgm:prSet/>
      <dgm:spPr/>
      <dgm:t>
        <a:bodyPr/>
        <a:lstStyle/>
        <a:p>
          <a:endParaRPr lang="en-IN"/>
        </a:p>
      </dgm:t>
    </dgm:pt>
    <dgm:pt modelId="{5903C730-699D-4524-B4BD-DB259589F41E}" type="sibTrans" cxnId="{0E3DE3DE-ED5E-4C80-AB6A-28F3D67063D2}">
      <dgm:prSet/>
      <dgm:spPr/>
      <dgm:t>
        <a:bodyPr/>
        <a:lstStyle/>
        <a:p>
          <a:endParaRPr lang="en-IN"/>
        </a:p>
      </dgm:t>
    </dgm:pt>
    <dgm:pt modelId="{750D0076-A17E-46D7-9CF4-8C55B89B274F}">
      <dgm:prSet phldrT="[Text]"/>
      <dgm:spPr/>
      <dgm:t>
        <a:bodyPr/>
        <a:lstStyle/>
        <a:p>
          <a:r>
            <a:rPr lang="en-IN" dirty="0" smtClean="0"/>
            <a:t>Health of population</a:t>
          </a:r>
          <a:endParaRPr lang="en-IN" dirty="0"/>
        </a:p>
      </dgm:t>
    </dgm:pt>
    <dgm:pt modelId="{ADAC00C7-4164-4695-8F17-C8C33FB6AEF1}" type="parTrans" cxnId="{429191D3-7E07-4335-9A77-313D99762383}">
      <dgm:prSet/>
      <dgm:spPr/>
      <dgm:t>
        <a:bodyPr/>
        <a:lstStyle/>
        <a:p>
          <a:endParaRPr lang="en-IN"/>
        </a:p>
      </dgm:t>
    </dgm:pt>
    <dgm:pt modelId="{FB976756-9EA3-40FD-A167-ED29E4CBA039}" type="sibTrans" cxnId="{429191D3-7E07-4335-9A77-313D99762383}">
      <dgm:prSet/>
      <dgm:spPr/>
      <dgm:t>
        <a:bodyPr/>
        <a:lstStyle/>
        <a:p>
          <a:endParaRPr lang="en-IN"/>
        </a:p>
      </dgm:t>
    </dgm:pt>
    <dgm:pt modelId="{1EF2A897-E3A6-444A-A617-9116FCB2AA43}">
      <dgm:prSet phldrT="[Text]"/>
      <dgm:spPr/>
      <dgm:t>
        <a:bodyPr/>
        <a:lstStyle/>
        <a:p>
          <a:r>
            <a:rPr lang="en-IN" dirty="0" smtClean="0"/>
            <a:t>Cost reduction</a:t>
          </a:r>
          <a:endParaRPr lang="en-IN" dirty="0"/>
        </a:p>
      </dgm:t>
    </dgm:pt>
    <dgm:pt modelId="{6AB2A1EA-E089-456C-B17C-616BA201E415}" type="parTrans" cxnId="{D703D658-1F7D-43AD-BC14-6C2A8036F3F2}">
      <dgm:prSet/>
      <dgm:spPr/>
      <dgm:t>
        <a:bodyPr/>
        <a:lstStyle/>
        <a:p>
          <a:endParaRPr lang="en-IN"/>
        </a:p>
      </dgm:t>
    </dgm:pt>
    <dgm:pt modelId="{492F75B3-46EA-4846-8EA1-87DFEEBA0A9B}" type="sibTrans" cxnId="{D703D658-1F7D-43AD-BC14-6C2A8036F3F2}">
      <dgm:prSet/>
      <dgm:spPr/>
      <dgm:t>
        <a:bodyPr/>
        <a:lstStyle/>
        <a:p>
          <a:endParaRPr lang="en-IN"/>
        </a:p>
      </dgm:t>
    </dgm:pt>
    <dgm:pt modelId="{0331CC9B-3345-4941-909B-2EAE8F74964E}">
      <dgm:prSet phldrT="[Text]"/>
      <dgm:spPr/>
      <dgm:t>
        <a:bodyPr/>
        <a:lstStyle/>
        <a:p>
          <a:r>
            <a:rPr lang="en-IN" dirty="0" smtClean="0"/>
            <a:t>Readmissions account for a significant reason for increased healthcare costs.</a:t>
          </a:r>
          <a:endParaRPr lang="en-IN" dirty="0"/>
        </a:p>
      </dgm:t>
    </dgm:pt>
    <dgm:pt modelId="{9745B94E-1B98-4CD1-AEFD-471B3FD3B976}" type="parTrans" cxnId="{B1164614-C836-449E-BA62-9D83FE790B90}">
      <dgm:prSet/>
      <dgm:spPr/>
      <dgm:t>
        <a:bodyPr/>
        <a:lstStyle/>
        <a:p>
          <a:endParaRPr lang="en-IN"/>
        </a:p>
      </dgm:t>
    </dgm:pt>
    <dgm:pt modelId="{AC92687A-51BB-4D48-86CD-60D225635184}" type="sibTrans" cxnId="{B1164614-C836-449E-BA62-9D83FE790B90}">
      <dgm:prSet/>
      <dgm:spPr/>
      <dgm:t>
        <a:bodyPr/>
        <a:lstStyle/>
        <a:p>
          <a:endParaRPr lang="en-IN"/>
        </a:p>
      </dgm:t>
    </dgm:pt>
    <dgm:pt modelId="{C0E9562A-06D3-4411-B333-3C33C046CA7A}">
      <dgm:prSet phldrT="[Text]"/>
      <dgm:spPr/>
      <dgm:t>
        <a:bodyPr/>
        <a:lstStyle/>
        <a:p>
          <a:r>
            <a:rPr lang="en-IN" dirty="0" smtClean="0"/>
            <a:t>Analysing big data helps in identifying disease trends based on geography and demographics</a:t>
          </a:r>
          <a:endParaRPr lang="en-IN" dirty="0"/>
        </a:p>
      </dgm:t>
    </dgm:pt>
    <dgm:pt modelId="{9680AD13-B52A-4CE7-B42A-68A2FBA52AB7}" type="parTrans" cxnId="{C9EB28D0-009D-4758-ADE4-B0B3FF2A8CC3}">
      <dgm:prSet/>
      <dgm:spPr/>
      <dgm:t>
        <a:bodyPr/>
        <a:lstStyle/>
        <a:p>
          <a:endParaRPr lang="en-IN"/>
        </a:p>
      </dgm:t>
    </dgm:pt>
    <dgm:pt modelId="{1C03ECA9-8CB3-4038-A729-99FF06EC7B33}" type="sibTrans" cxnId="{C9EB28D0-009D-4758-ADE4-B0B3FF2A8CC3}">
      <dgm:prSet/>
      <dgm:spPr/>
      <dgm:t>
        <a:bodyPr/>
        <a:lstStyle/>
        <a:p>
          <a:endParaRPr lang="en-IN"/>
        </a:p>
      </dgm:t>
    </dgm:pt>
    <dgm:pt modelId="{5BB38C0B-5C1F-4920-A4E5-817B0D1141B8}" type="pres">
      <dgm:prSet presAssocID="{F713006B-2987-4BCB-BA3C-51109B8A8BFC}" presName="Name0" presStyleCnt="0">
        <dgm:presLayoutVars>
          <dgm:dir/>
          <dgm:animLvl val="lvl"/>
          <dgm:resizeHandles/>
        </dgm:presLayoutVars>
      </dgm:prSet>
      <dgm:spPr/>
      <dgm:t>
        <a:bodyPr/>
        <a:lstStyle/>
        <a:p>
          <a:endParaRPr lang="en-IN"/>
        </a:p>
      </dgm:t>
    </dgm:pt>
    <dgm:pt modelId="{E3845D73-9FC5-49F4-8E17-D09E7F74C14B}" type="pres">
      <dgm:prSet presAssocID="{EDDCB0C0-C156-4A3A-B133-B00C45C62D45}" presName="linNode" presStyleCnt="0"/>
      <dgm:spPr/>
    </dgm:pt>
    <dgm:pt modelId="{5D5353D8-7701-4F09-9664-29B3C5226FC4}" type="pres">
      <dgm:prSet presAssocID="{EDDCB0C0-C156-4A3A-B133-B00C45C62D45}" presName="parentShp" presStyleLbl="node1" presStyleIdx="0" presStyleCnt="4">
        <dgm:presLayoutVars>
          <dgm:bulletEnabled val="1"/>
        </dgm:presLayoutVars>
      </dgm:prSet>
      <dgm:spPr/>
      <dgm:t>
        <a:bodyPr/>
        <a:lstStyle/>
        <a:p>
          <a:endParaRPr lang="en-IN"/>
        </a:p>
      </dgm:t>
    </dgm:pt>
    <dgm:pt modelId="{821A6E3B-E555-44D8-9E83-702BFD80B917}" type="pres">
      <dgm:prSet presAssocID="{EDDCB0C0-C156-4A3A-B133-B00C45C62D45}" presName="childShp" presStyleLbl="bgAccFollowNode1" presStyleIdx="0" presStyleCnt="4">
        <dgm:presLayoutVars>
          <dgm:bulletEnabled val="1"/>
        </dgm:presLayoutVars>
      </dgm:prSet>
      <dgm:spPr/>
      <dgm:t>
        <a:bodyPr/>
        <a:lstStyle/>
        <a:p>
          <a:endParaRPr lang="en-IN"/>
        </a:p>
      </dgm:t>
    </dgm:pt>
    <dgm:pt modelId="{1171A11F-638F-410B-992F-E2CF5EEF9537}" type="pres">
      <dgm:prSet presAssocID="{DF0C3522-5DDC-4348-8D0F-E906B0F1D1CC}" presName="spacing" presStyleCnt="0"/>
      <dgm:spPr/>
    </dgm:pt>
    <dgm:pt modelId="{9864BA5F-E225-4D78-8E9E-4102D4F61722}" type="pres">
      <dgm:prSet presAssocID="{76104B42-FBBE-43FB-88DD-CAB0799934FE}" presName="linNode" presStyleCnt="0"/>
      <dgm:spPr/>
    </dgm:pt>
    <dgm:pt modelId="{52F66758-403C-4896-AE14-C6C759E2C68D}" type="pres">
      <dgm:prSet presAssocID="{76104B42-FBBE-43FB-88DD-CAB0799934FE}" presName="parentShp" presStyleLbl="node1" presStyleIdx="1" presStyleCnt="4">
        <dgm:presLayoutVars>
          <dgm:bulletEnabled val="1"/>
        </dgm:presLayoutVars>
      </dgm:prSet>
      <dgm:spPr/>
      <dgm:t>
        <a:bodyPr/>
        <a:lstStyle/>
        <a:p>
          <a:endParaRPr lang="en-IN"/>
        </a:p>
      </dgm:t>
    </dgm:pt>
    <dgm:pt modelId="{265BB64D-5770-43F4-AB56-19452EB09D73}" type="pres">
      <dgm:prSet presAssocID="{76104B42-FBBE-43FB-88DD-CAB0799934FE}" presName="childShp" presStyleLbl="bgAccFollowNode1" presStyleIdx="1" presStyleCnt="4">
        <dgm:presLayoutVars>
          <dgm:bulletEnabled val="1"/>
        </dgm:presLayoutVars>
      </dgm:prSet>
      <dgm:spPr/>
      <dgm:t>
        <a:bodyPr/>
        <a:lstStyle/>
        <a:p>
          <a:endParaRPr lang="en-IN"/>
        </a:p>
      </dgm:t>
    </dgm:pt>
    <dgm:pt modelId="{69559D6E-D8DA-4653-AC9C-5208D4EA829C}" type="pres">
      <dgm:prSet presAssocID="{F3546C88-F65A-4424-A22C-6293BBDE69F4}" presName="spacing" presStyleCnt="0"/>
      <dgm:spPr/>
    </dgm:pt>
    <dgm:pt modelId="{03C76A8C-9242-4321-A235-F5FE809408CF}" type="pres">
      <dgm:prSet presAssocID="{1EF2A897-E3A6-444A-A617-9116FCB2AA43}" presName="linNode" presStyleCnt="0"/>
      <dgm:spPr/>
    </dgm:pt>
    <dgm:pt modelId="{C60E71ED-3D24-4F04-967C-BCD4CEFCC000}" type="pres">
      <dgm:prSet presAssocID="{1EF2A897-E3A6-444A-A617-9116FCB2AA43}" presName="parentShp" presStyleLbl="node1" presStyleIdx="2" presStyleCnt="4">
        <dgm:presLayoutVars>
          <dgm:bulletEnabled val="1"/>
        </dgm:presLayoutVars>
      </dgm:prSet>
      <dgm:spPr/>
      <dgm:t>
        <a:bodyPr/>
        <a:lstStyle/>
        <a:p>
          <a:endParaRPr lang="en-IN"/>
        </a:p>
      </dgm:t>
    </dgm:pt>
    <dgm:pt modelId="{F2C5928A-B200-4BD3-8349-5873A3F92705}" type="pres">
      <dgm:prSet presAssocID="{1EF2A897-E3A6-444A-A617-9116FCB2AA43}" presName="childShp" presStyleLbl="bgAccFollowNode1" presStyleIdx="2" presStyleCnt="4">
        <dgm:presLayoutVars>
          <dgm:bulletEnabled val="1"/>
        </dgm:presLayoutVars>
      </dgm:prSet>
      <dgm:spPr/>
      <dgm:t>
        <a:bodyPr/>
        <a:lstStyle/>
        <a:p>
          <a:endParaRPr lang="en-IN"/>
        </a:p>
      </dgm:t>
    </dgm:pt>
    <dgm:pt modelId="{179744E5-A8BF-4A61-9537-2765FC1EEA85}" type="pres">
      <dgm:prSet presAssocID="{492F75B3-46EA-4846-8EA1-87DFEEBA0A9B}" presName="spacing" presStyleCnt="0"/>
      <dgm:spPr/>
    </dgm:pt>
    <dgm:pt modelId="{423CBBF8-186C-4156-8AF5-FB4046D2DC21}" type="pres">
      <dgm:prSet presAssocID="{750D0076-A17E-46D7-9CF4-8C55B89B274F}" presName="linNode" presStyleCnt="0"/>
      <dgm:spPr/>
    </dgm:pt>
    <dgm:pt modelId="{BE0116C5-5022-4DF1-AD55-A179179A4E51}" type="pres">
      <dgm:prSet presAssocID="{750D0076-A17E-46D7-9CF4-8C55B89B274F}" presName="parentShp" presStyleLbl="node1" presStyleIdx="3" presStyleCnt="4">
        <dgm:presLayoutVars>
          <dgm:bulletEnabled val="1"/>
        </dgm:presLayoutVars>
      </dgm:prSet>
      <dgm:spPr/>
      <dgm:t>
        <a:bodyPr/>
        <a:lstStyle/>
        <a:p>
          <a:endParaRPr lang="en-IN"/>
        </a:p>
      </dgm:t>
    </dgm:pt>
    <dgm:pt modelId="{70E3167C-D398-4589-A7D0-2AA81ABEE5E3}" type="pres">
      <dgm:prSet presAssocID="{750D0076-A17E-46D7-9CF4-8C55B89B274F}" presName="childShp" presStyleLbl="bgAccFollowNode1" presStyleIdx="3" presStyleCnt="4">
        <dgm:presLayoutVars>
          <dgm:bulletEnabled val="1"/>
        </dgm:presLayoutVars>
      </dgm:prSet>
      <dgm:spPr/>
      <dgm:t>
        <a:bodyPr/>
        <a:lstStyle/>
        <a:p>
          <a:endParaRPr lang="en-IN"/>
        </a:p>
      </dgm:t>
    </dgm:pt>
  </dgm:ptLst>
  <dgm:cxnLst>
    <dgm:cxn modelId="{C9213D34-D516-4592-A5D3-21A503FFC4AA}" type="presOf" srcId="{1EF2A897-E3A6-444A-A617-9116FCB2AA43}" destId="{C60E71ED-3D24-4F04-967C-BCD4CEFCC000}" srcOrd="0" destOrd="0" presId="urn:microsoft.com/office/officeart/2005/8/layout/vList6"/>
    <dgm:cxn modelId="{661A8F10-B318-4A70-A398-99DE34A7919B}" type="presOf" srcId="{8C192644-A63D-4813-A995-72A8F1903C06}" destId="{265BB64D-5770-43F4-AB56-19452EB09D73}" srcOrd="0" destOrd="0" presId="urn:microsoft.com/office/officeart/2005/8/layout/vList6"/>
    <dgm:cxn modelId="{F14D5A2D-E3BC-43DE-AA3C-25DCCE7F6103}" type="presOf" srcId="{F713006B-2987-4BCB-BA3C-51109B8A8BFC}" destId="{5BB38C0B-5C1F-4920-A4E5-817B0D1141B8}" srcOrd="0" destOrd="0" presId="urn:microsoft.com/office/officeart/2005/8/layout/vList6"/>
    <dgm:cxn modelId="{9A653859-6873-492E-BF83-D12637A5EC24}" type="presOf" srcId="{76104B42-FBBE-43FB-88DD-CAB0799934FE}" destId="{52F66758-403C-4896-AE14-C6C759E2C68D}" srcOrd="0" destOrd="0" presId="urn:microsoft.com/office/officeart/2005/8/layout/vList6"/>
    <dgm:cxn modelId="{97F069A8-1EAE-4A0F-B621-69023743CB04}" type="presOf" srcId="{D9518D29-C759-4706-9661-82E2315DEBBE}" destId="{821A6E3B-E555-44D8-9E83-702BFD80B917}" srcOrd="0" destOrd="0" presId="urn:microsoft.com/office/officeart/2005/8/layout/vList6"/>
    <dgm:cxn modelId="{9E62D696-2D9C-4536-BE9B-DBF568FB9AB1}" type="presOf" srcId="{750D0076-A17E-46D7-9CF4-8C55B89B274F}" destId="{BE0116C5-5022-4DF1-AD55-A179179A4E51}" srcOrd="0" destOrd="0" presId="urn:microsoft.com/office/officeart/2005/8/layout/vList6"/>
    <dgm:cxn modelId="{B1164614-C836-449E-BA62-9D83FE790B90}" srcId="{1EF2A897-E3A6-444A-A617-9116FCB2AA43}" destId="{0331CC9B-3345-4941-909B-2EAE8F74964E}" srcOrd="0" destOrd="0" parTransId="{9745B94E-1B98-4CD1-AEFD-471B3FD3B976}" sibTransId="{AC92687A-51BB-4D48-86CD-60D225635184}"/>
    <dgm:cxn modelId="{D703D658-1F7D-43AD-BC14-6C2A8036F3F2}" srcId="{F713006B-2987-4BCB-BA3C-51109B8A8BFC}" destId="{1EF2A897-E3A6-444A-A617-9116FCB2AA43}" srcOrd="2" destOrd="0" parTransId="{6AB2A1EA-E089-456C-B17C-616BA201E415}" sibTransId="{492F75B3-46EA-4846-8EA1-87DFEEBA0A9B}"/>
    <dgm:cxn modelId="{6D8EFBDC-5AF4-41C5-B88A-07F7BD3AA569}" srcId="{EDDCB0C0-C156-4A3A-B133-B00C45C62D45}" destId="{D9518D29-C759-4706-9661-82E2315DEBBE}" srcOrd="0" destOrd="0" parTransId="{4EA9F4BB-15CA-4231-AFBB-25F58B3BB774}" sibTransId="{6BD1CF0F-F14D-442E-A616-5C961D2490EC}"/>
    <dgm:cxn modelId="{429191D3-7E07-4335-9A77-313D99762383}" srcId="{F713006B-2987-4BCB-BA3C-51109B8A8BFC}" destId="{750D0076-A17E-46D7-9CF4-8C55B89B274F}" srcOrd="3" destOrd="0" parTransId="{ADAC00C7-4164-4695-8F17-C8C33FB6AEF1}" sibTransId="{FB976756-9EA3-40FD-A167-ED29E4CBA039}"/>
    <dgm:cxn modelId="{C9EB28D0-009D-4758-ADE4-B0B3FF2A8CC3}" srcId="{750D0076-A17E-46D7-9CF4-8C55B89B274F}" destId="{C0E9562A-06D3-4411-B333-3C33C046CA7A}" srcOrd="0" destOrd="0" parTransId="{9680AD13-B52A-4CE7-B42A-68A2FBA52AB7}" sibTransId="{1C03ECA9-8CB3-4038-A729-99FF06EC7B33}"/>
    <dgm:cxn modelId="{0E3DE3DE-ED5E-4C80-AB6A-28F3D67063D2}" srcId="{76104B42-FBBE-43FB-88DD-CAB0799934FE}" destId="{8C192644-A63D-4813-A995-72A8F1903C06}" srcOrd="0" destOrd="0" parTransId="{56C88661-5820-4A9A-9615-0556F69C4E83}" sibTransId="{5903C730-699D-4524-B4BD-DB259589F41E}"/>
    <dgm:cxn modelId="{FC9B5530-B65F-4B8E-AB82-B16782944EB6}" srcId="{F713006B-2987-4BCB-BA3C-51109B8A8BFC}" destId="{76104B42-FBBE-43FB-88DD-CAB0799934FE}" srcOrd="1" destOrd="0" parTransId="{176E5635-6610-44F5-BC8D-B46A3CB4B274}" sibTransId="{F3546C88-F65A-4424-A22C-6293BBDE69F4}"/>
    <dgm:cxn modelId="{875F6926-68E2-4DA0-8433-CE07429AF46A}" type="presOf" srcId="{C0E9562A-06D3-4411-B333-3C33C046CA7A}" destId="{70E3167C-D398-4589-A7D0-2AA81ABEE5E3}" srcOrd="0" destOrd="0" presId="urn:microsoft.com/office/officeart/2005/8/layout/vList6"/>
    <dgm:cxn modelId="{E7C70513-431B-4777-A501-BEB51F558E5E}" type="presOf" srcId="{0331CC9B-3345-4941-909B-2EAE8F74964E}" destId="{F2C5928A-B200-4BD3-8349-5873A3F92705}" srcOrd="0" destOrd="0" presId="urn:microsoft.com/office/officeart/2005/8/layout/vList6"/>
    <dgm:cxn modelId="{6CB1AAE4-EEBE-4EF7-B718-B7CA3B735CC9}" type="presOf" srcId="{EDDCB0C0-C156-4A3A-B133-B00C45C62D45}" destId="{5D5353D8-7701-4F09-9664-29B3C5226FC4}" srcOrd="0" destOrd="0" presId="urn:microsoft.com/office/officeart/2005/8/layout/vList6"/>
    <dgm:cxn modelId="{62413847-C781-4402-9D39-18C1E79D5987}" srcId="{F713006B-2987-4BCB-BA3C-51109B8A8BFC}" destId="{EDDCB0C0-C156-4A3A-B133-B00C45C62D45}" srcOrd="0" destOrd="0" parTransId="{80187764-331E-4022-906A-1BAA23409187}" sibTransId="{DF0C3522-5DDC-4348-8D0F-E906B0F1D1CC}"/>
    <dgm:cxn modelId="{4D7C6DB1-2560-4983-8CAE-31A2FF04B106}" type="presParOf" srcId="{5BB38C0B-5C1F-4920-A4E5-817B0D1141B8}" destId="{E3845D73-9FC5-49F4-8E17-D09E7F74C14B}" srcOrd="0" destOrd="0" presId="urn:microsoft.com/office/officeart/2005/8/layout/vList6"/>
    <dgm:cxn modelId="{61A97B58-34DF-4E48-9B90-09B5DA70A48E}" type="presParOf" srcId="{E3845D73-9FC5-49F4-8E17-D09E7F74C14B}" destId="{5D5353D8-7701-4F09-9664-29B3C5226FC4}" srcOrd="0" destOrd="0" presId="urn:microsoft.com/office/officeart/2005/8/layout/vList6"/>
    <dgm:cxn modelId="{86DD9119-7F8E-4246-A4B6-953B25768B6E}" type="presParOf" srcId="{E3845D73-9FC5-49F4-8E17-D09E7F74C14B}" destId="{821A6E3B-E555-44D8-9E83-702BFD80B917}" srcOrd="1" destOrd="0" presId="urn:microsoft.com/office/officeart/2005/8/layout/vList6"/>
    <dgm:cxn modelId="{96603D18-1D01-4EE3-8CE5-D2C607FB540B}" type="presParOf" srcId="{5BB38C0B-5C1F-4920-A4E5-817B0D1141B8}" destId="{1171A11F-638F-410B-992F-E2CF5EEF9537}" srcOrd="1" destOrd="0" presId="urn:microsoft.com/office/officeart/2005/8/layout/vList6"/>
    <dgm:cxn modelId="{918442E2-DF53-4CC3-A561-121699F42FB3}" type="presParOf" srcId="{5BB38C0B-5C1F-4920-A4E5-817B0D1141B8}" destId="{9864BA5F-E225-4D78-8E9E-4102D4F61722}" srcOrd="2" destOrd="0" presId="urn:microsoft.com/office/officeart/2005/8/layout/vList6"/>
    <dgm:cxn modelId="{D61D7CAA-CC9B-4DE5-B66D-6200BC60CBFC}" type="presParOf" srcId="{9864BA5F-E225-4D78-8E9E-4102D4F61722}" destId="{52F66758-403C-4896-AE14-C6C759E2C68D}" srcOrd="0" destOrd="0" presId="urn:microsoft.com/office/officeart/2005/8/layout/vList6"/>
    <dgm:cxn modelId="{4A820B0C-E439-44CC-B495-C6BFDCDEA89D}" type="presParOf" srcId="{9864BA5F-E225-4D78-8E9E-4102D4F61722}" destId="{265BB64D-5770-43F4-AB56-19452EB09D73}" srcOrd="1" destOrd="0" presId="urn:microsoft.com/office/officeart/2005/8/layout/vList6"/>
    <dgm:cxn modelId="{68931F7C-0707-43E7-B8B5-8F599098E652}" type="presParOf" srcId="{5BB38C0B-5C1F-4920-A4E5-817B0D1141B8}" destId="{69559D6E-D8DA-4653-AC9C-5208D4EA829C}" srcOrd="3" destOrd="0" presId="urn:microsoft.com/office/officeart/2005/8/layout/vList6"/>
    <dgm:cxn modelId="{EE99D5C0-E790-4062-97E0-BF60DE073877}" type="presParOf" srcId="{5BB38C0B-5C1F-4920-A4E5-817B0D1141B8}" destId="{03C76A8C-9242-4321-A235-F5FE809408CF}" srcOrd="4" destOrd="0" presId="urn:microsoft.com/office/officeart/2005/8/layout/vList6"/>
    <dgm:cxn modelId="{643B417C-C1C9-4600-B0AA-075F339D4288}" type="presParOf" srcId="{03C76A8C-9242-4321-A235-F5FE809408CF}" destId="{C60E71ED-3D24-4F04-967C-BCD4CEFCC000}" srcOrd="0" destOrd="0" presId="urn:microsoft.com/office/officeart/2005/8/layout/vList6"/>
    <dgm:cxn modelId="{A291BD1E-411B-48BC-9C49-BFFDABF20BF2}" type="presParOf" srcId="{03C76A8C-9242-4321-A235-F5FE809408CF}" destId="{F2C5928A-B200-4BD3-8349-5873A3F92705}" srcOrd="1" destOrd="0" presId="urn:microsoft.com/office/officeart/2005/8/layout/vList6"/>
    <dgm:cxn modelId="{F620D687-A1E5-401C-BBCF-0D0B6FA3CCAF}" type="presParOf" srcId="{5BB38C0B-5C1F-4920-A4E5-817B0D1141B8}" destId="{179744E5-A8BF-4A61-9537-2765FC1EEA85}" srcOrd="5" destOrd="0" presId="urn:microsoft.com/office/officeart/2005/8/layout/vList6"/>
    <dgm:cxn modelId="{7ABCC100-6347-42CA-A538-FC90D7783142}" type="presParOf" srcId="{5BB38C0B-5C1F-4920-A4E5-817B0D1141B8}" destId="{423CBBF8-186C-4156-8AF5-FB4046D2DC21}" srcOrd="6" destOrd="0" presId="urn:microsoft.com/office/officeart/2005/8/layout/vList6"/>
    <dgm:cxn modelId="{41E88B37-D3CE-4C4B-A810-6F86D162E763}" type="presParOf" srcId="{423CBBF8-186C-4156-8AF5-FB4046D2DC21}" destId="{BE0116C5-5022-4DF1-AD55-A179179A4E51}" srcOrd="0" destOrd="0" presId="urn:microsoft.com/office/officeart/2005/8/layout/vList6"/>
    <dgm:cxn modelId="{A158D978-2EB0-4F00-A1BC-15951FCF3B5A}" type="presParOf" srcId="{423CBBF8-186C-4156-8AF5-FB4046D2DC21}" destId="{70E3167C-D398-4589-A7D0-2AA81ABEE5E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DE0D72B-EBE9-4FCB-BBF8-29E30F39B35B}" type="doc">
      <dgm:prSet loTypeId="urn:microsoft.com/office/officeart/2005/8/layout/chevron1" loCatId="process" qsTypeId="urn:microsoft.com/office/officeart/2005/8/quickstyle/simple3" qsCatId="simple" csTypeId="urn:microsoft.com/office/officeart/2005/8/colors/accent1_2" csCatId="accent1" phldr="1"/>
      <dgm:spPr/>
    </dgm:pt>
    <dgm:pt modelId="{2DBB439E-DE96-46AE-BAA0-DBDE6DD24370}">
      <dgm:prSet phldrT="[Text]"/>
      <dgm:spPr>
        <a:solidFill>
          <a:schemeClr val="accent2">
            <a:lumMod val="60000"/>
            <a:lumOff val="40000"/>
          </a:schemeClr>
        </a:solidFill>
        <a:ln>
          <a:solidFill>
            <a:srgbClr val="0070C0"/>
          </a:solidFill>
        </a:ln>
      </dgm:spPr>
      <dgm:t>
        <a:bodyPr/>
        <a:lstStyle/>
        <a:p>
          <a:r>
            <a:rPr lang="en-IN" dirty="0" smtClean="0"/>
            <a:t>DATA STORAGE</a:t>
          </a:r>
          <a:endParaRPr lang="en-IN" dirty="0"/>
        </a:p>
      </dgm:t>
    </dgm:pt>
    <dgm:pt modelId="{4B054DC5-2A0F-41C7-90A0-C97634BB9162}" type="parTrans" cxnId="{94841A52-8891-4221-8100-734F4F47C6DF}">
      <dgm:prSet/>
      <dgm:spPr/>
      <dgm:t>
        <a:bodyPr/>
        <a:lstStyle/>
        <a:p>
          <a:endParaRPr lang="en-IN"/>
        </a:p>
      </dgm:t>
    </dgm:pt>
    <dgm:pt modelId="{0CF03A88-78A3-499D-B89B-129E34852BBD}" type="sibTrans" cxnId="{94841A52-8891-4221-8100-734F4F47C6DF}">
      <dgm:prSet/>
      <dgm:spPr/>
      <dgm:t>
        <a:bodyPr/>
        <a:lstStyle/>
        <a:p>
          <a:endParaRPr lang="en-IN"/>
        </a:p>
      </dgm:t>
    </dgm:pt>
    <dgm:pt modelId="{2ADD51D2-596B-41E4-990F-A52AF1768FD3}">
      <dgm:prSet phldrT="[Text]"/>
      <dgm:spPr/>
      <dgm:t>
        <a:bodyPr/>
        <a:lstStyle/>
        <a:p>
          <a:r>
            <a:rPr lang="en-IN" dirty="0" smtClean="0"/>
            <a:t>DATA PROCESSING</a:t>
          </a:r>
          <a:endParaRPr lang="en-IN" dirty="0"/>
        </a:p>
      </dgm:t>
    </dgm:pt>
    <dgm:pt modelId="{1E53AC7D-A33A-4613-8245-1296F6A2E9F6}" type="parTrans" cxnId="{C80A9E0D-4310-4B1A-BC77-7EDBB9FF83D6}">
      <dgm:prSet/>
      <dgm:spPr/>
      <dgm:t>
        <a:bodyPr/>
        <a:lstStyle/>
        <a:p>
          <a:endParaRPr lang="en-IN"/>
        </a:p>
      </dgm:t>
    </dgm:pt>
    <dgm:pt modelId="{5D875829-DD5A-4533-AA17-602EB1C13A19}" type="sibTrans" cxnId="{C80A9E0D-4310-4B1A-BC77-7EDBB9FF83D6}">
      <dgm:prSet/>
      <dgm:spPr/>
      <dgm:t>
        <a:bodyPr/>
        <a:lstStyle/>
        <a:p>
          <a:endParaRPr lang="en-IN"/>
        </a:p>
      </dgm:t>
    </dgm:pt>
    <dgm:pt modelId="{0F29D763-39AF-4BCD-92E2-1E1E9C16EB62}">
      <dgm:prSet phldrT="[Text]"/>
      <dgm:spPr/>
      <dgm:t>
        <a:bodyPr/>
        <a:lstStyle/>
        <a:p>
          <a:r>
            <a:rPr lang="en-IN" dirty="0" smtClean="0"/>
            <a:t>DATA ACCESS</a:t>
          </a:r>
          <a:endParaRPr lang="en-IN" dirty="0"/>
        </a:p>
      </dgm:t>
    </dgm:pt>
    <dgm:pt modelId="{297E96C2-4E0F-40B1-88CE-9E3DB8309EAD}" type="parTrans" cxnId="{6BF77B99-332D-4B1A-8AD4-5B295968DB22}">
      <dgm:prSet/>
      <dgm:spPr/>
      <dgm:t>
        <a:bodyPr/>
        <a:lstStyle/>
        <a:p>
          <a:endParaRPr lang="en-IN"/>
        </a:p>
      </dgm:t>
    </dgm:pt>
    <dgm:pt modelId="{AA1271B1-69B6-4E9D-80C9-6ACE00265BC3}" type="sibTrans" cxnId="{6BF77B99-332D-4B1A-8AD4-5B295968DB22}">
      <dgm:prSet/>
      <dgm:spPr/>
      <dgm:t>
        <a:bodyPr/>
        <a:lstStyle/>
        <a:p>
          <a:endParaRPr lang="en-IN"/>
        </a:p>
      </dgm:t>
    </dgm:pt>
    <dgm:pt modelId="{89957ECC-3985-42D6-AEA9-7718955A1D98}">
      <dgm:prSet phldrT="[Text]"/>
      <dgm:spPr/>
      <dgm:t>
        <a:bodyPr/>
        <a:lstStyle/>
        <a:p>
          <a:r>
            <a:rPr lang="en-IN" dirty="0" smtClean="0"/>
            <a:t>DATA MANAGEMENT</a:t>
          </a:r>
          <a:endParaRPr lang="en-IN" dirty="0"/>
        </a:p>
      </dgm:t>
    </dgm:pt>
    <dgm:pt modelId="{FBE6CA57-A108-48E3-BE3D-52538457969C}" type="parTrans" cxnId="{A5A9E5A5-947A-498D-A757-302EAB657C44}">
      <dgm:prSet/>
      <dgm:spPr/>
      <dgm:t>
        <a:bodyPr/>
        <a:lstStyle/>
        <a:p>
          <a:endParaRPr lang="en-IN"/>
        </a:p>
      </dgm:t>
    </dgm:pt>
    <dgm:pt modelId="{31C51220-7A44-48BE-A1ED-9BEA4B03C2A0}" type="sibTrans" cxnId="{A5A9E5A5-947A-498D-A757-302EAB657C44}">
      <dgm:prSet/>
      <dgm:spPr/>
      <dgm:t>
        <a:bodyPr/>
        <a:lstStyle/>
        <a:p>
          <a:endParaRPr lang="en-IN"/>
        </a:p>
      </dgm:t>
    </dgm:pt>
    <dgm:pt modelId="{F9C09FA9-E2BA-4402-9832-5FAF4D247442}" type="pres">
      <dgm:prSet presAssocID="{EDE0D72B-EBE9-4FCB-BBF8-29E30F39B35B}" presName="Name0" presStyleCnt="0">
        <dgm:presLayoutVars>
          <dgm:dir/>
          <dgm:animLvl val="lvl"/>
          <dgm:resizeHandles val="exact"/>
        </dgm:presLayoutVars>
      </dgm:prSet>
      <dgm:spPr/>
    </dgm:pt>
    <dgm:pt modelId="{9B5C1370-FA7A-42E6-B59E-06729EB39DFF}" type="pres">
      <dgm:prSet presAssocID="{2DBB439E-DE96-46AE-BAA0-DBDE6DD24370}" presName="parTxOnly" presStyleLbl="node1" presStyleIdx="0" presStyleCnt="4">
        <dgm:presLayoutVars>
          <dgm:chMax val="0"/>
          <dgm:chPref val="0"/>
          <dgm:bulletEnabled val="1"/>
        </dgm:presLayoutVars>
      </dgm:prSet>
      <dgm:spPr/>
      <dgm:t>
        <a:bodyPr/>
        <a:lstStyle/>
        <a:p>
          <a:endParaRPr lang="en-IN"/>
        </a:p>
      </dgm:t>
    </dgm:pt>
    <dgm:pt modelId="{451DAB4D-7B80-460D-8F09-5E58D8F77BFC}" type="pres">
      <dgm:prSet presAssocID="{0CF03A88-78A3-499D-B89B-129E34852BBD}" presName="parTxOnlySpace" presStyleCnt="0"/>
      <dgm:spPr/>
    </dgm:pt>
    <dgm:pt modelId="{C7468FB0-FDE0-4B37-ABC8-FF57305F98E6}" type="pres">
      <dgm:prSet presAssocID="{2ADD51D2-596B-41E4-990F-A52AF1768FD3}" presName="parTxOnly" presStyleLbl="node1" presStyleIdx="1" presStyleCnt="4">
        <dgm:presLayoutVars>
          <dgm:chMax val="0"/>
          <dgm:chPref val="0"/>
          <dgm:bulletEnabled val="1"/>
        </dgm:presLayoutVars>
      </dgm:prSet>
      <dgm:spPr/>
      <dgm:t>
        <a:bodyPr/>
        <a:lstStyle/>
        <a:p>
          <a:endParaRPr lang="en-IN"/>
        </a:p>
      </dgm:t>
    </dgm:pt>
    <dgm:pt modelId="{E7AEFD65-054F-4E9F-91C3-055A5508F75F}" type="pres">
      <dgm:prSet presAssocID="{5D875829-DD5A-4533-AA17-602EB1C13A19}" presName="parTxOnlySpace" presStyleCnt="0"/>
      <dgm:spPr/>
    </dgm:pt>
    <dgm:pt modelId="{98EF7090-D54E-4453-B1C1-D7910BF366E3}" type="pres">
      <dgm:prSet presAssocID="{0F29D763-39AF-4BCD-92E2-1E1E9C16EB62}" presName="parTxOnly" presStyleLbl="node1" presStyleIdx="2" presStyleCnt="4">
        <dgm:presLayoutVars>
          <dgm:chMax val="0"/>
          <dgm:chPref val="0"/>
          <dgm:bulletEnabled val="1"/>
        </dgm:presLayoutVars>
      </dgm:prSet>
      <dgm:spPr/>
      <dgm:t>
        <a:bodyPr/>
        <a:lstStyle/>
        <a:p>
          <a:endParaRPr lang="en-IN"/>
        </a:p>
      </dgm:t>
    </dgm:pt>
    <dgm:pt modelId="{5AABFBC6-4C0C-40A1-A26A-6A6459CB3D0D}" type="pres">
      <dgm:prSet presAssocID="{AA1271B1-69B6-4E9D-80C9-6ACE00265BC3}" presName="parTxOnlySpace" presStyleCnt="0"/>
      <dgm:spPr/>
    </dgm:pt>
    <dgm:pt modelId="{2AA8F0DD-1894-49F8-812D-5EDEF6324762}" type="pres">
      <dgm:prSet presAssocID="{89957ECC-3985-42D6-AEA9-7718955A1D98}" presName="parTxOnly" presStyleLbl="node1" presStyleIdx="3" presStyleCnt="4" custLinFactNeighborX="37328">
        <dgm:presLayoutVars>
          <dgm:chMax val="0"/>
          <dgm:chPref val="0"/>
          <dgm:bulletEnabled val="1"/>
        </dgm:presLayoutVars>
      </dgm:prSet>
      <dgm:spPr/>
      <dgm:t>
        <a:bodyPr/>
        <a:lstStyle/>
        <a:p>
          <a:endParaRPr lang="en-IN"/>
        </a:p>
      </dgm:t>
    </dgm:pt>
  </dgm:ptLst>
  <dgm:cxnLst>
    <dgm:cxn modelId="{ABE52249-2C30-480B-974B-BA9CF3C9FCA0}" type="presOf" srcId="{89957ECC-3985-42D6-AEA9-7718955A1D98}" destId="{2AA8F0DD-1894-49F8-812D-5EDEF6324762}" srcOrd="0" destOrd="0" presId="urn:microsoft.com/office/officeart/2005/8/layout/chevron1"/>
    <dgm:cxn modelId="{94841A52-8891-4221-8100-734F4F47C6DF}" srcId="{EDE0D72B-EBE9-4FCB-BBF8-29E30F39B35B}" destId="{2DBB439E-DE96-46AE-BAA0-DBDE6DD24370}" srcOrd="0" destOrd="0" parTransId="{4B054DC5-2A0F-41C7-90A0-C97634BB9162}" sibTransId="{0CF03A88-78A3-499D-B89B-129E34852BBD}"/>
    <dgm:cxn modelId="{571F811D-63E7-4FE9-B9B9-94237C711E3D}" type="presOf" srcId="{EDE0D72B-EBE9-4FCB-BBF8-29E30F39B35B}" destId="{F9C09FA9-E2BA-4402-9832-5FAF4D247442}" srcOrd="0" destOrd="0" presId="urn:microsoft.com/office/officeart/2005/8/layout/chevron1"/>
    <dgm:cxn modelId="{3FB4B98B-9839-4E27-A567-7538C3EC0366}" type="presOf" srcId="{2DBB439E-DE96-46AE-BAA0-DBDE6DD24370}" destId="{9B5C1370-FA7A-42E6-B59E-06729EB39DFF}" srcOrd="0" destOrd="0" presId="urn:microsoft.com/office/officeart/2005/8/layout/chevron1"/>
    <dgm:cxn modelId="{0E0C574A-D8CA-4254-A78D-9A09FD82914F}" type="presOf" srcId="{0F29D763-39AF-4BCD-92E2-1E1E9C16EB62}" destId="{98EF7090-D54E-4453-B1C1-D7910BF366E3}" srcOrd="0" destOrd="0" presId="urn:microsoft.com/office/officeart/2005/8/layout/chevron1"/>
    <dgm:cxn modelId="{A5A9E5A5-947A-498D-A757-302EAB657C44}" srcId="{EDE0D72B-EBE9-4FCB-BBF8-29E30F39B35B}" destId="{89957ECC-3985-42D6-AEA9-7718955A1D98}" srcOrd="3" destOrd="0" parTransId="{FBE6CA57-A108-48E3-BE3D-52538457969C}" sibTransId="{31C51220-7A44-48BE-A1ED-9BEA4B03C2A0}"/>
    <dgm:cxn modelId="{C80A9E0D-4310-4B1A-BC77-7EDBB9FF83D6}" srcId="{EDE0D72B-EBE9-4FCB-BBF8-29E30F39B35B}" destId="{2ADD51D2-596B-41E4-990F-A52AF1768FD3}" srcOrd="1" destOrd="0" parTransId="{1E53AC7D-A33A-4613-8245-1296F6A2E9F6}" sibTransId="{5D875829-DD5A-4533-AA17-602EB1C13A19}"/>
    <dgm:cxn modelId="{9E6FA445-F721-4304-9587-FE41211F7843}" type="presOf" srcId="{2ADD51D2-596B-41E4-990F-A52AF1768FD3}" destId="{C7468FB0-FDE0-4B37-ABC8-FF57305F98E6}" srcOrd="0" destOrd="0" presId="urn:microsoft.com/office/officeart/2005/8/layout/chevron1"/>
    <dgm:cxn modelId="{6BF77B99-332D-4B1A-8AD4-5B295968DB22}" srcId="{EDE0D72B-EBE9-4FCB-BBF8-29E30F39B35B}" destId="{0F29D763-39AF-4BCD-92E2-1E1E9C16EB62}" srcOrd="2" destOrd="0" parTransId="{297E96C2-4E0F-40B1-88CE-9E3DB8309EAD}" sibTransId="{AA1271B1-69B6-4E9D-80C9-6ACE00265BC3}"/>
    <dgm:cxn modelId="{012E0DB4-E290-49C5-B1B1-72B4C436BE35}" type="presParOf" srcId="{F9C09FA9-E2BA-4402-9832-5FAF4D247442}" destId="{9B5C1370-FA7A-42E6-B59E-06729EB39DFF}" srcOrd="0" destOrd="0" presId="urn:microsoft.com/office/officeart/2005/8/layout/chevron1"/>
    <dgm:cxn modelId="{771E143D-53CB-4801-8636-76908249A72D}" type="presParOf" srcId="{F9C09FA9-E2BA-4402-9832-5FAF4D247442}" destId="{451DAB4D-7B80-460D-8F09-5E58D8F77BFC}" srcOrd="1" destOrd="0" presId="urn:microsoft.com/office/officeart/2005/8/layout/chevron1"/>
    <dgm:cxn modelId="{0AE4FE34-6FF3-4FA9-80F8-B68135CEC03D}" type="presParOf" srcId="{F9C09FA9-E2BA-4402-9832-5FAF4D247442}" destId="{C7468FB0-FDE0-4B37-ABC8-FF57305F98E6}" srcOrd="2" destOrd="0" presId="urn:microsoft.com/office/officeart/2005/8/layout/chevron1"/>
    <dgm:cxn modelId="{31B5B0A3-342F-47A3-83F2-366D1E6F38C6}" type="presParOf" srcId="{F9C09FA9-E2BA-4402-9832-5FAF4D247442}" destId="{E7AEFD65-054F-4E9F-91C3-055A5508F75F}" srcOrd="3" destOrd="0" presId="urn:microsoft.com/office/officeart/2005/8/layout/chevron1"/>
    <dgm:cxn modelId="{B5C94731-4A18-4401-A118-EF38130996F1}" type="presParOf" srcId="{F9C09FA9-E2BA-4402-9832-5FAF4D247442}" destId="{98EF7090-D54E-4453-B1C1-D7910BF366E3}" srcOrd="4" destOrd="0" presId="urn:microsoft.com/office/officeart/2005/8/layout/chevron1"/>
    <dgm:cxn modelId="{DDF23F70-9FE5-419B-B6C4-BA7CBD01B237}" type="presParOf" srcId="{F9C09FA9-E2BA-4402-9832-5FAF4D247442}" destId="{5AABFBC6-4C0C-40A1-A26A-6A6459CB3D0D}" srcOrd="5" destOrd="0" presId="urn:microsoft.com/office/officeart/2005/8/layout/chevron1"/>
    <dgm:cxn modelId="{CC4C1CF7-4A44-4146-81BA-294ADF6DA87E}" type="presParOf" srcId="{F9C09FA9-E2BA-4402-9832-5FAF4D247442}" destId="{2AA8F0DD-1894-49F8-812D-5EDEF6324762}"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DE0D72B-EBE9-4FCB-BBF8-29E30F39B35B}" type="doc">
      <dgm:prSet loTypeId="urn:microsoft.com/office/officeart/2005/8/layout/chevron1" loCatId="process" qsTypeId="urn:microsoft.com/office/officeart/2005/8/quickstyle/simple3" qsCatId="simple" csTypeId="urn:microsoft.com/office/officeart/2005/8/colors/accent1_2" csCatId="accent1" phldr="1"/>
      <dgm:spPr/>
    </dgm:pt>
    <dgm:pt modelId="{2DBB439E-DE96-46AE-BAA0-DBDE6DD24370}">
      <dgm:prSet phldrT="[Text]"/>
      <dgm:spPr/>
      <dgm:t>
        <a:bodyPr/>
        <a:lstStyle/>
        <a:p>
          <a:r>
            <a:rPr lang="en-IN" dirty="0" smtClean="0"/>
            <a:t>DATA STORAGE </a:t>
          </a:r>
          <a:endParaRPr lang="en-IN" dirty="0"/>
        </a:p>
      </dgm:t>
    </dgm:pt>
    <dgm:pt modelId="{4B054DC5-2A0F-41C7-90A0-C97634BB9162}" type="parTrans" cxnId="{94841A52-8891-4221-8100-734F4F47C6DF}">
      <dgm:prSet/>
      <dgm:spPr/>
      <dgm:t>
        <a:bodyPr/>
        <a:lstStyle/>
        <a:p>
          <a:endParaRPr lang="en-IN"/>
        </a:p>
      </dgm:t>
    </dgm:pt>
    <dgm:pt modelId="{0CF03A88-78A3-499D-B89B-129E34852BBD}" type="sibTrans" cxnId="{94841A52-8891-4221-8100-734F4F47C6DF}">
      <dgm:prSet/>
      <dgm:spPr/>
      <dgm:t>
        <a:bodyPr/>
        <a:lstStyle/>
        <a:p>
          <a:endParaRPr lang="en-IN"/>
        </a:p>
      </dgm:t>
    </dgm:pt>
    <dgm:pt modelId="{2ADD51D2-596B-41E4-990F-A52AF1768FD3}">
      <dgm:prSet phldrT="[Text]"/>
      <dgm:spPr>
        <a:solidFill>
          <a:schemeClr val="accent2">
            <a:lumMod val="60000"/>
            <a:lumOff val="40000"/>
          </a:schemeClr>
        </a:solidFill>
        <a:ln>
          <a:solidFill>
            <a:schemeClr val="accent2">
              <a:lumMod val="75000"/>
            </a:schemeClr>
          </a:solidFill>
        </a:ln>
      </dgm:spPr>
      <dgm:t>
        <a:bodyPr/>
        <a:lstStyle/>
        <a:p>
          <a:r>
            <a:rPr lang="en-IN" dirty="0" smtClean="0"/>
            <a:t>DATA PROCESSING</a:t>
          </a:r>
          <a:endParaRPr lang="en-IN" dirty="0"/>
        </a:p>
      </dgm:t>
    </dgm:pt>
    <dgm:pt modelId="{1E53AC7D-A33A-4613-8245-1296F6A2E9F6}" type="parTrans" cxnId="{C80A9E0D-4310-4B1A-BC77-7EDBB9FF83D6}">
      <dgm:prSet/>
      <dgm:spPr/>
      <dgm:t>
        <a:bodyPr/>
        <a:lstStyle/>
        <a:p>
          <a:endParaRPr lang="en-IN"/>
        </a:p>
      </dgm:t>
    </dgm:pt>
    <dgm:pt modelId="{5D875829-DD5A-4533-AA17-602EB1C13A19}" type="sibTrans" cxnId="{C80A9E0D-4310-4B1A-BC77-7EDBB9FF83D6}">
      <dgm:prSet/>
      <dgm:spPr/>
      <dgm:t>
        <a:bodyPr/>
        <a:lstStyle/>
        <a:p>
          <a:endParaRPr lang="en-IN"/>
        </a:p>
      </dgm:t>
    </dgm:pt>
    <dgm:pt modelId="{0F29D763-39AF-4BCD-92E2-1E1E9C16EB62}">
      <dgm:prSet phldrT="[Text]"/>
      <dgm:spPr/>
      <dgm:t>
        <a:bodyPr/>
        <a:lstStyle/>
        <a:p>
          <a:r>
            <a:rPr lang="en-IN" dirty="0" smtClean="0"/>
            <a:t>DATA ACCESS</a:t>
          </a:r>
          <a:endParaRPr lang="en-IN" dirty="0"/>
        </a:p>
      </dgm:t>
    </dgm:pt>
    <dgm:pt modelId="{297E96C2-4E0F-40B1-88CE-9E3DB8309EAD}" type="parTrans" cxnId="{6BF77B99-332D-4B1A-8AD4-5B295968DB22}">
      <dgm:prSet/>
      <dgm:spPr/>
      <dgm:t>
        <a:bodyPr/>
        <a:lstStyle/>
        <a:p>
          <a:endParaRPr lang="en-IN"/>
        </a:p>
      </dgm:t>
    </dgm:pt>
    <dgm:pt modelId="{AA1271B1-69B6-4E9D-80C9-6ACE00265BC3}" type="sibTrans" cxnId="{6BF77B99-332D-4B1A-8AD4-5B295968DB22}">
      <dgm:prSet/>
      <dgm:spPr/>
      <dgm:t>
        <a:bodyPr/>
        <a:lstStyle/>
        <a:p>
          <a:endParaRPr lang="en-IN"/>
        </a:p>
      </dgm:t>
    </dgm:pt>
    <dgm:pt modelId="{89957ECC-3985-42D6-AEA9-7718955A1D98}">
      <dgm:prSet phldrT="[Text]"/>
      <dgm:spPr/>
      <dgm:t>
        <a:bodyPr/>
        <a:lstStyle/>
        <a:p>
          <a:r>
            <a:rPr lang="en-IN" dirty="0" smtClean="0"/>
            <a:t>DATA MANAGEMENT</a:t>
          </a:r>
          <a:endParaRPr lang="en-IN" dirty="0"/>
        </a:p>
      </dgm:t>
    </dgm:pt>
    <dgm:pt modelId="{FBE6CA57-A108-48E3-BE3D-52538457969C}" type="parTrans" cxnId="{A5A9E5A5-947A-498D-A757-302EAB657C44}">
      <dgm:prSet/>
      <dgm:spPr/>
      <dgm:t>
        <a:bodyPr/>
        <a:lstStyle/>
        <a:p>
          <a:endParaRPr lang="en-IN"/>
        </a:p>
      </dgm:t>
    </dgm:pt>
    <dgm:pt modelId="{31C51220-7A44-48BE-A1ED-9BEA4B03C2A0}" type="sibTrans" cxnId="{A5A9E5A5-947A-498D-A757-302EAB657C44}">
      <dgm:prSet/>
      <dgm:spPr/>
      <dgm:t>
        <a:bodyPr/>
        <a:lstStyle/>
        <a:p>
          <a:endParaRPr lang="en-IN"/>
        </a:p>
      </dgm:t>
    </dgm:pt>
    <dgm:pt modelId="{F9C09FA9-E2BA-4402-9832-5FAF4D247442}" type="pres">
      <dgm:prSet presAssocID="{EDE0D72B-EBE9-4FCB-BBF8-29E30F39B35B}" presName="Name0" presStyleCnt="0">
        <dgm:presLayoutVars>
          <dgm:dir/>
          <dgm:animLvl val="lvl"/>
          <dgm:resizeHandles val="exact"/>
        </dgm:presLayoutVars>
      </dgm:prSet>
      <dgm:spPr/>
    </dgm:pt>
    <dgm:pt modelId="{9B5C1370-FA7A-42E6-B59E-06729EB39DFF}" type="pres">
      <dgm:prSet presAssocID="{2DBB439E-DE96-46AE-BAA0-DBDE6DD24370}" presName="parTxOnly" presStyleLbl="node1" presStyleIdx="0" presStyleCnt="4">
        <dgm:presLayoutVars>
          <dgm:chMax val="0"/>
          <dgm:chPref val="0"/>
          <dgm:bulletEnabled val="1"/>
        </dgm:presLayoutVars>
      </dgm:prSet>
      <dgm:spPr/>
      <dgm:t>
        <a:bodyPr/>
        <a:lstStyle/>
        <a:p>
          <a:endParaRPr lang="en-IN"/>
        </a:p>
      </dgm:t>
    </dgm:pt>
    <dgm:pt modelId="{451DAB4D-7B80-460D-8F09-5E58D8F77BFC}" type="pres">
      <dgm:prSet presAssocID="{0CF03A88-78A3-499D-B89B-129E34852BBD}" presName="parTxOnlySpace" presStyleCnt="0"/>
      <dgm:spPr/>
    </dgm:pt>
    <dgm:pt modelId="{C7468FB0-FDE0-4B37-ABC8-FF57305F98E6}" type="pres">
      <dgm:prSet presAssocID="{2ADD51D2-596B-41E4-990F-A52AF1768FD3}" presName="parTxOnly" presStyleLbl="node1" presStyleIdx="1" presStyleCnt="4">
        <dgm:presLayoutVars>
          <dgm:chMax val="0"/>
          <dgm:chPref val="0"/>
          <dgm:bulletEnabled val="1"/>
        </dgm:presLayoutVars>
      </dgm:prSet>
      <dgm:spPr/>
      <dgm:t>
        <a:bodyPr/>
        <a:lstStyle/>
        <a:p>
          <a:endParaRPr lang="en-IN"/>
        </a:p>
      </dgm:t>
    </dgm:pt>
    <dgm:pt modelId="{E7AEFD65-054F-4E9F-91C3-055A5508F75F}" type="pres">
      <dgm:prSet presAssocID="{5D875829-DD5A-4533-AA17-602EB1C13A19}" presName="parTxOnlySpace" presStyleCnt="0"/>
      <dgm:spPr/>
    </dgm:pt>
    <dgm:pt modelId="{98EF7090-D54E-4453-B1C1-D7910BF366E3}" type="pres">
      <dgm:prSet presAssocID="{0F29D763-39AF-4BCD-92E2-1E1E9C16EB62}" presName="parTxOnly" presStyleLbl="node1" presStyleIdx="2" presStyleCnt="4">
        <dgm:presLayoutVars>
          <dgm:chMax val="0"/>
          <dgm:chPref val="0"/>
          <dgm:bulletEnabled val="1"/>
        </dgm:presLayoutVars>
      </dgm:prSet>
      <dgm:spPr/>
      <dgm:t>
        <a:bodyPr/>
        <a:lstStyle/>
        <a:p>
          <a:endParaRPr lang="en-IN"/>
        </a:p>
      </dgm:t>
    </dgm:pt>
    <dgm:pt modelId="{5AABFBC6-4C0C-40A1-A26A-6A6459CB3D0D}" type="pres">
      <dgm:prSet presAssocID="{AA1271B1-69B6-4E9D-80C9-6ACE00265BC3}" presName="parTxOnlySpace" presStyleCnt="0"/>
      <dgm:spPr/>
    </dgm:pt>
    <dgm:pt modelId="{2AA8F0DD-1894-49F8-812D-5EDEF6324762}" type="pres">
      <dgm:prSet presAssocID="{89957ECC-3985-42D6-AEA9-7718955A1D98}" presName="parTxOnly" presStyleLbl="node1" presStyleIdx="3" presStyleCnt="4">
        <dgm:presLayoutVars>
          <dgm:chMax val="0"/>
          <dgm:chPref val="0"/>
          <dgm:bulletEnabled val="1"/>
        </dgm:presLayoutVars>
      </dgm:prSet>
      <dgm:spPr/>
      <dgm:t>
        <a:bodyPr/>
        <a:lstStyle/>
        <a:p>
          <a:endParaRPr lang="en-IN"/>
        </a:p>
      </dgm:t>
    </dgm:pt>
  </dgm:ptLst>
  <dgm:cxnLst>
    <dgm:cxn modelId="{12DBD6C7-84A0-4668-9E21-6421D6D92E4C}" type="presOf" srcId="{2ADD51D2-596B-41E4-990F-A52AF1768FD3}" destId="{C7468FB0-FDE0-4B37-ABC8-FF57305F98E6}" srcOrd="0" destOrd="0" presId="urn:microsoft.com/office/officeart/2005/8/layout/chevron1"/>
    <dgm:cxn modelId="{94841A52-8891-4221-8100-734F4F47C6DF}" srcId="{EDE0D72B-EBE9-4FCB-BBF8-29E30F39B35B}" destId="{2DBB439E-DE96-46AE-BAA0-DBDE6DD24370}" srcOrd="0" destOrd="0" parTransId="{4B054DC5-2A0F-41C7-90A0-C97634BB9162}" sibTransId="{0CF03A88-78A3-499D-B89B-129E34852BBD}"/>
    <dgm:cxn modelId="{231D60CC-DB07-4439-A544-E98DD26F2903}" type="presOf" srcId="{0F29D763-39AF-4BCD-92E2-1E1E9C16EB62}" destId="{98EF7090-D54E-4453-B1C1-D7910BF366E3}" srcOrd="0" destOrd="0" presId="urn:microsoft.com/office/officeart/2005/8/layout/chevron1"/>
    <dgm:cxn modelId="{C15C1722-B1DA-4DB8-9532-5E168E6270FA}" type="presOf" srcId="{2DBB439E-DE96-46AE-BAA0-DBDE6DD24370}" destId="{9B5C1370-FA7A-42E6-B59E-06729EB39DFF}" srcOrd="0" destOrd="0" presId="urn:microsoft.com/office/officeart/2005/8/layout/chevron1"/>
    <dgm:cxn modelId="{DAEBDA7C-390C-4269-81F8-60E308D34E1C}" type="presOf" srcId="{89957ECC-3985-42D6-AEA9-7718955A1D98}" destId="{2AA8F0DD-1894-49F8-812D-5EDEF6324762}" srcOrd="0" destOrd="0" presId="urn:microsoft.com/office/officeart/2005/8/layout/chevron1"/>
    <dgm:cxn modelId="{A5A9E5A5-947A-498D-A757-302EAB657C44}" srcId="{EDE0D72B-EBE9-4FCB-BBF8-29E30F39B35B}" destId="{89957ECC-3985-42D6-AEA9-7718955A1D98}" srcOrd="3" destOrd="0" parTransId="{FBE6CA57-A108-48E3-BE3D-52538457969C}" sibTransId="{31C51220-7A44-48BE-A1ED-9BEA4B03C2A0}"/>
    <dgm:cxn modelId="{C80A9E0D-4310-4B1A-BC77-7EDBB9FF83D6}" srcId="{EDE0D72B-EBE9-4FCB-BBF8-29E30F39B35B}" destId="{2ADD51D2-596B-41E4-990F-A52AF1768FD3}" srcOrd="1" destOrd="0" parTransId="{1E53AC7D-A33A-4613-8245-1296F6A2E9F6}" sibTransId="{5D875829-DD5A-4533-AA17-602EB1C13A19}"/>
    <dgm:cxn modelId="{ACB293E9-4D2B-45C8-8628-5A9B8F2170EB}" type="presOf" srcId="{EDE0D72B-EBE9-4FCB-BBF8-29E30F39B35B}" destId="{F9C09FA9-E2BA-4402-9832-5FAF4D247442}" srcOrd="0" destOrd="0" presId="urn:microsoft.com/office/officeart/2005/8/layout/chevron1"/>
    <dgm:cxn modelId="{6BF77B99-332D-4B1A-8AD4-5B295968DB22}" srcId="{EDE0D72B-EBE9-4FCB-BBF8-29E30F39B35B}" destId="{0F29D763-39AF-4BCD-92E2-1E1E9C16EB62}" srcOrd="2" destOrd="0" parTransId="{297E96C2-4E0F-40B1-88CE-9E3DB8309EAD}" sibTransId="{AA1271B1-69B6-4E9D-80C9-6ACE00265BC3}"/>
    <dgm:cxn modelId="{F9C9A594-048C-46E0-BB86-11360AA6629A}" type="presParOf" srcId="{F9C09FA9-E2BA-4402-9832-5FAF4D247442}" destId="{9B5C1370-FA7A-42E6-B59E-06729EB39DFF}" srcOrd="0" destOrd="0" presId="urn:microsoft.com/office/officeart/2005/8/layout/chevron1"/>
    <dgm:cxn modelId="{BED1189D-242E-44CA-B72F-F613398E769F}" type="presParOf" srcId="{F9C09FA9-E2BA-4402-9832-5FAF4D247442}" destId="{451DAB4D-7B80-460D-8F09-5E58D8F77BFC}" srcOrd="1" destOrd="0" presId="urn:microsoft.com/office/officeart/2005/8/layout/chevron1"/>
    <dgm:cxn modelId="{B6DC7C7A-3EA3-4564-8474-01A618B62CCB}" type="presParOf" srcId="{F9C09FA9-E2BA-4402-9832-5FAF4D247442}" destId="{C7468FB0-FDE0-4B37-ABC8-FF57305F98E6}" srcOrd="2" destOrd="0" presId="urn:microsoft.com/office/officeart/2005/8/layout/chevron1"/>
    <dgm:cxn modelId="{0A267307-35E9-49A7-A82B-A7123946F809}" type="presParOf" srcId="{F9C09FA9-E2BA-4402-9832-5FAF4D247442}" destId="{E7AEFD65-054F-4E9F-91C3-055A5508F75F}" srcOrd="3" destOrd="0" presId="urn:microsoft.com/office/officeart/2005/8/layout/chevron1"/>
    <dgm:cxn modelId="{D637A6A2-A5B3-4E53-9D9A-84EC15DF5AED}" type="presParOf" srcId="{F9C09FA9-E2BA-4402-9832-5FAF4D247442}" destId="{98EF7090-D54E-4453-B1C1-D7910BF366E3}" srcOrd="4" destOrd="0" presId="urn:microsoft.com/office/officeart/2005/8/layout/chevron1"/>
    <dgm:cxn modelId="{EA7E8064-941D-4542-9927-70A70E9DD14E}" type="presParOf" srcId="{F9C09FA9-E2BA-4402-9832-5FAF4D247442}" destId="{5AABFBC6-4C0C-40A1-A26A-6A6459CB3D0D}" srcOrd="5" destOrd="0" presId="urn:microsoft.com/office/officeart/2005/8/layout/chevron1"/>
    <dgm:cxn modelId="{5ABC98FF-A102-4226-A220-6B106163A257}" type="presParOf" srcId="{F9C09FA9-E2BA-4402-9832-5FAF4D247442}" destId="{2AA8F0DD-1894-49F8-812D-5EDEF6324762}"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DE0D72B-EBE9-4FCB-BBF8-29E30F39B35B}" type="doc">
      <dgm:prSet loTypeId="urn:microsoft.com/office/officeart/2005/8/layout/chevron1" loCatId="process" qsTypeId="urn:microsoft.com/office/officeart/2005/8/quickstyle/simple3" qsCatId="simple" csTypeId="urn:microsoft.com/office/officeart/2005/8/colors/accent1_2" csCatId="accent1" phldr="1"/>
      <dgm:spPr/>
    </dgm:pt>
    <dgm:pt modelId="{2DBB439E-DE96-46AE-BAA0-DBDE6DD24370}">
      <dgm:prSet phldrT="[Text]"/>
      <dgm:spPr/>
      <dgm:t>
        <a:bodyPr/>
        <a:lstStyle/>
        <a:p>
          <a:r>
            <a:rPr lang="en-IN" dirty="0" smtClean="0"/>
            <a:t>DATA STORAGE</a:t>
          </a:r>
          <a:endParaRPr lang="en-IN" dirty="0"/>
        </a:p>
      </dgm:t>
    </dgm:pt>
    <dgm:pt modelId="{4B054DC5-2A0F-41C7-90A0-C97634BB9162}" type="parTrans" cxnId="{94841A52-8891-4221-8100-734F4F47C6DF}">
      <dgm:prSet/>
      <dgm:spPr/>
      <dgm:t>
        <a:bodyPr/>
        <a:lstStyle/>
        <a:p>
          <a:endParaRPr lang="en-IN"/>
        </a:p>
      </dgm:t>
    </dgm:pt>
    <dgm:pt modelId="{0CF03A88-78A3-499D-B89B-129E34852BBD}" type="sibTrans" cxnId="{94841A52-8891-4221-8100-734F4F47C6DF}">
      <dgm:prSet/>
      <dgm:spPr/>
      <dgm:t>
        <a:bodyPr/>
        <a:lstStyle/>
        <a:p>
          <a:endParaRPr lang="en-IN"/>
        </a:p>
      </dgm:t>
    </dgm:pt>
    <dgm:pt modelId="{2ADD51D2-596B-41E4-990F-A52AF1768FD3}">
      <dgm:prSet phldrT="[Text]"/>
      <dgm:spPr/>
      <dgm:t>
        <a:bodyPr/>
        <a:lstStyle/>
        <a:p>
          <a:r>
            <a:rPr lang="en-IN" dirty="0" smtClean="0"/>
            <a:t>DATA PROCESSING</a:t>
          </a:r>
          <a:endParaRPr lang="en-IN" dirty="0"/>
        </a:p>
      </dgm:t>
    </dgm:pt>
    <dgm:pt modelId="{1E53AC7D-A33A-4613-8245-1296F6A2E9F6}" type="parTrans" cxnId="{C80A9E0D-4310-4B1A-BC77-7EDBB9FF83D6}">
      <dgm:prSet/>
      <dgm:spPr/>
      <dgm:t>
        <a:bodyPr/>
        <a:lstStyle/>
        <a:p>
          <a:endParaRPr lang="en-IN"/>
        </a:p>
      </dgm:t>
    </dgm:pt>
    <dgm:pt modelId="{5D875829-DD5A-4533-AA17-602EB1C13A19}" type="sibTrans" cxnId="{C80A9E0D-4310-4B1A-BC77-7EDBB9FF83D6}">
      <dgm:prSet/>
      <dgm:spPr/>
      <dgm:t>
        <a:bodyPr/>
        <a:lstStyle/>
        <a:p>
          <a:endParaRPr lang="en-IN"/>
        </a:p>
      </dgm:t>
    </dgm:pt>
    <dgm:pt modelId="{0F29D763-39AF-4BCD-92E2-1E1E9C16EB62}">
      <dgm:prSet phldrT="[Text]"/>
      <dgm:spPr>
        <a:solidFill>
          <a:schemeClr val="accent2">
            <a:lumMod val="60000"/>
            <a:lumOff val="40000"/>
          </a:schemeClr>
        </a:solidFill>
      </dgm:spPr>
      <dgm:t>
        <a:bodyPr/>
        <a:lstStyle/>
        <a:p>
          <a:r>
            <a:rPr lang="en-IN" dirty="0" smtClean="0"/>
            <a:t>DATA ACCESS</a:t>
          </a:r>
          <a:endParaRPr lang="en-IN" dirty="0"/>
        </a:p>
      </dgm:t>
    </dgm:pt>
    <dgm:pt modelId="{297E96C2-4E0F-40B1-88CE-9E3DB8309EAD}" type="parTrans" cxnId="{6BF77B99-332D-4B1A-8AD4-5B295968DB22}">
      <dgm:prSet/>
      <dgm:spPr/>
      <dgm:t>
        <a:bodyPr/>
        <a:lstStyle/>
        <a:p>
          <a:endParaRPr lang="en-IN"/>
        </a:p>
      </dgm:t>
    </dgm:pt>
    <dgm:pt modelId="{AA1271B1-69B6-4E9D-80C9-6ACE00265BC3}" type="sibTrans" cxnId="{6BF77B99-332D-4B1A-8AD4-5B295968DB22}">
      <dgm:prSet/>
      <dgm:spPr/>
      <dgm:t>
        <a:bodyPr/>
        <a:lstStyle/>
        <a:p>
          <a:endParaRPr lang="en-IN"/>
        </a:p>
      </dgm:t>
    </dgm:pt>
    <dgm:pt modelId="{89957ECC-3985-42D6-AEA9-7718955A1D98}">
      <dgm:prSet phldrT="[Text]"/>
      <dgm:spPr/>
      <dgm:t>
        <a:bodyPr/>
        <a:lstStyle/>
        <a:p>
          <a:r>
            <a:rPr lang="en-IN" dirty="0" smtClean="0"/>
            <a:t>DATA MANAGEMENT</a:t>
          </a:r>
          <a:endParaRPr lang="en-IN" dirty="0"/>
        </a:p>
      </dgm:t>
    </dgm:pt>
    <dgm:pt modelId="{FBE6CA57-A108-48E3-BE3D-52538457969C}" type="parTrans" cxnId="{A5A9E5A5-947A-498D-A757-302EAB657C44}">
      <dgm:prSet/>
      <dgm:spPr/>
      <dgm:t>
        <a:bodyPr/>
        <a:lstStyle/>
        <a:p>
          <a:endParaRPr lang="en-IN"/>
        </a:p>
      </dgm:t>
    </dgm:pt>
    <dgm:pt modelId="{31C51220-7A44-48BE-A1ED-9BEA4B03C2A0}" type="sibTrans" cxnId="{A5A9E5A5-947A-498D-A757-302EAB657C44}">
      <dgm:prSet/>
      <dgm:spPr/>
      <dgm:t>
        <a:bodyPr/>
        <a:lstStyle/>
        <a:p>
          <a:endParaRPr lang="en-IN"/>
        </a:p>
      </dgm:t>
    </dgm:pt>
    <dgm:pt modelId="{F9C09FA9-E2BA-4402-9832-5FAF4D247442}" type="pres">
      <dgm:prSet presAssocID="{EDE0D72B-EBE9-4FCB-BBF8-29E30F39B35B}" presName="Name0" presStyleCnt="0">
        <dgm:presLayoutVars>
          <dgm:dir/>
          <dgm:animLvl val="lvl"/>
          <dgm:resizeHandles val="exact"/>
        </dgm:presLayoutVars>
      </dgm:prSet>
      <dgm:spPr/>
    </dgm:pt>
    <dgm:pt modelId="{9B5C1370-FA7A-42E6-B59E-06729EB39DFF}" type="pres">
      <dgm:prSet presAssocID="{2DBB439E-DE96-46AE-BAA0-DBDE6DD24370}" presName="parTxOnly" presStyleLbl="node1" presStyleIdx="0" presStyleCnt="4">
        <dgm:presLayoutVars>
          <dgm:chMax val="0"/>
          <dgm:chPref val="0"/>
          <dgm:bulletEnabled val="1"/>
        </dgm:presLayoutVars>
      </dgm:prSet>
      <dgm:spPr/>
      <dgm:t>
        <a:bodyPr/>
        <a:lstStyle/>
        <a:p>
          <a:endParaRPr lang="en-IN"/>
        </a:p>
      </dgm:t>
    </dgm:pt>
    <dgm:pt modelId="{451DAB4D-7B80-460D-8F09-5E58D8F77BFC}" type="pres">
      <dgm:prSet presAssocID="{0CF03A88-78A3-499D-B89B-129E34852BBD}" presName="parTxOnlySpace" presStyleCnt="0"/>
      <dgm:spPr/>
    </dgm:pt>
    <dgm:pt modelId="{C7468FB0-FDE0-4B37-ABC8-FF57305F98E6}" type="pres">
      <dgm:prSet presAssocID="{2ADD51D2-596B-41E4-990F-A52AF1768FD3}" presName="parTxOnly" presStyleLbl="node1" presStyleIdx="1" presStyleCnt="4">
        <dgm:presLayoutVars>
          <dgm:chMax val="0"/>
          <dgm:chPref val="0"/>
          <dgm:bulletEnabled val="1"/>
        </dgm:presLayoutVars>
      </dgm:prSet>
      <dgm:spPr/>
      <dgm:t>
        <a:bodyPr/>
        <a:lstStyle/>
        <a:p>
          <a:endParaRPr lang="en-IN"/>
        </a:p>
      </dgm:t>
    </dgm:pt>
    <dgm:pt modelId="{E7AEFD65-054F-4E9F-91C3-055A5508F75F}" type="pres">
      <dgm:prSet presAssocID="{5D875829-DD5A-4533-AA17-602EB1C13A19}" presName="parTxOnlySpace" presStyleCnt="0"/>
      <dgm:spPr/>
    </dgm:pt>
    <dgm:pt modelId="{98EF7090-D54E-4453-B1C1-D7910BF366E3}" type="pres">
      <dgm:prSet presAssocID="{0F29D763-39AF-4BCD-92E2-1E1E9C16EB62}" presName="parTxOnly" presStyleLbl="node1" presStyleIdx="2" presStyleCnt="4">
        <dgm:presLayoutVars>
          <dgm:chMax val="0"/>
          <dgm:chPref val="0"/>
          <dgm:bulletEnabled val="1"/>
        </dgm:presLayoutVars>
      </dgm:prSet>
      <dgm:spPr/>
      <dgm:t>
        <a:bodyPr/>
        <a:lstStyle/>
        <a:p>
          <a:endParaRPr lang="en-IN"/>
        </a:p>
      </dgm:t>
    </dgm:pt>
    <dgm:pt modelId="{5AABFBC6-4C0C-40A1-A26A-6A6459CB3D0D}" type="pres">
      <dgm:prSet presAssocID="{AA1271B1-69B6-4E9D-80C9-6ACE00265BC3}" presName="parTxOnlySpace" presStyleCnt="0"/>
      <dgm:spPr/>
    </dgm:pt>
    <dgm:pt modelId="{2AA8F0DD-1894-49F8-812D-5EDEF6324762}" type="pres">
      <dgm:prSet presAssocID="{89957ECC-3985-42D6-AEA9-7718955A1D98}" presName="parTxOnly" presStyleLbl="node1" presStyleIdx="3" presStyleCnt="4">
        <dgm:presLayoutVars>
          <dgm:chMax val="0"/>
          <dgm:chPref val="0"/>
          <dgm:bulletEnabled val="1"/>
        </dgm:presLayoutVars>
      </dgm:prSet>
      <dgm:spPr/>
      <dgm:t>
        <a:bodyPr/>
        <a:lstStyle/>
        <a:p>
          <a:endParaRPr lang="en-IN"/>
        </a:p>
      </dgm:t>
    </dgm:pt>
  </dgm:ptLst>
  <dgm:cxnLst>
    <dgm:cxn modelId="{602165C3-9FCE-4056-840C-8683A58A94A9}" type="presOf" srcId="{EDE0D72B-EBE9-4FCB-BBF8-29E30F39B35B}" destId="{F9C09FA9-E2BA-4402-9832-5FAF4D247442}" srcOrd="0" destOrd="0" presId="urn:microsoft.com/office/officeart/2005/8/layout/chevron1"/>
    <dgm:cxn modelId="{BD95B2CB-1D9A-4F7D-92B4-F0A6DA1CDD38}" type="presOf" srcId="{89957ECC-3985-42D6-AEA9-7718955A1D98}" destId="{2AA8F0DD-1894-49F8-812D-5EDEF6324762}" srcOrd="0" destOrd="0" presId="urn:microsoft.com/office/officeart/2005/8/layout/chevron1"/>
    <dgm:cxn modelId="{A5A9E5A5-947A-498D-A757-302EAB657C44}" srcId="{EDE0D72B-EBE9-4FCB-BBF8-29E30F39B35B}" destId="{89957ECC-3985-42D6-AEA9-7718955A1D98}" srcOrd="3" destOrd="0" parTransId="{FBE6CA57-A108-48E3-BE3D-52538457969C}" sibTransId="{31C51220-7A44-48BE-A1ED-9BEA4B03C2A0}"/>
    <dgm:cxn modelId="{2EB5ACAF-BB03-4506-8E73-23A484897E46}" type="presOf" srcId="{2DBB439E-DE96-46AE-BAA0-DBDE6DD24370}" destId="{9B5C1370-FA7A-42E6-B59E-06729EB39DFF}" srcOrd="0" destOrd="0" presId="urn:microsoft.com/office/officeart/2005/8/layout/chevron1"/>
    <dgm:cxn modelId="{94841A52-8891-4221-8100-734F4F47C6DF}" srcId="{EDE0D72B-EBE9-4FCB-BBF8-29E30F39B35B}" destId="{2DBB439E-DE96-46AE-BAA0-DBDE6DD24370}" srcOrd="0" destOrd="0" parTransId="{4B054DC5-2A0F-41C7-90A0-C97634BB9162}" sibTransId="{0CF03A88-78A3-499D-B89B-129E34852BBD}"/>
    <dgm:cxn modelId="{43CEF409-0553-48C7-A683-3AD58AFAE604}" type="presOf" srcId="{2ADD51D2-596B-41E4-990F-A52AF1768FD3}" destId="{C7468FB0-FDE0-4B37-ABC8-FF57305F98E6}" srcOrd="0" destOrd="0" presId="urn:microsoft.com/office/officeart/2005/8/layout/chevron1"/>
    <dgm:cxn modelId="{A1B4E695-C873-4D39-8FAA-7871CC99AFEC}" type="presOf" srcId="{0F29D763-39AF-4BCD-92E2-1E1E9C16EB62}" destId="{98EF7090-D54E-4453-B1C1-D7910BF366E3}" srcOrd="0" destOrd="0" presId="urn:microsoft.com/office/officeart/2005/8/layout/chevron1"/>
    <dgm:cxn modelId="{C80A9E0D-4310-4B1A-BC77-7EDBB9FF83D6}" srcId="{EDE0D72B-EBE9-4FCB-BBF8-29E30F39B35B}" destId="{2ADD51D2-596B-41E4-990F-A52AF1768FD3}" srcOrd="1" destOrd="0" parTransId="{1E53AC7D-A33A-4613-8245-1296F6A2E9F6}" sibTransId="{5D875829-DD5A-4533-AA17-602EB1C13A19}"/>
    <dgm:cxn modelId="{6BF77B99-332D-4B1A-8AD4-5B295968DB22}" srcId="{EDE0D72B-EBE9-4FCB-BBF8-29E30F39B35B}" destId="{0F29D763-39AF-4BCD-92E2-1E1E9C16EB62}" srcOrd="2" destOrd="0" parTransId="{297E96C2-4E0F-40B1-88CE-9E3DB8309EAD}" sibTransId="{AA1271B1-69B6-4E9D-80C9-6ACE00265BC3}"/>
    <dgm:cxn modelId="{33BCEADF-B57E-4AE7-A0E0-1456B23DE79D}" type="presParOf" srcId="{F9C09FA9-E2BA-4402-9832-5FAF4D247442}" destId="{9B5C1370-FA7A-42E6-B59E-06729EB39DFF}" srcOrd="0" destOrd="0" presId="urn:microsoft.com/office/officeart/2005/8/layout/chevron1"/>
    <dgm:cxn modelId="{D3F7901D-6CDD-4143-AA07-C3AAB0C3039F}" type="presParOf" srcId="{F9C09FA9-E2BA-4402-9832-5FAF4D247442}" destId="{451DAB4D-7B80-460D-8F09-5E58D8F77BFC}" srcOrd="1" destOrd="0" presId="urn:microsoft.com/office/officeart/2005/8/layout/chevron1"/>
    <dgm:cxn modelId="{156A9BC8-D919-40C1-9D4C-04FD604943C5}" type="presParOf" srcId="{F9C09FA9-E2BA-4402-9832-5FAF4D247442}" destId="{C7468FB0-FDE0-4B37-ABC8-FF57305F98E6}" srcOrd="2" destOrd="0" presId="urn:microsoft.com/office/officeart/2005/8/layout/chevron1"/>
    <dgm:cxn modelId="{E3DAC54D-BDBB-4BCD-A3AA-7033DA1B8A11}" type="presParOf" srcId="{F9C09FA9-E2BA-4402-9832-5FAF4D247442}" destId="{E7AEFD65-054F-4E9F-91C3-055A5508F75F}" srcOrd="3" destOrd="0" presId="urn:microsoft.com/office/officeart/2005/8/layout/chevron1"/>
    <dgm:cxn modelId="{8928755F-51F7-4721-8E91-A27D837DE074}" type="presParOf" srcId="{F9C09FA9-E2BA-4402-9832-5FAF4D247442}" destId="{98EF7090-D54E-4453-B1C1-D7910BF366E3}" srcOrd="4" destOrd="0" presId="urn:microsoft.com/office/officeart/2005/8/layout/chevron1"/>
    <dgm:cxn modelId="{CA61D307-A60B-496F-B0ED-2677A31D9D05}" type="presParOf" srcId="{F9C09FA9-E2BA-4402-9832-5FAF4D247442}" destId="{5AABFBC6-4C0C-40A1-A26A-6A6459CB3D0D}" srcOrd="5" destOrd="0" presId="urn:microsoft.com/office/officeart/2005/8/layout/chevron1"/>
    <dgm:cxn modelId="{4ADA81D2-290F-4051-B2A4-CE83BD94E1D2}" type="presParOf" srcId="{F9C09FA9-E2BA-4402-9832-5FAF4D247442}" destId="{2AA8F0DD-1894-49F8-812D-5EDEF6324762}"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DE0D72B-EBE9-4FCB-BBF8-29E30F39B35B}" type="doc">
      <dgm:prSet loTypeId="urn:microsoft.com/office/officeart/2005/8/layout/chevron1" loCatId="process" qsTypeId="urn:microsoft.com/office/officeart/2005/8/quickstyle/simple3" qsCatId="simple" csTypeId="urn:microsoft.com/office/officeart/2005/8/colors/accent1_2" csCatId="accent1" phldr="1"/>
      <dgm:spPr/>
    </dgm:pt>
    <dgm:pt modelId="{2DBB439E-DE96-46AE-BAA0-DBDE6DD24370}">
      <dgm:prSet phldrT="[Text]"/>
      <dgm:spPr/>
      <dgm:t>
        <a:bodyPr/>
        <a:lstStyle/>
        <a:p>
          <a:r>
            <a:rPr lang="en-IN" dirty="0" smtClean="0"/>
            <a:t>DATA STORAGE</a:t>
          </a:r>
          <a:endParaRPr lang="en-IN" dirty="0"/>
        </a:p>
      </dgm:t>
    </dgm:pt>
    <dgm:pt modelId="{4B054DC5-2A0F-41C7-90A0-C97634BB9162}" type="parTrans" cxnId="{94841A52-8891-4221-8100-734F4F47C6DF}">
      <dgm:prSet/>
      <dgm:spPr/>
      <dgm:t>
        <a:bodyPr/>
        <a:lstStyle/>
        <a:p>
          <a:endParaRPr lang="en-IN"/>
        </a:p>
      </dgm:t>
    </dgm:pt>
    <dgm:pt modelId="{0CF03A88-78A3-499D-B89B-129E34852BBD}" type="sibTrans" cxnId="{94841A52-8891-4221-8100-734F4F47C6DF}">
      <dgm:prSet/>
      <dgm:spPr/>
      <dgm:t>
        <a:bodyPr/>
        <a:lstStyle/>
        <a:p>
          <a:endParaRPr lang="en-IN"/>
        </a:p>
      </dgm:t>
    </dgm:pt>
    <dgm:pt modelId="{2ADD51D2-596B-41E4-990F-A52AF1768FD3}">
      <dgm:prSet phldrT="[Text]"/>
      <dgm:spPr/>
      <dgm:t>
        <a:bodyPr/>
        <a:lstStyle/>
        <a:p>
          <a:r>
            <a:rPr lang="en-IN" dirty="0" smtClean="0"/>
            <a:t>DATA PROCESSING</a:t>
          </a:r>
          <a:endParaRPr lang="en-IN" dirty="0"/>
        </a:p>
      </dgm:t>
    </dgm:pt>
    <dgm:pt modelId="{1E53AC7D-A33A-4613-8245-1296F6A2E9F6}" type="parTrans" cxnId="{C80A9E0D-4310-4B1A-BC77-7EDBB9FF83D6}">
      <dgm:prSet/>
      <dgm:spPr/>
      <dgm:t>
        <a:bodyPr/>
        <a:lstStyle/>
        <a:p>
          <a:endParaRPr lang="en-IN"/>
        </a:p>
      </dgm:t>
    </dgm:pt>
    <dgm:pt modelId="{5D875829-DD5A-4533-AA17-602EB1C13A19}" type="sibTrans" cxnId="{C80A9E0D-4310-4B1A-BC77-7EDBB9FF83D6}">
      <dgm:prSet/>
      <dgm:spPr/>
      <dgm:t>
        <a:bodyPr/>
        <a:lstStyle/>
        <a:p>
          <a:endParaRPr lang="en-IN"/>
        </a:p>
      </dgm:t>
    </dgm:pt>
    <dgm:pt modelId="{0F29D763-39AF-4BCD-92E2-1E1E9C16EB62}">
      <dgm:prSet phldrT="[Text]"/>
      <dgm:spPr/>
      <dgm:t>
        <a:bodyPr/>
        <a:lstStyle/>
        <a:p>
          <a:r>
            <a:rPr lang="en-IN" dirty="0" smtClean="0"/>
            <a:t>DATA ACCESS</a:t>
          </a:r>
          <a:endParaRPr lang="en-IN" dirty="0"/>
        </a:p>
      </dgm:t>
    </dgm:pt>
    <dgm:pt modelId="{297E96C2-4E0F-40B1-88CE-9E3DB8309EAD}" type="parTrans" cxnId="{6BF77B99-332D-4B1A-8AD4-5B295968DB22}">
      <dgm:prSet/>
      <dgm:spPr/>
      <dgm:t>
        <a:bodyPr/>
        <a:lstStyle/>
        <a:p>
          <a:endParaRPr lang="en-IN"/>
        </a:p>
      </dgm:t>
    </dgm:pt>
    <dgm:pt modelId="{AA1271B1-69B6-4E9D-80C9-6ACE00265BC3}" type="sibTrans" cxnId="{6BF77B99-332D-4B1A-8AD4-5B295968DB22}">
      <dgm:prSet/>
      <dgm:spPr/>
      <dgm:t>
        <a:bodyPr/>
        <a:lstStyle/>
        <a:p>
          <a:endParaRPr lang="en-IN"/>
        </a:p>
      </dgm:t>
    </dgm:pt>
    <dgm:pt modelId="{89957ECC-3985-42D6-AEA9-7718955A1D98}">
      <dgm:prSet phldrT="[Text]"/>
      <dgm:spPr>
        <a:solidFill>
          <a:schemeClr val="accent2">
            <a:lumMod val="60000"/>
            <a:lumOff val="40000"/>
          </a:schemeClr>
        </a:solidFill>
      </dgm:spPr>
      <dgm:t>
        <a:bodyPr/>
        <a:lstStyle/>
        <a:p>
          <a:r>
            <a:rPr lang="en-IN" dirty="0" smtClean="0"/>
            <a:t>DATA MANAGEMENT</a:t>
          </a:r>
          <a:endParaRPr lang="en-IN" dirty="0"/>
        </a:p>
      </dgm:t>
    </dgm:pt>
    <dgm:pt modelId="{FBE6CA57-A108-48E3-BE3D-52538457969C}" type="parTrans" cxnId="{A5A9E5A5-947A-498D-A757-302EAB657C44}">
      <dgm:prSet/>
      <dgm:spPr/>
      <dgm:t>
        <a:bodyPr/>
        <a:lstStyle/>
        <a:p>
          <a:endParaRPr lang="en-IN"/>
        </a:p>
      </dgm:t>
    </dgm:pt>
    <dgm:pt modelId="{31C51220-7A44-48BE-A1ED-9BEA4B03C2A0}" type="sibTrans" cxnId="{A5A9E5A5-947A-498D-A757-302EAB657C44}">
      <dgm:prSet/>
      <dgm:spPr/>
      <dgm:t>
        <a:bodyPr/>
        <a:lstStyle/>
        <a:p>
          <a:endParaRPr lang="en-IN"/>
        </a:p>
      </dgm:t>
    </dgm:pt>
    <dgm:pt modelId="{F9C09FA9-E2BA-4402-9832-5FAF4D247442}" type="pres">
      <dgm:prSet presAssocID="{EDE0D72B-EBE9-4FCB-BBF8-29E30F39B35B}" presName="Name0" presStyleCnt="0">
        <dgm:presLayoutVars>
          <dgm:dir/>
          <dgm:animLvl val="lvl"/>
          <dgm:resizeHandles val="exact"/>
        </dgm:presLayoutVars>
      </dgm:prSet>
      <dgm:spPr/>
    </dgm:pt>
    <dgm:pt modelId="{9B5C1370-FA7A-42E6-B59E-06729EB39DFF}" type="pres">
      <dgm:prSet presAssocID="{2DBB439E-DE96-46AE-BAA0-DBDE6DD24370}" presName="parTxOnly" presStyleLbl="node1" presStyleIdx="0" presStyleCnt="4">
        <dgm:presLayoutVars>
          <dgm:chMax val="0"/>
          <dgm:chPref val="0"/>
          <dgm:bulletEnabled val="1"/>
        </dgm:presLayoutVars>
      </dgm:prSet>
      <dgm:spPr/>
      <dgm:t>
        <a:bodyPr/>
        <a:lstStyle/>
        <a:p>
          <a:endParaRPr lang="en-IN"/>
        </a:p>
      </dgm:t>
    </dgm:pt>
    <dgm:pt modelId="{451DAB4D-7B80-460D-8F09-5E58D8F77BFC}" type="pres">
      <dgm:prSet presAssocID="{0CF03A88-78A3-499D-B89B-129E34852BBD}" presName="parTxOnlySpace" presStyleCnt="0"/>
      <dgm:spPr/>
    </dgm:pt>
    <dgm:pt modelId="{C7468FB0-FDE0-4B37-ABC8-FF57305F98E6}" type="pres">
      <dgm:prSet presAssocID="{2ADD51D2-596B-41E4-990F-A52AF1768FD3}" presName="parTxOnly" presStyleLbl="node1" presStyleIdx="1" presStyleCnt="4">
        <dgm:presLayoutVars>
          <dgm:chMax val="0"/>
          <dgm:chPref val="0"/>
          <dgm:bulletEnabled val="1"/>
        </dgm:presLayoutVars>
      </dgm:prSet>
      <dgm:spPr/>
      <dgm:t>
        <a:bodyPr/>
        <a:lstStyle/>
        <a:p>
          <a:endParaRPr lang="en-IN"/>
        </a:p>
      </dgm:t>
    </dgm:pt>
    <dgm:pt modelId="{E7AEFD65-054F-4E9F-91C3-055A5508F75F}" type="pres">
      <dgm:prSet presAssocID="{5D875829-DD5A-4533-AA17-602EB1C13A19}" presName="parTxOnlySpace" presStyleCnt="0"/>
      <dgm:spPr/>
    </dgm:pt>
    <dgm:pt modelId="{98EF7090-D54E-4453-B1C1-D7910BF366E3}" type="pres">
      <dgm:prSet presAssocID="{0F29D763-39AF-4BCD-92E2-1E1E9C16EB62}" presName="parTxOnly" presStyleLbl="node1" presStyleIdx="2" presStyleCnt="4">
        <dgm:presLayoutVars>
          <dgm:chMax val="0"/>
          <dgm:chPref val="0"/>
          <dgm:bulletEnabled val="1"/>
        </dgm:presLayoutVars>
      </dgm:prSet>
      <dgm:spPr/>
      <dgm:t>
        <a:bodyPr/>
        <a:lstStyle/>
        <a:p>
          <a:endParaRPr lang="en-IN"/>
        </a:p>
      </dgm:t>
    </dgm:pt>
    <dgm:pt modelId="{5AABFBC6-4C0C-40A1-A26A-6A6459CB3D0D}" type="pres">
      <dgm:prSet presAssocID="{AA1271B1-69B6-4E9D-80C9-6ACE00265BC3}" presName="parTxOnlySpace" presStyleCnt="0"/>
      <dgm:spPr/>
    </dgm:pt>
    <dgm:pt modelId="{2AA8F0DD-1894-49F8-812D-5EDEF6324762}" type="pres">
      <dgm:prSet presAssocID="{89957ECC-3985-42D6-AEA9-7718955A1D98}" presName="parTxOnly" presStyleLbl="node1" presStyleIdx="3" presStyleCnt="4">
        <dgm:presLayoutVars>
          <dgm:chMax val="0"/>
          <dgm:chPref val="0"/>
          <dgm:bulletEnabled val="1"/>
        </dgm:presLayoutVars>
      </dgm:prSet>
      <dgm:spPr/>
      <dgm:t>
        <a:bodyPr/>
        <a:lstStyle/>
        <a:p>
          <a:endParaRPr lang="en-IN"/>
        </a:p>
      </dgm:t>
    </dgm:pt>
  </dgm:ptLst>
  <dgm:cxnLst>
    <dgm:cxn modelId="{94841A52-8891-4221-8100-734F4F47C6DF}" srcId="{EDE0D72B-EBE9-4FCB-BBF8-29E30F39B35B}" destId="{2DBB439E-DE96-46AE-BAA0-DBDE6DD24370}" srcOrd="0" destOrd="0" parTransId="{4B054DC5-2A0F-41C7-90A0-C97634BB9162}" sibTransId="{0CF03A88-78A3-499D-B89B-129E34852BBD}"/>
    <dgm:cxn modelId="{CAA38A08-152C-4D97-83B6-048CE2ECAB48}" type="presOf" srcId="{89957ECC-3985-42D6-AEA9-7718955A1D98}" destId="{2AA8F0DD-1894-49F8-812D-5EDEF6324762}" srcOrd="0" destOrd="0" presId="urn:microsoft.com/office/officeart/2005/8/layout/chevron1"/>
    <dgm:cxn modelId="{F3FACC85-0CCE-4F32-A9D5-17C52204BD3C}" type="presOf" srcId="{2DBB439E-DE96-46AE-BAA0-DBDE6DD24370}" destId="{9B5C1370-FA7A-42E6-B59E-06729EB39DFF}" srcOrd="0" destOrd="0" presId="urn:microsoft.com/office/officeart/2005/8/layout/chevron1"/>
    <dgm:cxn modelId="{71176B99-4E59-465F-8BD4-DF274F5B4DC5}" type="presOf" srcId="{2ADD51D2-596B-41E4-990F-A52AF1768FD3}" destId="{C7468FB0-FDE0-4B37-ABC8-FF57305F98E6}" srcOrd="0" destOrd="0" presId="urn:microsoft.com/office/officeart/2005/8/layout/chevron1"/>
    <dgm:cxn modelId="{A5A9E5A5-947A-498D-A757-302EAB657C44}" srcId="{EDE0D72B-EBE9-4FCB-BBF8-29E30F39B35B}" destId="{89957ECC-3985-42D6-AEA9-7718955A1D98}" srcOrd="3" destOrd="0" parTransId="{FBE6CA57-A108-48E3-BE3D-52538457969C}" sibTransId="{31C51220-7A44-48BE-A1ED-9BEA4B03C2A0}"/>
    <dgm:cxn modelId="{F7AD666F-2B10-4DD8-AEAD-E09402A4AB7A}" type="presOf" srcId="{EDE0D72B-EBE9-4FCB-BBF8-29E30F39B35B}" destId="{F9C09FA9-E2BA-4402-9832-5FAF4D247442}" srcOrd="0" destOrd="0" presId="urn:microsoft.com/office/officeart/2005/8/layout/chevron1"/>
    <dgm:cxn modelId="{C80A9E0D-4310-4B1A-BC77-7EDBB9FF83D6}" srcId="{EDE0D72B-EBE9-4FCB-BBF8-29E30F39B35B}" destId="{2ADD51D2-596B-41E4-990F-A52AF1768FD3}" srcOrd="1" destOrd="0" parTransId="{1E53AC7D-A33A-4613-8245-1296F6A2E9F6}" sibTransId="{5D875829-DD5A-4533-AA17-602EB1C13A19}"/>
    <dgm:cxn modelId="{6BF77B99-332D-4B1A-8AD4-5B295968DB22}" srcId="{EDE0D72B-EBE9-4FCB-BBF8-29E30F39B35B}" destId="{0F29D763-39AF-4BCD-92E2-1E1E9C16EB62}" srcOrd="2" destOrd="0" parTransId="{297E96C2-4E0F-40B1-88CE-9E3DB8309EAD}" sibTransId="{AA1271B1-69B6-4E9D-80C9-6ACE00265BC3}"/>
    <dgm:cxn modelId="{6BF1B891-EF99-402B-8121-65DDE7590513}" type="presOf" srcId="{0F29D763-39AF-4BCD-92E2-1E1E9C16EB62}" destId="{98EF7090-D54E-4453-B1C1-D7910BF366E3}" srcOrd="0" destOrd="0" presId="urn:microsoft.com/office/officeart/2005/8/layout/chevron1"/>
    <dgm:cxn modelId="{EA0840B1-E972-4B45-976B-5A0FC7ED04A0}" type="presParOf" srcId="{F9C09FA9-E2BA-4402-9832-5FAF4D247442}" destId="{9B5C1370-FA7A-42E6-B59E-06729EB39DFF}" srcOrd="0" destOrd="0" presId="urn:microsoft.com/office/officeart/2005/8/layout/chevron1"/>
    <dgm:cxn modelId="{12626DD2-821E-42BB-B5A3-32824D04DA95}" type="presParOf" srcId="{F9C09FA9-E2BA-4402-9832-5FAF4D247442}" destId="{451DAB4D-7B80-460D-8F09-5E58D8F77BFC}" srcOrd="1" destOrd="0" presId="urn:microsoft.com/office/officeart/2005/8/layout/chevron1"/>
    <dgm:cxn modelId="{121E56C8-8A33-49E5-AA69-295C1592E923}" type="presParOf" srcId="{F9C09FA9-E2BA-4402-9832-5FAF4D247442}" destId="{C7468FB0-FDE0-4B37-ABC8-FF57305F98E6}" srcOrd="2" destOrd="0" presId="urn:microsoft.com/office/officeart/2005/8/layout/chevron1"/>
    <dgm:cxn modelId="{F92B87FA-894E-410C-816E-F74235B59327}" type="presParOf" srcId="{F9C09FA9-E2BA-4402-9832-5FAF4D247442}" destId="{E7AEFD65-054F-4E9F-91C3-055A5508F75F}" srcOrd="3" destOrd="0" presId="urn:microsoft.com/office/officeart/2005/8/layout/chevron1"/>
    <dgm:cxn modelId="{57846576-5E3B-46E2-AB64-D38A9FF04AFB}" type="presParOf" srcId="{F9C09FA9-E2BA-4402-9832-5FAF4D247442}" destId="{98EF7090-D54E-4453-B1C1-D7910BF366E3}" srcOrd="4" destOrd="0" presId="urn:microsoft.com/office/officeart/2005/8/layout/chevron1"/>
    <dgm:cxn modelId="{6413AC8D-F07C-4F0E-A286-68FCB90DA72F}" type="presParOf" srcId="{F9C09FA9-E2BA-4402-9832-5FAF4D247442}" destId="{5AABFBC6-4C0C-40A1-A26A-6A6459CB3D0D}" srcOrd="5" destOrd="0" presId="urn:microsoft.com/office/officeart/2005/8/layout/chevron1"/>
    <dgm:cxn modelId="{C33F4853-1E03-452F-B150-7019AD0B9A07}" type="presParOf" srcId="{F9C09FA9-E2BA-4402-9832-5FAF4D247442}" destId="{2AA8F0DD-1894-49F8-812D-5EDEF6324762}"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2A506C-FED8-4889-9ACD-B2F3F1CA3850}" type="doc">
      <dgm:prSet loTypeId="urn:microsoft.com/office/officeart/2005/8/layout/list1" loCatId="list" qsTypeId="urn:microsoft.com/office/officeart/2005/8/quickstyle/simple5" qsCatId="simple" csTypeId="urn:microsoft.com/office/officeart/2005/8/colors/accent3_1" csCatId="accent3" phldr="1"/>
      <dgm:spPr/>
      <dgm:t>
        <a:bodyPr/>
        <a:lstStyle/>
        <a:p>
          <a:endParaRPr lang="en-IN"/>
        </a:p>
      </dgm:t>
    </dgm:pt>
    <dgm:pt modelId="{E2C4D64E-95E1-4DC2-A987-293D9A3A58A2}">
      <dgm:prSet phldrT="[Text]"/>
      <dgm:spPr/>
      <dgm:t>
        <a:bodyPr/>
        <a:lstStyle/>
        <a:p>
          <a:r>
            <a:rPr lang="en-IN" b="0" dirty="0" smtClean="0"/>
            <a:t>Evolution</a:t>
          </a:r>
          <a:r>
            <a:rPr lang="en-IN" b="1" dirty="0" smtClean="0"/>
            <a:t> </a:t>
          </a:r>
          <a:r>
            <a:rPr lang="en-IN" b="0" dirty="0" smtClean="0"/>
            <a:t>of</a:t>
          </a:r>
          <a:r>
            <a:rPr lang="en-IN" b="1" dirty="0" smtClean="0"/>
            <a:t> </a:t>
          </a:r>
          <a:r>
            <a:rPr lang="en-IN" b="0" dirty="0" smtClean="0"/>
            <a:t>Technology</a:t>
          </a:r>
          <a:endParaRPr lang="en-IN" b="0" dirty="0"/>
        </a:p>
      </dgm:t>
    </dgm:pt>
    <dgm:pt modelId="{5651CF40-A54B-4412-B2FC-1F4737057702}" type="parTrans" cxnId="{7EA869F7-14BF-4A25-B33B-52BED1918FEB}">
      <dgm:prSet/>
      <dgm:spPr/>
      <dgm:t>
        <a:bodyPr/>
        <a:lstStyle/>
        <a:p>
          <a:endParaRPr lang="en-IN"/>
        </a:p>
      </dgm:t>
    </dgm:pt>
    <dgm:pt modelId="{91B551EB-0EEC-44DA-BBD9-8D170EEB90E0}" type="sibTrans" cxnId="{7EA869F7-14BF-4A25-B33B-52BED1918FEB}">
      <dgm:prSet/>
      <dgm:spPr/>
      <dgm:t>
        <a:bodyPr/>
        <a:lstStyle/>
        <a:p>
          <a:endParaRPr lang="en-IN"/>
        </a:p>
      </dgm:t>
    </dgm:pt>
    <dgm:pt modelId="{9E6809F6-26E6-462F-8C61-770FDCD45DA9}">
      <dgm:prSet phldrT="[Text]"/>
      <dgm:spPr/>
      <dgm:t>
        <a:bodyPr/>
        <a:lstStyle/>
        <a:p>
          <a:r>
            <a:rPr lang="en-IN" b="1" dirty="0" smtClean="0"/>
            <a:t>IOT</a:t>
          </a:r>
          <a:endParaRPr lang="en-IN" b="1" dirty="0"/>
        </a:p>
      </dgm:t>
    </dgm:pt>
    <dgm:pt modelId="{3C06C4E7-81FB-4CF9-A005-401BCB118DD3}" type="parTrans" cxnId="{DAB1D448-35ED-4BCB-BFD8-EF3D57A2914E}">
      <dgm:prSet/>
      <dgm:spPr/>
      <dgm:t>
        <a:bodyPr/>
        <a:lstStyle/>
        <a:p>
          <a:endParaRPr lang="en-IN"/>
        </a:p>
      </dgm:t>
    </dgm:pt>
    <dgm:pt modelId="{34D9815D-324B-4635-9BD9-B3712951EECE}" type="sibTrans" cxnId="{DAB1D448-35ED-4BCB-BFD8-EF3D57A2914E}">
      <dgm:prSet/>
      <dgm:spPr/>
      <dgm:t>
        <a:bodyPr/>
        <a:lstStyle/>
        <a:p>
          <a:endParaRPr lang="en-IN"/>
        </a:p>
      </dgm:t>
    </dgm:pt>
    <dgm:pt modelId="{FDA46715-32AA-44FF-BF23-9E7A7D996C8E}">
      <dgm:prSet phldrT="[Text]"/>
      <dgm:spPr/>
      <dgm:t>
        <a:bodyPr/>
        <a:lstStyle/>
        <a:p>
          <a:r>
            <a:rPr lang="en-IN" dirty="0" smtClean="0"/>
            <a:t>Social Media</a:t>
          </a:r>
          <a:endParaRPr lang="en-IN" dirty="0"/>
        </a:p>
      </dgm:t>
    </dgm:pt>
    <dgm:pt modelId="{A8E917B1-BBBB-4658-962B-C02DAF434699}" type="parTrans" cxnId="{B369CC4F-10AD-4176-8E5B-F20E27572F23}">
      <dgm:prSet/>
      <dgm:spPr/>
      <dgm:t>
        <a:bodyPr/>
        <a:lstStyle/>
        <a:p>
          <a:endParaRPr lang="en-IN"/>
        </a:p>
      </dgm:t>
    </dgm:pt>
    <dgm:pt modelId="{075B6FF8-C0E0-45D6-9134-B76C5C7B2496}" type="sibTrans" cxnId="{B369CC4F-10AD-4176-8E5B-F20E27572F23}">
      <dgm:prSet/>
      <dgm:spPr/>
      <dgm:t>
        <a:bodyPr/>
        <a:lstStyle/>
        <a:p>
          <a:endParaRPr lang="en-IN"/>
        </a:p>
      </dgm:t>
    </dgm:pt>
    <dgm:pt modelId="{9FCFCDAC-DAFA-4914-B0F2-2AB92E0A519D}" type="pres">
      <dgm:prSet presAssocID="{202A506C-FED8-4889-9ACD-B2F3F1CA3850}" presName="linear" presStyleCnt="0">
        <dgm:presLayoutVars>
          <dgm:dir/>
          <dgm:animLvl val="lvl"/>
          <dgm:resizeHandles val="exact"/>
        </dgm:presLayoutVars>
      </dgm:prSet>
      <dgm:spPr/>
      <dgm:t>
        <a:bodyPr/>
        <a:lstStyle/>
        <a:p>
          <a:endParaRPr lang="en-IN"/>
        </a:p>
      </dgm:t>
    </dgm:pt>
    <dgm:pt modelId="{416630BB-428D-4F2A-93E5-087556227DAD}" type="pres">
      <dgm:prSet presAssocID="{E2C4D64E-95E1-4DC2-A987-293D9A3A58A2}" presName="parentLin" presStyleCnt="0"/>
      <dgm:spPr/>
    </dgm:pt>
    <dgm:pt modelId="{BA5A3BC5-3AEE-4D77-B996-1930DC1518C5}" type="pres">
      <dgm:prSet presAssocID="{E2C4D64E-95E1-4DC2-A987-293D9A3A58A2}" presName="parentLeftMargin" presStyleLbl="node1" presStyleIdx="0" presStyleCnt="3"/>
      <dgm:spPr/>
      <dgm:t>
        <a:bodyPr/>
        <a:lstStyle/>
        <a:p>
          <a:endParaRPr lang="en-IN"/>
        </a:p>
      </dgm:t>
    </dgm:pt>
    <dgm:pt modelId="{C5F7C1EC-088D-48B3-8277-0687AF863892}" type="pres">
      <dgm:prSet presAssocID="{E2C4D64E-95E1-4DC2-A987-293D9A3A58A2}" presName="parentText" presStyleLbl="node1" presStyleIdx="0" presStyleCnt="3">
        <dgm:presLayoutVars>
          <dgm:chMax val="0"/>
          <dgm:bulletEnabled val="1"/>
        </dgm:presLayoutVars>
      </dgm:prSet>
      <dgm:spPr/>
      <dgm:t>
        <a:bodyPr/>
        <a:lstStyle/>
        <a:p>
          <a:endParaRPr lang="en-IN"/>
        </a:p>
      </dgm:t>
    </dgm:pt>
    <dgm:pt modelId="{CE1CE402-7CA1-47C7-894D-8FEAC259D707}" type="pres">
      <dgm:prSet presAssocID="{E2C4D64E-95E1-4DC2-A987-293D9A3A58A2}" presName="negativeSpace" presStyleCnt="0"/>
      <dgm:spPr/>
    </dgm:pt>
    <dgm:pt modelId="{708191B8-448A-4992-B4F2-F0FC1401B0A6}" type="pres">
      <dgm:prSet presAssocID="{E2C4D64E-95E1-4DC2-A987-293D9A3A58A2}" presName="childText" presStyleLbl="conFgAcc1" presStyleIdx="0" presStyleCnt="3">
        <dgm:presLayoutVars>
          <dgm:bulletEnabled val="1"/>
        </dgm:presLayoutVars>
      </dgm:prSet>
      <dgm:spPr/>
      <dgm:t>
        <a:bodyPr/>
        <a:lstStyle/>
        <a:p>
          <a:endParaRPr lang="en-IN"/>
        </a:p>
      </dgm:t>
    </dgm:pt>
    <dgm:pt modelId="{496803DF-612C-4C8B-A7E3-A2E950450C9F}" type="pres">
      <dgm:prSet presAssocID="{91B551EB-0EEC-44DA-BBD9-8D170EEB90E0}" presName="spaceBetweenRectangles" presStyleCnt="0"/>
      <dgm:spPr/>
    </dgm:pt>
    <dgm:pt modelId="{209544D3-D7B1-41EF-833F-7A0C063CF85F}" type="pres">
      <dgm:prSet presAssocID="{9E6809F6-26E6-462F-8C61-770FDCD45DA9}" presName="parentLin" presStyleCnt="0"/>
      <dgm:spPr/>
    </dgm:pt>
    <dgm:pt modelId="{D421D45D-8AFC-4C83-B73E-7C04C27A173A}" type="pres">
      <dgm:prSet presAssocID="{9E6809F6-26E6-462F-8C61-770FDCD45DA9}" presName="parentLeftMargin" presStyleLbl="node1" presStyleIdx="0" presStyleCnt="3"/>
      <dgm:spPr/>
      <dgm:t>
        <a:bodyPr/>
        <a:lstStyle/>
        <a:p>
          <a:endParaRPr lang="en-IN"/>
        </a:p>
      </dgm:t>
    </dgm:pt>
    <dgm:pt modelId="{D1403779-E774-46BF-BAD1-9FA1C7328BBB}" type="pres">
      <dgm:prSet presAssocID="{9E6809F6-26E6-462F-8C61-770FDCD45DA9}" presName="parentText" presStyleLbl="node1" presStyleIdx="1" presStyleCnt="3">
        <dgm:presLayoutVars>
          <dgm:chMax val="0"/>
          <dgm:bulletEnabled val="1"/>
        </dgm:presLayoutVars>
      </dgm:prSet>
      <dgm:spPr/>
      <dgm:t>
        <a:bodyPr/>
        <a:lstStyle/>
        <a:p>
          <a:endParaRPr lang="en-IN"/>
        </a:p>
      </dgm:t>
    </dgm:pt>
    <dgm:pt modelId="{32161CD2-E326-4B21-A7E1-88F9452A2B95}" type="pres">
      <dgm:prSet presAssocID="{9E6809F6-26E6-462F-8C61-770FDCD45DA9}" presName="negativeSpace" presStyleCnt="0"/>
      <dgm:spPr/>
    </dgm:pt>
    <dgm:pt modelId="{966F86D5-8215-4490-896B-93BF7BA6A0D4}" type="pres">
      <dgm:prSet presAssocID="{9E6809F6-26E6-462F-8C61-770FDCD45DA9}" presName="childText" presStyleLbl="conFgAcc1" presStyleIdx="1" presStyleCnt="3">
        <dgm:presLayoutVars>
          <dgm:bulletEnabled val="1"/>
        </dgm:presLayoutVars>
      </dgm:prSet>
      <dgm:spPr/>
    </dgm:pt>
    <dgm:pt modelId="{31183387-5352-4E30-9189-F8FB82086E1C}" type="pres">
      <dgm:prSet presAssocID="{34D9815D-324B-4635-9BD9-B3712951EECE}" presName="spaceBetweenRectangles" presStyleCnt="0"/>
      <dgm:spPr/>
    </dgm:pt>
    <dgm:pt modelId="{80F9152A-7EB3-4B6F-B988-6468205A08BD}" type="pres">
      <dgm:prSet presAssocID="{FDA46715-32AA-44FF-BF23-9E7A7D996C8E}" presName="parentLin" presStyleCnt="0"/>
      <dgm:spPr/>
    </dgm:pt>
    <dgm:pt modelId="{F53D1F34-16EF-4BED-9317-F36C4E208655}" type="pres">
      <dgm:prSet presAssocID="{FDA46715-32AA-44FF-BF23-9E7A7D996C8E}" presName="parentLeftMargin" presStyleLbl="node1" presStyleIdx="1" presStyleCnt="3"/>
      <dgm:spPr/>
      <dgm:t>
        <a:bodyPr/>
        <a:lstStyle/>
        <a:p>
          <a:endParaRPr lang="en-IN"/>
        </a:p>
      </dgm:t>
    </dgm:pt>
    <dgm:pt modelId="{48A538EA-FEE6-4986-A655-2E85D3DE852A}" type="pres">
      <dgm:prSet presAssocID="{FDA46715-32AA-44FF-BF23-9E7A7D996C8E}" presName="parentText" presStyleLbl="node1" presStyleIdx="2" presStyleCnt="3">
        <dgm:presLayoutVars>
          <dgm:chMax val="0"/>
          <dgm:bulletEnabled val="1"/>
        </dgm:presLayoutVars>
      </dgm:prSet>
      <dgm:spPr/>
      <dgm:t>
        <a:bodyPr/>
        <a:lstStyle/>
        <a:p>
          <a:endParaRPr lang="en-IN"/>
        </a:p>
      </dgm:t>
    </dgm:pt>
    <dgm:pt modelId="{344EAC9D-4A1D-45D8-BC7B-DC37F6C5E097}" type="pres">
      <dgm:prSet presAssocID="{FDA46715-32AA-44FF-BF23-9E7A7D996C8E}" presName="negativeSpace" presStyleCnt="0"/>
      <dgm:spPr/>
    </dgm:pt>
    <dgm:pt modelId="{C8922C54-6C12-40A0-AF16-EE9E3B365A9D}" type="pres">
      <dgm:prSet presAssocID="{FDA46715-32AA-44FF-BF23-9E7A7D996C8E}" presName="childText" presStyleLbl="conFgAcc1" presStyleIdx="2" presStyleCnt="3">
        <dgm:presLayoutVars>
          <dgm:bulletEnabled val="1"/>
        </dgm:presLayoutVars>
      </dgm:prSet>
      <dgm:spPr/>
    </dgm:pt>
  </dgm:ptLst>
  <dgm:cxnLst>
    <dgm:cxn modelId="{3050181A-2432-4BFB-9CD2-2A6D995F933B}" type="presOf" srcId="{9E6809F6-26E6-462F-8C61-770FDCD45DA9}" destId="{D421D45D-8AFC-4C83-B73E-7C04C27A173A}" srcOrd="0" destOrd="0" presId="urn:microsoft.com/office/officeart/2005/8/layout/list1"/>
    <dgm:cxn modelId="{7EA869F7-14BF-4A25-B33B-52BED1918FEB}" srcId="{202A506C-FED8-4889-9ACD-B2F3F1CA3850}" destId="{E2C4D64E-95E1-4DC2-A987-293D9A3A58A2}" srcOrd="0" destOrd="0" parTransId="{5651CF40-A54B-4412-B2FC-1F4737057702}" sibTransId="{91B551EB-0EEC-44DA-BBD9-8D170EEB90E0}"/>
    <dgm:cxn modelId="{4B7F4ED6-6049-4BE7-A0C0-E838E42F715B}" type="presOf" srcId="{FDA46715-32AA-44FF-BF23-9E7A7D996C8E}" destId="{48A538EA-FEE6-4986-A655-2E85D3DE852A}" srcOrd="1" destOrd="0" presId="urn:microsoft.com/office/officeart/2005/8/layout/list1"/>
    <dgm:cxn modelId="{B4C357CC-A4F3-48C5-BE7B-A4FA6BCF180E}" type="presOf" srcId="{E2C4D64E-95E1-4DC2-A987-293D9A3A58A2}" destId="{BA5A3BC5-3AEE-4D77-B996-1930DC1518C5}" srcOrd="0" destOrd="0" presId="urn:microsoft.com/office/officeart/2005/8/layout/list1"/>
    <dgm:cxn modelId="{C4CBFC74-AF3E-4F15-AEC1-982B88B2E835}" type="presOf" srcId="{E2C4D64E-95E1-4DC2-A987-293D9A3A58A2}" destId="{C5F7C1EC-088D-48B3-8277-0687AF863892}" srcOrd="1" destOrd="0" presId="urn:microsoft.com/office/officeart/2005/8/layout/list1"/>
    <dgm:cxn modelId="{901BA08E-CA30-47B7-B20F-6D02CE4F624F}" type="presOf" srcId="{202A506C-FED8-4889-9ACD-B2F3F1CA3850}" destId="{9FCFCDAC-DAFA-4914-B0F2-2AB92E0A519D}" srcOrd="0" destOrd="0" presId="urn:microsoft.com/office/officeart/2005/8/layout/list1"/>
    <dgm:cxn modelId="{818F1131-748A-41B5-8619-AFAAB4BFEA5D}" type="presOf" srcId="{9E6809F6-26E6-462F-8C61-770FDCD45DA9}" destId="{D1403779-E774-46BF-BAD1-9FA1C7328BBB}" srcOrd="1" destOrd="0" presId="urn:microsoft.com/office/officeart/2005/8/layout/list1"/>
    <dgm:cxn modelId="{DAB1D448-35ED-4BCB-BFD8-EF3D57A2914E}" srcId="{202A506C-FED8-4889-9ACD-B2F3F1CA3850}" destId="{9E6809F6-26E6-462F-8C61-770FDCD45DA9}" srcOrd="1" destOrd="0" parTransId="{3C06C4E7-81FB-4CF9-A005-401BCB118DD3}" sibTransId="{34D9815D-324B-4635-9BD9-B3712951EECE}"/>
    <dgm:cxn modelId="{B369CC4F-10AD-4176-8E5B-F20E27572F23}" srcId="{202A506C-FED8-4889-9ACD-B2F3F1CA3850}" destId="{FDA46715-32AA-44FF-BF23-9E7A7D996C8E}" srcOrd="2" destOrd="0" parTransId="{A8E917B1-BBBB-4658-962B-C02DAF434699}" sibTransId="{075B6FF8-C0E0-45D6-9134-B76C5C7B2496}"/>
    <dgm:cxn modelId="{B7112329-4D12-4B6B-AF7A-5DE8039A6FF5}" type="presOf" srcId="{FDA46715-32AA-44FF-BF23-9E7A7D996C8E}" destId="{F53D1F34-16EF-4BED-9317-F36C4E208655}" srcOrd="0" destOrd="0" presId="urn:microsoft.com/office/officeart/2005/8/layout/list1"/>
    <dgm:cxn modelId="{75A1043D-8DE4-4CD4-81A0-8B9DD343FAC5}" type="presParOf" srcId="{9FCFCDAC-DAFA-4914-B0F2-2AB92E0A519D}" destId="{416630BB-428D-4F2A-93E5-087556227DAD}" srcOrd="0" destOrd="0" presId="urn:microsoft.com/office/officeart/2005/8/layout/list1"/>
    <dgm:cxn modelId="{139F9409-F9B5-4262-B93D-7F5C725C8011}" type="presParOf" srcId="{416630BB-428D-4F2A-93E5-087556227DAD}" destId="{BA5A3BC5-3AEE-4D77-B996-1930DC1518C5}" srcOrd="0" destOrd="0" presId="urn:microsoft.com/office/officeart/2005/8/layout/list1"/>
    <dgm:cxn modelId="{A4A8DBF0-77C9-477F-A95E-4F5841475513}" type="presParOf" srcId="{416630BB-428D-4F2A-93E5-087556227DAD}" destId="{C5F7C1EC-088D-48B3-8277-0687AF863892}" srcOrd="1" destOrd="0" presId="urn:microsoft.com/office/officeart/2005/8/layout/list1"/>
    <dgm:cxn modelId="{A8F18BA6-6AC9-4439-B5FE-AECF0F380B35}" type="presParOf" srcId="{9FCFCDAC-DAFA-4914-B0F2-2AB92E0A519D}" destId="{CE1CE402-7CA1-47C7-894D-8FEAC259D707}" srcOrd="1" destOrd="0" presId="urn:microsoft.com/office/officeart/2005/8/layout/list1"/>
    <dgm:cxn modelId="{668FCF73-263C-42D3-9C51-632FEEB93C2B}" type="presParOf" srcId="{9FCFCDAC-DAFA-4914-B0F2-2AB92E0A519D}" destId="{708191B8-448A-4992-B4F2-F0FC1401B0A6}" srcOrd="2" destOrd="0" presId="urn:microsoft.com/office/officeart/2005/8/layout/list1"/>
    <dgm:cxn modelId="{60B79B52-BE72-49CF-B5C7-207E360289B5}" type="presParOf" srcId="{9FCFCDAC-DAFA-4914-B0F2-2AB92E0A519D}" destId="{496803DF-612C-4C8B-A7E3-A2E950450C9F}" srcOrd="3" destOrd="0" presId="urn:microsoft.com/office/officeart/2005/8/layout/list1"/>
    <dgm:cxn modelId="{3C696AE7-935A-4D77-81EB-219F28717759}" type="presParOf" srcId="{9FCFCDAC-DAFA-4914-B0F2-2AB92E0A519D}" destId="{209544D3-D7B1-41EF-833F-7A0C063CF85F}" srcOrd="4" destOrd="0" presId="urn:microsoft.com/office/officeart/2005/8/layout/list1"/>
    <dgm:cxn modelId="{A4F7607D-4C82-4016-ACBD-33E255C8A5D0}" type="presParOf" srcId="{209544D3-D7B1-41EF-833F-7A0C063CF85F}" destId="{D421D45D-8AFC-4C83-B73E-7C04C27A173A}" srcOrd="0" destOrd="0" presId="urn:microsoft.com/office/officeart/2005/8/layout/list1"/>
    <dgm:cxn modelId="{7AD4832D-1666-47B6-ADB8-F18710D33661}" type="presParOf" srcId="{209544D3-D7B1-41EF-833F-7A0C063CF85F}" destId="{D1403779-E774-46BF-BAD1-9FA1C7328BBB}" srcOrd="1" destOrd="0" presId="urn:microsoft.com/office/officeart/2005/8/layout/list1"/>
    <dgm:cxn modelId="{B69260CC-C491-4C3B-A55D-E48AC59F712A}" type="presParOf" srcId="{9FCFCDAC-DAFA-4914-B0F2-2AB92E0A519D}" destId="{32161CD2-E326-4B21-A7E1-88F9452A2B95}" srcOrd="5" destOrd="0" presId="urn:microsoft.com/office/officeart/2005/8/layout/list1"/>
    <dgm:cxn modelId="{1E1200D1-7329-4C0C-9B1E-96C8F43FD3D2}" type="presParOf" srcId="{9FCFCDAC-DAFA-4914-B0F2-2AB92E0A519D}" destId="{966F86D5-8215-4490-896B-93BF7BA6A0D4}" srcOrd="6" destOrd="0" presId="urn:microsoft.com/office/officeart/2005/8/layout/list1"/>
    <dgm:cxn modelId="{32CFB043-C7B1-420A-AA0C-376361BC29E9}" type="presParOf" srcId="{9FCFCDAC-DAFA-4914-B0F2-2AB92E0A519D}" destId="{31183387-5352-4E30-9189-F8FB82086E1C}" srcOrd="7" destOrd="0" presId="urn:microsoft.com/office/officeart/2005/8/layout/list1"/>
    <dgm:cxn modelId="{6EA73485-A25C-436E-87A4-ED6CD764FB96}" type="presParOf" srcId="{9FCFCDAC-DAFA-4914-B0F2-2AB92E0A519D}" destId="{80F9152A-7EB3-4B6F-B988-6468205A08BD}" srcOrd="8" destOrd="0" presId="urn:microsoft.com/office/officeart/2005/8/layout/list1"/>
    <dgm:cxn modelId="{1079F783-2059-4832-B219-F9D06F4A22E2}" type="presParOf" srcId="{80F9152A-7EB3-4B6F-B988-6468205A08BD}" destId="{F53D1F34-16EF-4BED-9317-F36C4E208655}" srcOrd="0" destOrd="0" presId="urn:microsoft.com/office/officeart/2005/8/layout/list1"/>
    <dgm:cxn modelId="{02C780AB-DA83-4EEA-8DCD-F93A30FF3157}" type="presParOf" srcId="{80F9152A-7EB3-4B6F-B988-6468205A08BD}" destId="{48A538EA-FEE6-4986-A655-2E85D3DE852A}" srcOrd="1" destOrd="0" presId="urn:microsoft.com/office/officeart/2005/8/layout/list1"/>
    <dgm:cxn modelId="{20E6B1CF-53A2-4AF0-8E85-367AC088E406}" type="presParOf" srcId="{9FCFCDAC-DAFA-4914-B0F2-2AB92E0A519D}" destId="{344EAC9D-4A1D-45D8-BC7B-DC37F6C5E097}" srcOrd="9" destOrd="0" presId="urn:microsoft.com/office/officeart/2005/8/layout/list1"/>
    <dgm:cxn modelId="{3545EC16-9533-4F73-AA08-D6D918645254}" type="presParOf" srcId="{9FCFCDAC-DAFA-4914-B0F2-2AB92E0A519D}" destId="{C8922C54-6C12-40A0-AF16-EE9E3B365A9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B97AEE-4E4E-46A4-9D86-2B94847EA4B8}" type="doc">
      <dgm:prSet loTypeId="urn:microsoft.com/office/officeart/2005/8/layout/cycle8" loCatId="cycle" qsTypeId="urn:microsoft.com/office/officeart/2005/8/quickstyle/simple1" qsCatId="simple" csTypeId="urn:microsoft.com/office/officeart/2005/8/colors/accent0_1" csCatId="mainScheme" phldr="1"/>
      <dgm:spPr/>
    </dgm:pt>
    <dgm:pt modelId="{9D4CB10C-AC43-4CBB-8A82-BB58AFEB6C66}">
      <dgm:prSet phldrT="[Text]" custT="1"/>
      <dgm:spPr/>
      <dgm:t>
        <a:bodyPr/>
        <a:lstStyle/>
        <a:p>
          <a:r>
            <a:rPr lang="en-IN" sz="1200" dirty="0" smtClean="0"/>
            <a:t>4,166,667 likes &amp; 200,000 photos</a:t>
          </a:r>
          <a:endParaRPr lang="en-IN" sz="1200" dirty="0"/>
        </a:p>
      </dgm:t>
    </dgm:pt>
    <dgm:pt modelId="{50392BDA-9403-4E8B-A1EA-CB6676E1BFBD}" type="sibTrans" cxnId="{FFEF53DC-BC8D-4418-9435-9C9EDFC17E6A}">
      <dgm:prSet/>
      <dgm:spPr/>
      <dgm:t>
        <a:bodyPr/>
        <a:lstStyle/>
        <a:p>
          <a:endParaRPr lang="en-IN"/>
        </a:p>
      </dgm:t>
    </dgm:pt>
    <dgm:pt modelId="{9348FD01-0A35-4FC2-93AB-6D00C6F15E3E}" type="parTrans" cxnId="{FFEF53DC-BC8D-4418-9435-9C9EDFC17E6A}">
      <dgm:prSet/>
      <dgm:spPr/>
      <dgm:t>
        <a:bodyPr/>
        <a:lstStyle/>
        <a:p>
          <a:endParaRPr lang="en-IN"/>
        </a:p>
      </dgm:t>
    </dgm:pt>
    <dgm:pt modelId="{94FE69D6-D7C4-416D-A4C6-75E75C288DB9}">
      <dgm:prSet phldrT="[Text]" custT="1"/>
      <dgm:spPr/>
      <dgm:t>
        <a:bodyPr/>
        <a:lstStyle/>
        <a:p>
          <a:pPr algn="r"/>
          <a:r>
            <a:rPr lang="en-IN" sz="1200" dirty="0" smtClean="0"/>
            <a:t>204,000,000 emails</a:t>
          </a:r>
          <a:endParaRPr lang="en-IN" sz="1800" dirty="0"/>
        </a:p>
      </dgm:t>
    </dgm:pt>
    <dgm:pt modelId="{819FCC75-7DFC-4FA1-BE86-6683B29C0A38}" type="sibTrans" cxnId="{A51BF473-F5F1-463D-8EA4-9B2C92178CA0}">
      <dgm:prSet/>
      <dgm:spPr/>
      <dgm:t>
        <a:bodyPr/>
        <a:lstStyle/>
        <a:p>
          <a:endParaRPr lang="en-IN"/>
        </a:p>
      </dgm:t>
    </dgm:pt>
    <dgm:pt modelId="{214F20EC-B4F2-492E-BFC7-C914E3752696}" type="parTrans" cxnId="{A51BF473-F5F1-463D-8EA4-9B2C92178CA0}">
      <dgm:prSet/>
      <dgm:spPr/>
      <dgm:t>
        <a:bodyPr/>
        <a:lstStyle/>
        <a:p>
          <a:endParaRPr lang="en-IN"/>
        </a:p>
      </dgm:t>
    </dgm:pt>
    <dgm:pt modelId="{9895A247-2331-4431-BDA0-CC45DF3DE827}">
      <dgm:prSet phldrT="[Text]" custT="1"/>
      <dgm:spPr/>
      <dgm:t>
        <a:bodyPr/>
        <a:lstStyle/>
        <a:p>
          <a:pPr algn="l"/>
          <a:r>
            <a:rPr lang="en-IN" sz="1200" dirty="0" smtClean="0"/>
            <a:t>347,222 tweets</a:t>
          </a:r>
          <a:endParaRPr lang="en-IN" sz="1200" dirty="0"/>
        </a:p>
      </dgm:t>
    </dgm:pt>
    <dgm:pt modelId="{14AFB7AD-645F-4A1E-A868-9DF6DFE6AADB}" type="sibTrans" cxnId="{3835957D-AA20-4021-A4EB-F71F8CEE684E}">
      <dgm:prSet/>
      <dgm:spPr/>
      <dgm:t>
        <a:bodyPr/>
        <a:lstStyle/>
        <a:p>
          <a:endParaRPr lang="en-IN"/>
        </a:p>
      </dgm:t>
    </dgm:pt>
    <dgm:pt modelId="{8ED3C4F7-4623-48E9-AA67-25F6E194B5C8}" type="parTrans" cxnId="{3835957D-AA20-4021-A4EB-F71F8CEE684E}">
      <dgm:prSet/>
      <dgm:spPr/>
      <dgm:t>
        <a:bodyPr/>
        <a:lstStyle/>
        <a:p>
          <a:endParaRPr lang="en-IN"/>
        </a:p>
      </dgm:t>
    </dgm:pt>
    <dgm:pt modelId="{B1D363E9-4E47-4362-8318-E3FD3B4853D1}">
      <dgm:prSet phldrT="[Text]" custT="1"/>
      <dgm:spPr/>
      <dgm:t>
        <a:bodyPr/>
        <a:lstStyle/>
        <a:p>
          <a:r>
            <a:rPr lang="en-IN" sz="1200" dirty="0" smtClean="0"/>
            <a:t>300 hours of video uploaded</a:t>
          </a:r>
          <a:endParaRPr lang="en-IN" sz="1200" dirty="0"/>
        </a:p>
      </dgm:t>
    </dgm:pt>
    <dgm:pt modelId="{8A2C9EE3-4E3B-4BC5-811D-966150C2309A}" type="sibTrans" cxnId="{A4D85B18-0A5F-4891-9200-75BF3A709401}">
      <dgm:prSet/>
      <dgm:spPr/>
      <dgm:t>
        <a:bodyPr/>
        <a:lstStyle/>
        <a:p>
          <a:endParaRPr lang="en-IN"/>
        </a:p>
      </dgm:t>
    </dgm:pt>
    <dgm:pt modelId="{5BCBF7AC-A999-40AC-8660-B84132FAF234}" type="parTrans" cxnId="{A4D85B18-0A5F-4891-9200-75BF3A709401}">
      <dgm:prSet/>
      <dgm:spPr/>
      <dgm:t>
        <a:bodyPr/>
        <a:lstStyle/>
        <a:p>
          <a:endParaRPr lang="en-IN"/>
        </a:p>
      </dgm:t>
    </dgm:pt>
    <dgm:pt modelId="{1E04089C-7AF4-4452-9C8B-C7B6987DB7D9}">
      <dgm:prSet phldrT="[Text]" custT="1"/>
      <dgm:spPr/>
      <dgm:t>
        <a:bodyPr/>
        <a:lstStyle/>
        <a:p>
          <a:pPr algn="r"/>
          <a:r>
            <a:rPr lang="en-IN" sz="1200" dirty="0" smtClean="0"/>
            <a:t>1,736,111 Instagram pictures</a:t>
          </a:r>
          <a:endParaRPr lang="en-IN" sz="1200" dirty="0"/>
        </a:p>
      </dgm:t>
    </dgm:pt>
    <dgm:pt modelId="{F77F9E40-EB70-470F-8BCE-C8D57E3B949E}" type="sibTrans" cxnId="{1586CCC5-BEF1-42AA-A973-D4E6C9F52C8D}">
      <dgm:prSet/>
      <dgm:spPr/>
      <dgm:t>
        <a:bodyPr/>
        <a:lstStyle/>
        <a:p>
          <a:endParaRPr lang="en-IN"/>
        </a:p>
      </dgm:t>
    </dgm:pt>
    <dgm:pt modelId="{E886BB13-A997-47BF-97D6-7467362F1588}" type="parTrans" cxnId="{1586CCC5-BEF1-42AA-A973-D4E6C9F52C8D}">
      <dgm:prSet/>
      <dgm:spPr/>
      <dgm:t>
        <a:bodyPr/>
        <a:lstStyle/>
        <a:p>
          <a:endParaRPr lang="en-IN"/>
        </a:p>
      </dgm:t>
    </dgm:pt>
    <dgm:pt modelId="{AD3E0483-416E-4C88-9B4F-41F8E6C1600C}" type="pres">
      <dgm:prSet presAssocID="{E2B97AEE-4E4E-46A4-9D86-2B94847EA4B8}" presName="compositeShape" presStyleCnt="0">
        <dgm:presLayoutVars>
          <dgm:chMax val="7"/>
          <dgm:dir/>
          <dgm:resizeHandles val="exact"/>
        </dgm:presLayoutVars>
      </dgm:prSet>
      <dgm:spPr/>
    </dgm:pt>
    <dgm:pt modelId="{3430FC52-671B-460C-B9EB-F1A05C90C099}" type="pres">
      <dgm:prSet presAssocID="{E2B97AEE-4E4E-46A4-9D86-2B94847EA4B8}" presName="wedge1" presStyleLbl="node1" presStyleIdx="0" presStyleCnt="5"/>
      <dgm:spPr/>
      <dgm:t>
        <a:bodyPr/>
        <a:lstStyle/>
        <a:p>
          <a:endParaRPr lang="en-IN"/>
        </a:p>
      </dgm:t>
    </dgm:pt>
    <dgm:pt modelId="{030376D1-04E1-4946-90A0-0763F838750B}" type="pres">
      <dgm:prSet presAssocID="{E2B97AEE-4E4E-46A4-9D86-2B94847EA4B8}" presName="dummy1a" presStyleCnt="0"/>
      <dgm:spPr/>
    </dgm:pt>
    <dgm:pt modelId="{AF70E174-64BE-4B31-9FCA-987AFE5D3881}" type="pres">
      <dgm:prSet presAssocID="{E2B97AEE-4E4E-46A4-9D86-2B94847EA4B8}" presName="dummy1b" presStyleCnt="0"/>
      <dgm:spPr/>
    </dgm:pt>
    <dgm:pt modelId="{DF3D8572-08D8-4501-B853-829DBB107A93}" type="pres">
      <dgm:prSet presAssocID="{E2B97AEE-4E4E-46A4-9D86-2B94847EA4B8}" presName="wedge1Tx" presStyleLbl="node1" presStyleIdx="0" presStyleCnt="5">
        <dgm:presLayoutVars>
          <dgm:chMax val="0"/>
          <dgm:chPref val="0"/>
          <dgm:bulletEnabled val="1"/>
        </dgm:presLayoutVars>
      </dgm:prSet>
      <dgm:spPr/>
      <dgm:t>
        <a:bodyPr/>
        <a:lstStyle/>
        <a:p>
          <a:endParaRPr lang="en-IN"/>
        </a:p>
      </dgm:t>
    </dgm:pt>
    <dgm:pt modelId="{6DAD29DE-ECFB-45E9-B1B2-907EB920DFEF}" type="pres">
      <dgm:prSet presAssocID="{E2B97AEE-4E4E-46A4-9D86-2B94847EA4B8}" presName="wedge2" presStyleLbl="node1" presStyleIdx="1" presStyleCnt="5"/>
      <dgm:spPr/>
      <dgm:t>
        <a:bodyPr/>
        <a:lstStyle/>
        <a:p>
          <a:endParaRPr lang="en-IN"/>
        </a:p>
      </dgm:t>
    </dgm:pt>
    <dgm:pt modelId="{42C06748-D597-4C49-B49A-0D709829BEA8}" type="pres">
      <dgm:prSet presAssocID="{E2B97AEE-4E4E-46A4-9D86-2B94847EA4B8}" presName="dummy2a" presStyleCnt="0"/>
      <dgm:spPr/>
    </dgm:pt>
    <dgm:pt modelId="{8A374D42-1F2C-4CC7-BD27-2E9912108B57}" type="pres">
      <dgm:prSet presAssocID="{E2B97AEE-4E4E-46A4-9D86-2B94847EA4B8}" presName="dummy2b" presStyleCnt="0"/>
      <dgm:spPr/>
    </dgm:pt>
    <dgm:pt modelId="{7131068F-0BE2-4ABA-BDC1-3240647A0371}" type="pres">
      <dgm:prSet presAssocID="{E2B97AEE-4E4E-46A4-9D86-2B94847EA4B8}" presName="wedge2Tx" presStyleLbl="node1" presStyleIdx="1" presStyleCnt="5">
        <dgm:presLayoutVars>
          <dgm:chMax val="0"/>
          <dgm:chPref val="0"/>
          <dgm:bulletEnabled val="1"/>
        </dgm:presLayoutVars>
      </dgm:prSet>
      <dgm:spPr/>
      <dgm:t>
        <a:bodyPr/>
        <a:lstStyle/>
        <a:p>
          <a:endParaRPr lang="en-IN"/>
        </a:p>
      </dgm:t>
    </dgm:pt>
    <dgm:pt modelId="{DB265996-3B36-4DE2-AAC3-02D96A6206B0}" type="pres">
      <dgm:prSet presAssocID="{E2B97AEE-4E4E-46A4-9D86-2B94847EA4B8}" presName="wedge3" presStyleLbl="node1" presStyleIdx="2" presStyleCnt="5"/>
      <dgm:spPr/>
      <dgm:t>
        <a:bodyPr/>
        <a:lstStyle/>
        <a:p>
          <a:endParaRPr lang="en-IN"/>
        </a:p>
      </dgm:t>
    </dgm:pt>
    <dgm:pt modelId="{BC67A930-9468-44DD-9035-4DFAF15839BC}" type="pres">
      <dgm:prSet presAssocID="{E2B97AEE-4E4E-46A4-9D86-2B94847EA4B8}" presName="dummy3a" presStyleCnt="0"/>
      <dgm:spPr/>
    </dgm:pt>
    <dgm:pt modelId="{4169B29E-6F29-499A-8203-B4EE5F500BC1}" type="pres">
      <dgm:prSet presAssocID="{E2B97AEE-4E4E-46A4-9D86-2B94847EA4B8}" presName="dummy3b" presStyleCnt="0"/>
      <dgm:spPr/>
    </dgm:pt>
    <dgm:pt modelId="{B15BF115-2FA1-42AF-8A93-1166D0E34121}" type="pres">
      <dgm:prSet presAssocID="{E2B97AEE-4E4E-46A4-9D86-2B94847EA4B8}" presName="wedge3Tx" presStyleLbl="node1" presStyleIdx="2" presStyleCnt="5">
        <dgm:presLayoutVars>
          <dgm:chMax val="0"/>
          <dgm:chPref val="0"/>
          <dgm:bulletEnabled val="1"/>
        </dgm:presLayoutVars>
      </dgm:prSet>
      <dgm:spPr/>
      <dgm:t>
        <a:bodyPr/>
        <a:lstStyle/>
        <a:p>
          <a:endParaRPr lang="en-IN"/>
        </a:p>
      </dgm:t>
    </dgm:pt>
    <dgm:pt modelId="{05F443AB-04F3-4314-8256-8CDDD12CA341}" type="pres">
      <dgm:prSet presAssocID="{E2B97AEE-4E4E-46A4-9D86-2B94847EA4B8}" presName="wedge4" presStyleLbl="node1" presStyleIdx="3" presStyleCnt="5"/>
      <dgm:spPr/>
      <dgm:t>
        <a:bodyPr/>
        <a:lstStyle/>
        <a:p>
          <a:endParaRPr lang="en-IN"/>
        </a:p>
      </dgm:t>
    </dgm:pt>
    <dgm:pt modelId="{D9354B66-5269-443B-909D-36B91F362560}" type="pres">
      <dgm:prSet presAssocID="{E2B97AEE-4E4E-46A4-9D86-2B94847EA4B8}" presName="dummy4a" presStyleCnt="0"/>
      <dgm:spPr/>
    </dgm:pt>
    <dgm:pt modelId="{B7072FB7-F474-47A7-B68B-36012DB005FC}" type="pres">
      <dgm:prSet presAssocID="{E2B97AEE-4E4E-46A4-9D86-2B94847EA4B8}" presName="dummy4b" presStyleCnt="0"/>
      <dgm:spPr/>
    </dgm:pt>
    <dgm:pt modelId="{0B646073-A2C8-4E69-BCB2-496DDD896EF4}" type="pres">
      <dgm:prSet presAssocID="{E2B97AEE-4E4E-46A4-9D86-2B94847EA4B8}" presName="wedge4Tx" presStyleLbl="node1" presStyleIdx="3" presStyleCnt="5">
        <dgm:presLayoutVars>
          <dgm:chMax val="0"/>
          <dgm:chPref val="0"/>
          <dgm:bulletEnabled val="1"/>
        </dgm:presLayoutVars>
      </dgm:prSet>
      <dgm:spPr/>
      <dgm:t>
        <a:bodyPr/>
        <a:lstStyle/>
        <a:p>
          <a:endParaRPr lang="en-IN"/>
        </a:p>
      </dgm:t>
    </dgm:pt>
    <dgm:pt modelId="{12715393-0F72-4EC9-8712-7C94AC0DEA60}" type="pres">
      <dgm:prSet presAssocID="{E2B97AEE-4E4E-46A4-9D86-2B94847EA4B8}" presName="wedge5" presStyleLbl="node1" presStyleIdx="4" presStyleCnt="5"/>
      <dgm:spPr/>
      <dgm:t>
        <a:bodyPr/>
        <a:lstStyle/>
        <a:p>
          <a:endParaRPr lang="en-IN"/>
        </a:p>
      </dgm:t>
    </dgm:pt>
    <dgm:pt modelId="{AF47ACD5-A92D-48B6-A8E7-E0BF33B73EF1}" type="pres">
      <dgm:prSet presAssocID="{E2B97AEE-4E4E-46A4-9D86-2B94847EA4B8}" presName="dummy5a" presStyleCnt="0"/>
      <dgm:spPr/>
    </dgm:pt>
    <dgm:pt modelId="{24D52C67-3AF3-4EE3-9118-F6DD03F7059A}" type="pres">
      <dgm:prSet presAssocID="{E2B97AEE-4E4E-46A4-9D86-2B94847EA4B8}" presName="dummy5b" presStyleCnt="0"/>
      <dgm:spPr/>
    </dgm:pt>
    <dgm:pt modelId="{4ED2C10A-8F7C-4585-BD59-041945C085C2}" type="pres">
      <dgm:prSet presAssocID="{E2B97AEE-4E4E-46A4-9D86-2B94847EA4B8}" presName="wedge5Tx" presStyleLbl="node1" presStyleIdx="4" presStyleCnt="5">
        <dgm:presLayoutVars>
          <dgm:chMax val="0"/>
          <dgm:chPref val="0"/>
          <dgm:bulletEnabled val="1"/>
        </dgm:presLayoutVars>
      </dgm:prSet>
      <dgm:spPr/>
      <dgm:t>
        <a:bodyPr/>
        <a:lstStyle/>
        <a:p>
          <a:endParaRPr lang="en-IN"/>
        </a:p>
      </dgm:t>
    </dgm:pt>
    <dgm:pt modelId="{AF46F1B1-3E5D-4A9B-894D-1DD6BAA7B5E3}" type="pres">
      <dgm:prSet presAssocID="{50392BDA-9403-4E8B-A1EA-CB6676E1BFBD}" presName="arrowWedge1" presStyleLbl="fgSibTrans2D1" presStyleIdx="0" presStyleCnt="5"/>
      <dgm:spPr/>
    </dgm:pt>
    <dgm:pt modelId="{D9788EA2-B8F7-4E1C-99C8-C2B23144242A}" type="pres">
      <dgm:prSet presAssocID="{F77F9E40-EB70-470F-8BCE-C8D57E3B949E}" presName="arrowWedge2" presStyleLbl="fgSibTrans2D1" presStyleIdx="1" presStyleCnt="5"/>
      <dgm:spPr/>
    </dgm:pt>
    <dgm:pt modelId="{36933F9C-D09F-436B-AB46-0C008B8F0DF2}" type="pres">
      <dgm:prSet presAssocID="{8A2C9EE3-4E3B-4BC5-811D-966150C2309A}" presName="arrowWedge3" presStyleLbl="fgSibTrans2D1" presStyleIdx="2" presStyleCnt="5"/>
      <dgm:spPr/>
    </dgm:pt>
    <dgm:pt modelId="{B2F5E81F-8CF7-4A60-8112-DFB723D79D25}" type="pres">
      <dgm:prSet presAssocID="{14AFB7AD-645F-4A1E-A868-9DF6DFE6AADB}" presName="arrowWedge4" presStyleLbl="fgSibTrans2D1" presStyleIdx="3" presStyleCnt="5"/>
      <dgm:spPr/>
    </dgm:pt>
    <dgm:pt modelId="{EC929779-E26F-4A4B-8BF0-7EEE94EDAE53}" type="pres">
      <dgm:prSet presAssocID="{819FCC75-7DFC-4FA1-BE86-6683B29C0A38}" presName="arrowWedge5" presStyleLbl="fgSibTrans2D1" presStyleIdx="4" presStyleCnt="5"/>
      <dgm:spPr/>
    </dgm:pt>
  </dgm:ptLst>
  <dgm:cxnLst>
    <dgm:cxn modelId="{FFEF53DC-BC8D-4418-9435-9C9EDFC17E6A}" srcId="{E2B97AEE-4E4E-46A4-9D86-2B94847EA4B8}" destId="{9D4CB10C-AC43-4CBB-8A82-BB58AFEB6C66}" srcOrd="0" destOrd="0" parTransId="{9348FD01-0A35-4FC2-93AB-6D00C6F15E3E}" sibTransId="{50392BDA-9403-4E8B-A1EA-CB6676E1BFBD}"/>
    <dgm:cxn modelId="{3E85420C-5C52-4B2E-A571-40DDF01E5C63}" type="presOf" srcId="{9D4CB10C-AC43-4CBB-8A82-BB58AFEB6C66}" destId="{3430FC52-671B-460C-B9EB-F1A05C90C099}" srcOrd="0" destOrd="0" presId="urn:microsoft.com/office/officeart/2005/8/layout/cycle8"/>
    <dgm:cxn modelId="{A51BF473-F5F1-463D-8EA4-9B2C92178CA0}" srcId="{E2B97AEE-4E4E-46A4-9D86-2B94847EA4B8}" destId="{94FE69D6-D7C4-416D-A4C6-75E75C288DB9}" srcOrd="4" destOrd="0" parTransId="{214F20EC-B4F2-492E-BFC7-C914E3752696}" sibTransId="{819FCC75-7DFC-4FA1-BE86-6683B29C0A38}"/>
    <dgm:cxn modelId="{6E2D46F5-9615-4831-AF9D-173D89E3399F}" type="presOf" srcId="{B1D363E9-4E47-4362-8318-E3FD3B4853D1}" destId="{B15BF115-2FA1-42AF-8A93-1166D0E34121}" srcOrd="1" destOrd="0" presId="urn:microsoft.com/office/officeart/2005/8/layout/cycle8"/>
    <dgm:cxn modelId="{8F8687F2-803C-409D-87EF-3CEEEBDD9CBD}" type="presOf" srcId="{1E04089C-7AF4-4452-9C8B-C7B6987DB7D9}" destId="{6DAD29DE-ECFB-45E9-B1B2-907EB920DFEF}" srcOrd="0" destOrd="0" presId="urn:microsoft.com/office/officeart/2005/8/layout/cycle8"/>
    <dgm:cxn modelId="{46DEC9D5-441A-422B-BFCD-D3ADA84FC132}" type="presOf" srcId="{E2B97AEE-4E4E-46A4-9D86-2B94847EA4B8}" destId="{AD3E0483-416E-4C88-9B4F-41F8E6C1600C}" srcOrd="0" destOrd="0" presId="urn:microsoft.com/office/officeart/2005/8/layout/cycle8"/>
    <dgm:cxn modelId="{041ECC4A-CD47-4E94-BBE1-8446E1FCC2B9}" type="presOf" srcId="{94FE69D6-D7C4-416D-A4C6-75E75C288DB9}" destId="{12715393-0F72-4EC9-8712-7C94AC0DEA60}" srcOrd="0" destOrd="0" presId="urn:microsoft.com/office/officeart/2005/8/layout/cycle8"/>
    <dgm:cxn modelId="{408C4CD0-1EDE-446E-B115-857EF4180D96}" type="presOf" srcId="{9895A247-2331-4431-BDA0-CC45DF3DE827}" destId="{05F443AB-04F3-4314-8256-8CDDD12CA341}" srcOrd="0" destOrd="0" presId="urn:microsoft.com/office/officeart/2005/8/layout/cycle8"/>
    <dgm:cxn modelId="{3835957D-AA20-4021-A4EB-F71F8CEE684E}" srcId="{E2B97AEE-4E4E-46A4-9D86-2B94847EA4B8}" destId="{9895A247-2331-4431-BDA0-CC45DF3DE827}" srcOrd="3" destOrd="0" parTransId="{8ED3C4F7-4623-48E9-AA67-25F6E194B5C8}" sibTransId="{14AFB7AD-645F-4A1E-A868-9DF6DFE6AADB}"/>
    <dgm:cxn modelId="{88959CB5-9CCC-4EA1-8EAC-2E4D237155ED}" type="presOf" srcId="{9895A247-2331-4431-BDA0-CC45DF3DE827}" destId="{0B646073-A2C8-4E69-BCB2-496DDD896EF4}" srcOrd="1" destOrd="0" presId="urn:microsoft.com/office/officeart/2005/8/layout/cycle8"/>
    <dgm:cxn modelId="{1586CCC5-BEF1-42AA-A973-D4E6C9F52C8D}" srcId="{E2B97AEE-4E4E-46A4-9D86-2B94847EA4B8}" destId="{1E04089C-7AF4-4452-9C8B-C7B6987DB7D9}" srcOrd="1" destOrd="0" parTransId="{E886BB13-A997-47BF-97D6-7467362F1588}" sibTransId="{F77F9E40-EB70-470F-8BCE-C8D57E3B949E}"/>
    <dgm:cxn modelId="{B5881143-5CE4-498F-BF9A-B3A54A842A86}" type="presOf" srcId="{94FE69D6-D7C4-416D-A4C6-75E75C288DB9}" destId="{4ED2C10A-8F7C-4585-BD59-041945C085C2}" srcOrd="1" destOrd="0" presId="urn:microsoft.com/office/officeart/2005/8/layout/cycle8"/>
    <dgm:cxn modelId="{0B67FAA8-B4E1-4234-A64D-1BDA776E873C}" type="presOf" srcId="{B1D363E9-4E47-4362-8318-E3FD3B4853D1}" destId="{DB265996-3B36-4DE2-AAC3-02D96A6206B0}" srcOrd="0" destOrd="0" presId="urn:microsoft.com/office/officeart/2005/8/layout/cycle8"/>
    <dgm:cxn modelId="{A4D85B18-0A5F-4891-9200-75BF3A709401}" srcId="{E2B97AEE-4E4E-46A4-9D86-2B94847EA4B8}" destId="{B1D363E9-4E47-4362-8318-E3FD3B4853D1}" srcOrd="2" destOrd="0" parTransId="{5BCBF7AC-A999-40AC-8660-B84132FAF234}" sibTransId="{8A2C9EE3-4E3B-4BC5-811D-966150C2309A}"/>
    <dgm:cxn modelId="{2F86A01C-E321-436C-A493-6940A767A94B}" type="presOf" srcId="{1E04089C-7AF4-4452-9C8B-C7B6987DB7D9}" destId="{7131068F-0BE2-4ABA-BDC1-3240647A0371}" srcOrd="1" destOrd="0" presId="urn:microsoft.com/office/officeart/2005/8/layout/cycle8"/>
    <dgm:cxn modelId="{85DBFA28-4FB6-4844-8BD7-9377F9566FA6}" type="presOf" srcId="{9D4CB10C-AC43-4CBB-8A82-BB58AFEB6C66}" destId="{DF3D8572-08D8-4501-B853-829DBB107A93}" srcOrd="1" destOrd="0" presId="urn:microsoft.com/office/officeart/2005/8/layout/cycle8"/>
    <dgm:cxn modelId="{A0B5E6C3-424F-4BBE-BF91-9E5B910F5B1A}" type="presParOf" srcId="{AD3E0483-416E-4C88-9B4F-41F8E6C1600C}" destId="{3430FC52-671B-460C-B9EB-F1A05C90C099}" srcOrd="0" destOrd="0" presId="urn:microsoft.com/office/officeart/2005/8/layout/cycle8"/>
    <dgm:cxn modelId="{245253DD-5BAC-482E-9D40-E737EFFF8732}" type="presParOf" srcId="{AD3E0483-416E-4C88-9B4F-41F8E6C1600C}" destId="{030376D1-04E1-4946-90A0-0763F838750B}" srcOrd="1" destOrd="0" presId="urn:microsoft.com/office/officeart/2005/8/layout/cycle8"/>
    <dgm:cxn modelId="{5CD0C7FD-8410-4B1B-8F20-AB0F5F6A52CD}" type="presParOf" srcId="{AD3E0483-416E-4C88-9B4F-41F8E6C1600C}" destId="{AF70E174-64BE-4B31-9FCA-987AFE5D3881}" srcOrd="2" destOrd="0" presId="urn:microsoft.com/office/officeart/2005/8/layout/cycle8"/>
    <dgm:cxn modelId="{6920C065-EB43-428B-A10E-4FDD07B44FCC}" type="presParOf" srcId="{AD3E0483-416E-4C88-9B4F-41F8E6C1600C}" destId="{DF3D8572-08D8-4501-B853-829DBB107A93}" srcOrd="3" destOrd="0" presId="urn:microsoft.com/office/officeart/2005/8/layout/cycle8"/>
    <dgm:cxn modelId="{02386F34-D9A6-41ED-8AC9-872FAC66F4F7}" type="presParOf" srcId="{AD3E0483-416E-4C88-9B4F-41F8E6C1600C}" destId="{6DAD29DE-ECFB-45E9-B1B2-907EB920DFEF}" srcOrd="4" destOrd="0" presId="urn:microsoft.com/office/officeart/2005/8/layout/cycle8"/>
    <dgm:cxn modelId="{CBDD9D40-B164-4425-8F5E-AA6EB862CAAE}" type="presParOf" srcId="{AD3E0483-416E-4C88-9B4F-41F8E6C1600C}" destId="{42C06748-D597-4C49-B49A-0D709829BEA8}" srcOrd="5" destOrd="0" presId="urn:microsoft.com/office/officeart/2005/8/layout/cycle8"/>
    <dgm:cxn modelId="{05679C64-D9FE-46CE-952B-55F83DEC5132}" type="presParOf" srcId="{AD3E0483-416E-4C88-9B4F-41F8E6C1600C}" destId="{8A374D42-1F2C-4CC7-BD27-2E9912108B57}" srcOrd="6" destOrd="0" presId="urn:microsoft.com/office/officeart/2005/8/layout/cycle8"/>
    <dgm:cxn modelId="{02F14EED-B1F2-4762-96AA-1BCA93D7344B}" type="presParOf" srcId="{AD3E0483-416E-4C88-9B4F-41F8E6C1600C}" destId="{7131068F-0BE2-4ABA-BDC1-3240647A0371}" srcOrd="7" destOrd="0" presId="urn:microsoft.com/office/officeart/2005/8/layout/cycle8"/>
    <dgm:cxn modelId="{6ED7DF8A-0343-4F21-B83C-CCEF4F0CCA64}" type="presParOf" srcId="{AD3E0483-416E-4C88-9B4F-41F8E6C1600C}" destId="{DB265996-3B36-4DE2-AAC3-02D96A6206B0}" srcOrd="8" destOrd="0" presId="urn:microsoft.com/office/officeart/2005/8/layout/cycle8"/>
    <dgm:cxn modelId="{F8D4496E-9E31-47DD-8238-908A02560BFF}" type="presParOf" srcId="{AD3E0483-416E-4C88-9B4F-41F8E6C1600C}" destId="{BC67A930-9468-44DD-9035-4DFAF15839BC}" srcOrd="9" destOrd="0" presId="urn:microsoft.com/office/officeart/2005/8/layout/cycle8"/>
    <dgm:cxn modelId="{55BFA606-DA32-44DA-9982-C352BB28D2A5}" type="presParOf" srcId="{AD3E0483-416E-4C88-9B4F-41F8E6C1600C}" destId="{4169B29E-6F29-499A-8203-B4EE5F500BC1}" srcOrd="10" destOrd="0" presId="urn:microsoft.com/office/officeart/2005/8/layout/cycle8"/>
    <dgm:cxn modelId="{79601FA1-3107-49FC-9E45-207B7D887AFC}" type="presParOf" srcId="{AD3E0483-416E-4C88-9B4F-41F8E6C1600C}" destId="{B15BF115-2FA1-42AF-8A93-1166D0E34121}" srcOrd="11" destOrd="0" presId="urn:microsoft.com/office/officeart/2005/8/layout/cycle8"/>
    <dgm:cxn modelId="{AA7B3FE8-057F-46BE-97F9-B479A9885A6B}" type="presParOf" srcId="{AD3E0483-416E-4C88-9B4F-41F8E6C1600C}" destId="{05F443AB-04F3-4314-8256-8CDDD12CA341}" srcOrd="12" destOrd="0" presId="urn:microsoft.com/office/officeart/2005/8/layout/cycle8"/>
    <dgm:cxn modelId="{7344044C-35C3-4538-BCE1-6693B7F79940}" type="presParOf" srcId="{AD3E0483-416E-4C88-9B4F-41F8E6C1600C}" destId="{D9354B66-5269-443B-909D-36B91F362560}" srcOrd="13" destOrd="0" presId="urn:microsoft.com/office/officeart/2005/8/layout/cycle8"/>
    <dgm:cxn modelId="{959B7DDF-90E7-43C8-BAA7-40AC6AEA0EDB}" type="presParOf" srcId="{AD3E0483-416E-4C88-9B4F-41F8E6C1600C}" destId="{B7072FB7-F474-47A7-B68B-36012DB005FC}" srcOrd="14" destOrd="0" presId="urn:microsoft.com/office/officeart/2005/8/layout/cycle8"/>
    <dgm:cxn modelId="{5CA9515E-2A20-4F43-A13D-0D4B988EEBFD}" type="presParOf" srcId="{AD3E0483-416E-4C88-9B4F-41F8E6C1600C}" destId="{0B646073-A2C8-4E69-BCB2-496DDD896EF4}" srcOrd="15" destOrd="0" presId="urn:microsoft.com/office/officeart/2005/8/layout/cycle8"/>
    <dgm:cxn modelId="{253BCF18-AB95-44C0-A2D7-5CFB18524EED}" type="presParOf" srcId="{AD3E0483-416E-4C88-9B4F-41F8E6C1600C}" destId="{12715393-0F72-4EC9-8712-7C94AC0DEA60}" srcOrd="16" destOrd="0" presId="urn:microsoft.com/office/officeart/2005/8/layout/cycle8"/>
    <dgm:cxn modelId="{EA6A63F7-AFE6-4851-86DC-EFEF0295C126}" type="presParOf" srcId="{AD3E0483-416E-4C88-9B4F-41F8E6C1600C}" destId="{AF47ACD5-A92D-48B6-A8E7-E0BF33B73EF1}" srcOrd="17" destOrd="0" presId="urn:microsoft.com/office/officeart/2005/8/layout/cycle8"/>
    <dgm:cxn modelId="{9FF22BE2-22A7-441F-80C0-E6C842232F4B}" type="presParOf" srcId="{AD3E0483-416E-4C88-9B4F-41F8E6C1600C}" destId="{24D52C67-3AF3-4EE3-9118-F6DD03F7059A}" srcOrd="18" destOrd="0" presId="urn:microsoft.com/office/officeart/2005/8/layout/cycle8"/>
    <dgm:cxn modelId="{AB50890E-39EB-4B1F-AC9F-E55A839EE990}" type="presParOf" srcId="{AD3E0483-416E-4C88-9B4F-41F8E6C1600C}" destId="{4ED2C10A-8F7C-4585-BD59-041945C085C2}" srcOrd="19" destOrd="0" presId="urn:microsoft.com/office/officeart/2005/8/layout/cycle8"/>
    <dgm:cxn modelId="{64F13454-95DF-4714-AC4A-3077A9A0E567}" type="presParOf" srcId="{AD3E0483-416E-4C88-9B4F-41F8E6C1600C}" destId="{AF46F1B1-3E5D-4A9B-894D-1DD6BAA7B5E3}" srcOrd="20" destOrd="0" presId="urn:microsoft.com/office/officeart/2005/8/layout/cycle8"/>
    <dgm:cxn modelId="{9920FEDE-2352-4D0E-A975-148A2FA6AD7C}" type="presParOf" srcId="{AD3E0483-416E-4C88-9B4F-41F8E6C1600C}" destId="{D9788EA2-B8F7-4E1C-99C8-C2B23144242A}" srcOrd="21" destOrd="0" presId="urn:microsoft.com/office/officeart/2005/8/layout/cycle8"/>
    <dgm:cxn modelId="{F4D1EC1A-920A-471A-84FD-727937D854CF}" type="presParOf" srcId="{AD3E0483-416E-4C88-9B4F-41F8E6C1600C}" destId="{36933F9C-D09F-436B-AB46-0C008B8F0DF2}" srcOrd="22" destOrd="0" presId="urn:microsoft.com/office/officeart/2005/8/layout/cycle8"/>
    <dgm:cxn modelId="{E2541DD7-BC48-4F6B-9C6F-FD66C576CECA}" type="presParOf" srcId="{AD3E0483-416E-4C88-9B4F-41F8E6C1600C}" destId="{B2F5E81F-8CF7-4A60-8112-DFB723D79D25}" srcOrd="23" destOrd="0" presId="urn:microsoft.com/office/officeart/2005/8/layout/cycle8"/>
    <dgm:cxn modelId="{043AD083-1054-44CF-8E3B-FA5C4CF2CCDF}" type="presParOf" srcId="{AD3E0483-416E-4C88-9B4F-41F8E6C1600C}" destId="{EC929779-E26F-4A4B-8BF0-7EEE94EDAE53}" srcOrd="2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2A506C-FED8-4889-9ACD-B2F3F1CA3850}" type="doc">
      <dgm:prSet loTypeId="urn:microsoft.com/office/officeart/2005/8/layout/list1" loCatId="list" qsTypeId="urn:microsoft.com/office/officeart/2005/8/quickstyle/simple5" qsCatId="simple" csTypeId="urn:microsoft.com/office/officeart/2005/8/colors/accent3_1" csCatId="accent3" phldr="1"/>
      <dgm:spPr/>
      <dgm:t>
        <a:bodyPr/>
        <a:lstStyle/>
        <a:p>
          <a:endParaRPr lang="en-IN"/>
        </a:p>
      </dgm:t>
    </dgm:pt>
    <dgm:pt modelId="{E2C4D64E-95E1-4DC2-A987-293D9A3A58A2}">
      <dgm:prSet phldrT="[Text]"/>
      <dgm:spPr/>
      <dgm:t>
        <a:bodyPr/>
        <a:lstStyle/>
        <a:p>
          <a:r>
            <a:rPr lang="en-IN" b="0" dirty="0" smtClean="0"/>
            <a:t>Evolution of Technology</a:t>
          </a:r>
          <a:endParaRPr lang="en-IN" b="0" dirty="0"/>
        </a:p>
      </dgm:t>
    </dgm:pt>
    <dgm:pt modelId="{5651CF40-A54B-4412-B2FC-1F4737057702}" type="parTrans" cxnId="{7EA869F7-14BF-4A25-B33B-52BED1918FEB}">
      <dgm:prSet/>
      <dgm:spPr/>
      <dgm:t>
        <a:bodyPr/>
        <a:lstStyle/>
        <a:p>
          <a:endParaRPr lang="en-IN"/>
        </a:p>
      </dgm:t>
    </dgm:pt>
    <dgm:pt modelId="{91B551EB-0EEC-44DA-BBD9-8D170EEB90E0}" type="sibTrans" cxnId="{7EA869F7-14BF-4A25-B33B-52BED1918FEB}">
      <dgm:prSet/>
      <dgm:spPr/>
      <dgm:t>
        <a:bodyPr/>
        <a:lstStyle/>
        <a:p>
          <a:endParaRPr lang="en-IN"/>
        </a:p>
      </dgm:t>
    </dgm:pt>
    <dgm:pt modelId="{9E6809F6-26E6-462F-8C61-770FDCD45DA9}">
      <dgm:prSet phldrT="[Text]"/>
      <dgm:spPr/>
      <dgm:t>
        <a:bodyPr/>
        <a:lstStyle/>
        <a:p>
          <a:r>
            <a:rPr lang="en-IN" dirty="0" smtClean="0"/>
            <a:t>IOT</a:t>
          </a:r>
          <a:endParaRPr lang="en-IN" dirty="0"/>
        </a:p>
      </dgm:t>
    </dgm:pt>
    <dgm:pt modelId="{3C06C4E7-81FB-4CF9-A005-401BCB118DD3}" type="parTrans" cxnId="{DAB1D448-35ED-4BCB-BFD8-EF3D57A2914E}">
      <dgm:prSet/>
      <dgm:spPr/>
      <dgm:t>
        <a:bodyPr/>
        <a:lstStyle/>
        <a:p>
          <a:endParaRPr lang="en-IN"/>
        </a:p>
      </dgm:t>
    </dgm:pt>
    <dgm:pt modelId="{34D9815D-324B-4635-9BD9-B3712951EECE}" type="sibTrans" cxnId="{DAB1D448-35ED-4BCB-BFD8-EF3D57A2914E}">
      <dgm:prSet/>
      <dgm:spPr/>
      <dgm:t>
        <a:bodyPr/>
        <a:lstStyle/>
        <a:p>
          <a:endParaRPr lang="en-IN"/>
        </a:p>
      </dgm:t>
    </dgm:pt>
    <dgm:pt modelId="{FDA46715-32AA-44FF-BF23-9E7A7D996C8E}">
      <dgm:prSet phldrT="[Text]"/>
      <dgm:spPr/>
      <dgm:t>
        <a:bodyPr/>
        <a:lstStyle/>
        <a:p>
          <a:r>
            <a:rPr lang="en-IN" b="1" dirty="0" smtClean="0"/>
            <a:t>Social Media</a:t>
          </a:r>
          <a:endParaRPr lang="en-IN" b="1" dirty="0"/>
        </a:p>
      </dgm:t>
    </dgm:pt>
    <dgm:pt modelId="{A8E917B1-BBBB-4658-962B-C02DAF434699}" type="parTrans" cxnId="{B369CC4F-10AD-4176-8E5B-F20E27572F23}">
      <dgm:prSet/>
      <dgm:spPr/>
      <dgm:t>
        <a:bodyPr/>
        <a:lstStyle/>
        <a:p>
          <a:endParaRPr lang="en-IN"/>
        </a:p>
      </dgm:t>
    </dgm:pt>
    <dgm:pt modelId="{075B6FF8-C0E0-45D6-9134-B76C5C7B2496}" type="sibTrans" cxnId="{B369CC4F-10AD-4176-8E5B-F20E27572F23}">
      <dgm:prSet/>
      <dgm:spPr/>
      <dgm:t>
        <a:bodyPr/>
        <a:lstStyle/>
        <a:p>
          <a:endParaRPr lang="en-IN"/>
        </a:p>
      </dgm:t>
    </dgm:pt>
    <dgm:pt modelId="{9FCFCDAC-DAFA-4914-B0F2-2AB92E0A519D}" type="pres">
      <dgm:prSet presAssocID="{202A506C-FED8-4889-9ACD-B2F3F1CA3850}" presName="linear" presStyleCnt="0">
        <dgm:presLayoutVars>
          <dgm:dir/>
          <dgm:animLvl val="lvl"/>
          <dgm:resizeHandles val="exact"/>
        </dgm:presLayoutVars>
      </dgm:prSet>
      <dgm:spPr/>
      <dgm:t>
        <a:bodyPr/>
        <a:lstStyle/>
        <a:p>
          <a:endParaRPr lang="en-IN"/>
        </a:p>
      </dgm:t>
    </dgm:pt>
    <dgm:pt modelId="{416630BB-428D-4F2A-93E5-087556227DAD}" type="pres">
      <dgm:prSet presAssocID="{E2C4D64E-95E1-4DC2-A987-293D9A3A58A2}" presName="parentLin" presStyleCnt="0"/>
      <dgm:spPr/>
    </dgm:pt>
    <dgm:pt modelId="{BA5A3BC5-3AEE-4D77-B996-1930DC1518C5}" type="pres">
      <dgm:prSet presAssocID="{E2C4D64E-95E1-4DC2-A987-293D9A3A58A2}" presName="parentLeftMargin" presStyleLbl="node1" presStyleIdx="0" presStyleCnt="3"/>
      <dgm:spPr/>
      <dgm:t>
        <a:bodyPr/>
        <a:lstStyle/>
        <a:p>
          <a:endParaRPr lang="en-IN"/>
        </a:p>
      </dgm:t>
    </dgm:pt>
    <dgm:pt modelId="{C5F7C1EC-088D-48B3-8277-0687AF863892}" type="pres">
      <dgm:prSet presAssocID="{E2C4D64E-95E1-4DC2-A987-293D9A3A58A2}" presName="parentText" presStyleLbl="node1" presStyleIdx="0" presStyleCnt="3">
        <dgm:presLayoutVars>
          <dgm:chMax val="0"/>
          <dgm:bulletEnabled val="1"/>
        </dgm:presLayoutVars>
      </dgm:prSet>
      <dgm:spPr/>
      <dgm:t>
        <a:bodyPr/>
        <a:lstStyle/>
        <a:p>
          <a:endParaRPr lang="en-IN"/>
        </a:p>
      </dgm:t>
    </dgm:pt>
    <dgm:pt modelId="{CE1CE402-7CA1-47C7-894D-8FEAC259D707}" type="pres">
      <dgm:prSet presAssocID="{E2C4D64E-95E1-4DC2-A987-293D9A3A58A2}" presName="negativeSpace" presStyleCnt="0"/>
      <dgm:spPr/>
    </dgm:pt>
    <dgm:pt modelId="{708191B8-448A-4992-B4F2-F0FC1401B0A6}" type="pres">
      <dgm:prSet presAssocID="{E2C4D64E-95E1-4DC2-A987-293D9A3A58A2}" presName="childText" presStyleLbl="conFgAcc1" presStyleIdx="0" presStyleCnt="3">
        <dgm:presLayoutVars>
          <dgm:bulletEnabled val="1"/>
        </dgm:presLayoutVars>
      </dgm:prSet>
      <dgm:spPr/>
      <dgm:t>
        <a:bodyPr/>
        <a:lstStyle/>
        <a:p>
          <a:endParaRPr lang="en-IN"/>
        </a:p>
      </dgm:t>
    </dgm:pt>
    <dgm:pt modelId="{496803DF-612C-4C8B-A7E3-A2E950450C9F}" type="pres">
      <dgm:prSet presAssocID="{91B551EB-0EEC-44DA-BBD9-8D170EEB90E0}" presName="spaceBetweenRectangles" presStyleCnt="0"/>
      <dgm:spPr/>
    </dgm:pt>
    <dgm:pt modelId="{209544D3-D7B1-41EF-833F-7A0C063CF85F}" type="pres">
      <dgm:prSet presAssocID="{9E6809F6-26E6-462F-8C61-770FDCD45DA9}" presName="parentLin" presStyleCnt="0"/>
      <dgm:spPr/>
    </dgm:pt>
    <dgm:pt modelId="{D421D45D-8AFC-4C83-B73E-7C04C27A173A}" type="pres">
      <dgm:prSet presAssocID="{9E6809F6-26E6-462F-8C61-770FDCD45DA9}" presName="parentLeftMargin" presStyleLbl="node1" presStyleIdx="0" presStyleCnt="3"/>
      <dgm:spPr/>
      <dgm:t>
        <a:bodyPr/>
        <a:lstStyle/>
        <a:p>
          <a:endParaRPr lang="en-IN"/>
        </a:p>
      </dgm:t>
    </dgm:pt>
    <dgm:pt modelId="{D1403779-E774-46BF-BAD1-9FA1C7328BBB}" type="pres">
      <dgm:prSet presAssocID="{9E6809F6-26E6-462F-8C61-770FDCD45DA9}" presName="parentText" presStyleLbl="node1" presStyleIdx="1" presStyleCnt="3">
        <dgm:presLayoutVars>
          <dgm:chMax val="0"/>
          <dgm:bulletEnabled val="1"/>
        </dgm:presLayoutVars>
      </dgm:prSet>
      <dgm:spPr/>
      <dgm:t>
        <a:bodyPr/>
        <a:lstStyle/>
        <a:p>
          <a:endParaRPr lang="en-IN"/>
        </a:p>
      </dgm:t>
    </dgm:pt>
    <dgm:pt modelId="{32161CD2-E326-4B21-A7E1-88F9452A2B95}" type="pres">
      <dgm:prSet presAssocID="{9E6809F6-26E6-462F-8C61-770FDCD45DA9}" presName="negativeSpace" presStyleCnt="0"/>
      <dgm:spPr/>
    </dgm:pt>
    <dgm:pt modelId="{966F86D5-8215-4490-896B-93BF7BA6A0D4}" type="pres">
      <dgm:prSet presAssocID="{9E6809F6-26E6-462F-8C61-770FDCD45DA9}" presName="childText" presStyleLbl="conFgAcc1" presStyleIdx="1" presStyleCnt="3">
        <dgm:presLayoutVars>
          <dgm:bulletEnabled val="1"/>
        </dgm:presLayoutVars>
      </dgm:prSet>
      <dgm:spPr/>
    </dgm:pt>
    <dgm:pt modelId="{31183387-5352-4E30-9189-F8FB82086E1C}" type="pres">
      <dgm:prSet presAssocID="{34D9815D-324B-4635-9BD9-B3712951EECE}" presName="spaceBetweenRectangles" presStyleCnt="0"/>
      <dgm:spPr/>
    </dgm:pt>
    <dgm:pt modelId="{80F9152A-7EB3-4B6F-B988-6468205A08BD}" type="pres">
      <dgm:prSet presAssocID="{FDA46715-32AA-44FF-BF23-9E7A7D996C8E}" presName="parentLin" presStyleCnt="0"/>
      <dgm:spPr/>
    </dgm:pt>
    <dgm:pt modelId="{F53D1F34-16EF-4BED-9317-F36C4E208655}" type="pres">
      <dgm:prSet presAssocID="{FDA46715-32AA-44FF-BF23-9E7A7D996C8E}" presName="parentLeftMargin" presStyleLbl="node1" presStyleIdx="1" presStyleCnt="3"/>
      <dgm:spPr/>
      <dgm:t>
        <a:bodyPr/>
        <a:lstStyle/>
        <a:p>
          <a:endParaRPr lang="en-IN"/>
        </a:p>
      </dgm:t>
    </dgm:pt>
    <dgm:pt modelId="{48A538EA-FEE6-4986-A655-2E85D3DE852A}" type="pres">
      <dgm:prSet presAssocID="{FDA46715-32AA-44FF-BF23-9E7A7D996C8E}" presName="parentText" presStyleLbl="node1" presStyleIdx="2" presStyleCnt="3">
        <dgm:presLayoutVars>
          <dgm:chMax val="0"/>
          <dgm:bulletEnabled val="1"/>
        </dgm:presLayoutVars>
      </dgm:prSet>
      <dgm:spPr/>
      <dgm:t>
        <a:bodyPr/>
        <a:lstStyle/>
        <a:p>
          <a:endParaRPr lang="en-IN"/>
        </a:p>
      </dgm:t>
    </dgm:pt>
    <dgm:pt modelId="{344EAC9D-4A1D-45D8-BC7B-DC37F6C5E097}" type="pres">
      <dgm:prSet presAssocID="{FDA46715-32AA-44FF-BF23-9E7A7D996C8E}" presName="negativeSpace" presStyleCnt="0"/>
      <dgm:spPr/>
    </dgm:pt>
    <dgm:pt modelId="{C8922C54-6C12-40A0-AF16-EE9E3B365A9D}" type="pres">
      <dgm:prSet presAssocID="{FDA46715-32AA-44FF-BF23-9E7A7D996C8E}" presName="childText" presStyleLbl="conFgAcc1" presStyleIdx="2" presStyleCnt="3">
        <dgm:presLayoutVars>
          <dgm:bulletEnabled val="1"/>
        </dgm:presLayoutVars>
      </dgm:prSet>
      <dgm:spPr/>
    </dgm:pt>
  </dgm:ptLst>
  <dgm:cxnLst>
    <dgm:cxn modelId="{062424BF-F346-45E0-B03C-E2DB482106ED}" type="presOf" srcId="{202A506C-FED8-4889-9ACD-B2F3F1CA3850}" destId="{9FCFCDAC-DAFA-4914-B0F2-2AB92E0A519D}" srcOrd="0" destOrd="0" presId="urn:microsoft.com/office/officeart/2005/8/layout/list1"/>
    <dgm:cxn modelId="{7EA869F7-14BF-4A25-B33B-52BED1918FEB}" srcId="{202A506C-FED8-4889-9ACD-B2F3F1CA3850}" destId="{E2C4D64E-95E1-4DC2-A987-293D9A3A58A2}" srcOrd="0" destOrd="0" parTransId="{5651CF40-A54B-4412-B2FC-1F4737057702}" sibTransId="{91B551EB-0EEC-44DA-BBD9-8D170EEB90E0}"/>
    <dgm:cxn modelId="{010EA924-6481-432A-9E86-32EAFEC5C894}" type="presOf" srcId="{FDA46715-32AA-44FF-BF23-9E7A7D996C8E}" destId="{F53D1F34-16EF-4BED-9317-F36C4E208655}" srcOrd="0" destOrd="0" presId="urn:microsoft.com/office/officeart/2005/8/layout/list1"/>
    <dgm:cxn modelId="{436E2C11-6013-4C08-B586-1252A45C4494}" type="presOf" srcId="{9E6809F6-26E6-462F-8C61-770FDCD45DA9}" destId="{D421D45D-8AFC-4C83-B73E-7C04C27A173A}" srcOrd="0" destOrd="0" presId="urn:microsoft.com/office/officeart/2005/8/layout/list1"/>
    <dgm:cxn modelId="{9F9B3482-4933-4B0B-85BA-11BD457EC444}" type="presOf" srcId="{FDA46715-32AA-44FF-BF23-9E7A7D996C8E}" destId="{48A538EA-FEE6-4986-A655-2E85D3DE852A}" srcOrd="1" destOrd="0" presId="urn:microsoft.com/office/officeart/2005/8/layout/list1"/>
    <dgm:cxn modelId="{B16BB079-F327-4BE1-87C4-3BFC4140C0B2}" type="presOf" srcId="{E2C4D64E-95E1-4DC2-A987-293D9A3A58A2}" destId="{BA5A3BC5-3AEE-4D77-B996-1930DC1518C5}" srcOrd="0" destOrd="0" presId="urn:microsoft.com/office/officeart/2005/8/layout/list1"/>
    <dgm:cxn modelId="{DAB1D448-35ED-4BCB-BFD8-EF3D57A2914E}" srcId="{202A506C-FED8-4889-9ACD-B2F3F1CA3850}" destId="{9E6809F6-26E6-462F-8C61-770FDCD45DA9}" srcOrd="1" destOrd="0" parTransId="{3C06C4E7-81FB-4CF9-A005-401BCB118DD3}" sibTransId="{34D9815D-324B-4635-9BD9-B3712951EECE}"/>
    <dgm:cxn modelId="{F382F388-65DA-4FF3-8B00-7B4C1FEC7234}" type="presOf" srcId="{9E6809F6-26E6-462F-8C61-770FDCD45DA9}" destId="{D1403779-E774-46BF-BAD1-9FA1C7328BBB}" srcOrd="1" destOrd="0" presId="urn:microsoft.com/office/officeart/2005/8/layout/list1"/>
    <dgm:cxn modelId="{B369CC4F-10AD-4176-8E5B-F20E27572F23}" srcId="{202A506C-FED8-4889-9ACD-B2F3F1CA3850}" destId="{FDA46715-32AA-44FF-BF23-9E7A7D996C8E}" srcOrd="2" destOrd="0" parTransId="{A8E917B1-BBBB-4658-962B-C02DAF434699}" sibTransId="{075B6FF8-C0E0-45D6-9134-B76C5C7B2496}"/>
    <dgm:cxn modelId="{B42716A3-4B29-4CD2-8B7E-5ACA04CAFF0E}" type="presOf" srcId="{E2C4D64E-95E1-4DC2-A987-293D9A3A58A2}" destId="{C5F7C1EC-088D-48B3-8277-0687AF863892}" srcOrd="1" destOrd="0" presId="urn:microsoft.com/office/officeart/2005/8/layout/list1"/>
    <dgm:cxn modelId="{4DB3D685-990A-413B-998E-D3C4103F3D53}" type="presParOf" srcId="{9FCFCDAC-DAFA-4914-B0F2-2AB92E0A519D}" destId="{416630BB-428D-4F2A-93E5-087556227DAD}" srcOrd="0" destOrd="0" presId="urn:microsoft.com/office/officeart/2005/8/layout/list1"/>
    <dgm:cxn modelId="{CC0AAB59-8651-477E-9DE0-54C1E0B35FCD}" type="presParOf" srcId="{416630BB-428D-4F2A-93E5-087556227DAD}" destId="{BA5A3BC5-3AEE-4D77-B996-1930DC1518C5}" srcOrd="0" destOrd="0" presId="urn:microsoft.com/office/officeart/2005/8/layout/list1"/>
    <dgm:cxn modelId="{2097C039-6832-4E3D-8723-84F97FE5B936}" type="presParOf" srcId="{416630BB-428D-4F2A-93E5-087556227DAD}" destId="{C5F7C1EC-088D-48B3-8277-0687AF863892}" srcOrd="1" destOrd="0" presId="urn:microsoft.com/office/officeart/2005/8/layout/list1"/>
    <dgm:cxn modelId="{4F9EF168-F186-4822-9152-189DFE411BC9}" type="presParOf" srcId="{9FCFCDAC-DAFA-4914-B0F2-2AB92E0A519D}" destId="{CE1CE402-7CA1-47C7-894D-8FEAC259D707}" srcOrd="1" destOrd="0" presId="urn:microsoft.com/office/officeart/2005/8/layout/list1"/>
    <dgm:cxn modelId="{0DA25A15-9D64-4FF7-A680-0ABC68640370}" type="presParOf" srcId="{9FCFCDAC-DAFA-4914-B0F2-2AB92E0A519D}" destId="{708191B8-448A-4992-B4F2-F0FC1401B0A6}" srcOrd="2" destOrd="0" presId="urn:microsoft.com/office/officeart/2005/8/layout/list1"/>
    <dgm:cxn modelId="{3257AE2D-FC3E-4B3D-BB41-008F459BC887}" type="presParOf" srcId="{9FCFCDAC-DAFA-4914-B0F2-2AB92E0A519D}" destId="{496803DF-612C-4C8B-A7E3-A2E950450C9F}" srcOrd="3" destOrd="0" presId="urn:microsoft.com/office/officeart/2005/8/layout/list1"/>
    <dgm:cxn modelId="{94C01906-65E7-4959-AFCF-2818290DE92F}" type="presParOf" srcId="{9FCFCDAC-DAFA-4914-B0F2-2AB92E0A519D}" destId="{209544D3-D7B1-41EF-833F-7A0C063CF85F}" srcOrd="4" destOrd="0" presId="urn:microsoft.com/office/officeart/2005/8/layout/list1"/>
    <dgm:cxn modelId="{ED42098C-86B4-4FBF-B4E8-EBD4F974D432}" type="presParOf" srcId="{209544D3-D7B1-41EF-833F-7A0C063CF85F}" destId="{D421D45D-8AFC-4C83-B73E-7C04C27A173A}" srcOrd="0" destOrd="0" presId="urn:microsoft.com/office/officeart/2005/8/layout/list1"/>
    <dgm:cxn modelId="{ADE53AF0-F7FA-4E9E-ADD4-E9E93850DF36}" type="presParOf" srcId="{209544D3-D7B1-41EF-833F-7A0C063CF85F}" destId="{D1403779-E774-46BF-BAD1-9FA1C7328BBB}" srcOrd="1" destOrd="0" presId="urn:microsoft.com/office/officeart/2005/8/layout/list1"/>
    <dgm:cxn modelId="{ACCE0E08-94D3-4AB1-80D7-6D972D01A258}" type="presParOf" srcId="{9FCFCDAC-DAFA-4914-B0F2-2AB92E0A519D}" destId="{32161CD2-E326-4B21-A7E1-88F9452A2B95}" srcOrd="5" destOrd="0" presId="urn:microsoft.com/office/officeart/2005/8/layout/list1"/>
    <dgm:cxn modelId="{11B03CDD-45B5-489D-98AC-2DDFFAE34700}" type="presParOf" srcId="{9FCFCDAC-DAFA-4914-B0F2-2AB92E0A519D}" destId="{966F86D5-8215-4490-896B-93BF7BA6A0D4}" srcOrd="6" destOrd="0" presId="urn:microsoft.com/office/officeart/2005/8/layout/list1"/>
    <dgm:cxn modelId="{D2BA72FB-CF9B-45CF-9CF7-F06BB6CE7307}" type="presParOf" srcId="{9FCFCDAC-DAFA-4914-B0F2-2AB92E0A519D}" destId="{31183387-5352-4E30-9189-F8FB82086E1C}" srcOrd="7" destOrd="0" presId="urn:microsoft.com/office/officeart/2005/8/layout/list1"/>
    <dgm:cxn modelId="{BAFB12AE-7404-4FBD-81AA-F2E3ED5313A9}" type="presParOf" srcId="{9FCFCDAC-DAFA-4914-B0F2-2AB92E0A519D}" destId="{80F9152A-7EB3-4B6F-B988-6468205A08BD}" srcOrd="8" destOrd="0" presId="urn:microsoft.com/office/officeart/2005/8/layout/list1"/>
    <dgm:cxn modelId="{F89BF243-5D66-4198-AEB4-97C8C4A39E69}" type="presParOf" srcId="{80F9152A-7EB3-4B6F-B988-6468205A08BD}" destId="{F53D1F34-16EF-4BED-9317-F36C4E208655}" srcOrd="0" destOrd="0" presId="urn:microsoft.com/office/officeart/2005/8/layout/list1"/>
    <dgm:cxn modelId="{544BD905-73A1-4A33-91E6-C7FC0340DE19}" type="presParOf" srcId="{80F9152A-7EB3-4B6F-B988-6468205A08BD}" destId="{48A538EA-FEE6-4986-A655-2E85D3DE852A}" srcOrd="1" destOrd="0" presId="urn:microsoft.com/office/officeart/2005/8/layout/list1"/>
    <dgm:cxn modelId="{5F9866F8-B44E-4DE0-A86B-8D1535875B7D}" type="presParOf" srcId="{9FCFCDAC-DAFA-4914-B0F2-2AB92E0A519D}" destId="{344EAC9D-4A1D-45D8-BC7B-DC37F6C5E097}" srcOrd="9" destOrd="0" presId="urn:microsoft.com/office/officeart/2005/8/layout/list1"/>
    <dgm:cxn modelId="{BC9736DF-83D2-41D8-81F0-824732CAF736}" type="presParOf" srcId="{9FCFCDAC-DAFA-4914-B0F2-2AB92E0A519D}" destId="{C8922C54-6C12-40A0-AF16-EE9E3B365A9D}"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544110-B5DA-43C9-A616-E714A43DE837}" type="doc">
      <dgm:prSet loTypeId="urn:microsoft.com/office/officeart/2005/8/layout/radial6" loCatId="cycle" qsTypeId="urn:microsoft.com/office/officeart/2005/8/quickstyle/simple2" qsCatId="simple" csTypeId="urn:microsoft.com/office/officeart/2005/8/colors/accent0_2" csCatId="mainScheme" phldr="1"/>
      <dgm:spPr/>
      <dgm:t>
        <a:bodyPr/>
        <a:lstStyle/>
        <a:p>
          <a:endParaRPr lang="en-IN"/>
        </a:p>
      </dgm:t>
    </dgm:pt>
    <dgm:pt modelId="{C4494A83-88BE-4641-9375-D0359F0059E6}">
      <dgm:prSet phldrT="[Text]" custT="1"/>
      <dgm:spPr/>
      <dgm:t>
        <a:bodyPr/>
        <a:lstStyle/>
        <a:p>
          <a:r>
            <a:rPr lang="en-IN" sz="2800" dirty="0" smtClean="0"/>
            <a:t>Big Data</a:t>
          </a:r>
          <a:endParaRPr lang="en-IN" sz="2800" dirty="0"/>
        </a:p>
      </dgm:t>
    </dgm:pt>
    <dgm:pt modelId="{5701953F-8CFA-4336-843C-830192D1723D}" type="parTrans" cxnId="{B712256B-70C7-402D-83D2-6D9DB37C5A8E}">
      <dgm:prSet/>
      <dgm:spPr/>
      <dgm:t>
        <a:bodyPr/>
        <a:lstStyle/>
        <a:p>
          <a:endParaRPr lang="en-IN"/>
        </a:p>
      </dgm:t>
    </dgm:pt>
    <dgm:pt modelId="{3461CD57-6A13-43A9-BB8B-218E5A3001B4}" type="sibTrans" cxnId="{B712256B-70C7-402D-83D2-6D9DB37C5A8E}">
      <dgm:prSet/>
      <dgm:spPr/>
      <dgm:t>
        <a:bodyPr/>
        <a:lstStyle/>
        <a:p>
          <a:endParaRPr lang="en-IN"/>
        </a:p>
      </dgm:t>
    </dgm:pt>
    <dgm:pt modelId="{D03BD0BC-5D7A-4A83-B31E-3C7BE39E8D7B}">
      <dgm:prSet phldrT="[Text]" custT="1"/>
      <dgm:spPr/>
      <dgm:t>
        <a:bodyPr/>
        <a:lstStyle/>
        <a:p>
          <a:r>
            <a:rPr lang="en-IN" sz="1200" dirty="0" smtClean="0"/>
            <a:t>Volume</a:t>
          </a:r>
          <a:endParaRPr lang="en-IN" sz="1200" dirty="0"/>
        </a:p>
      </dgm:t>
    </dgm:pt>
    <dgm:pt modelId="{4B2639CC-2A16-4574-B2D6-2A8FFA413BF5}" type="parTrans" cxnId="{8EA17C3D-FC23-4FD3-85F1-779A7FEE89AB}">
      <dgm:prSet/>
      <dgm:spPr/>
      <dgm:t>
        <a:bodyPr/>
        <a:lstStyle/>
        <a:p>
          <a:endParaRPr lang="en-IN"/>
        </a:p>
      </dgm:t>
    </dgm:pt>
    <dgm:pt modelId="{D238733D-CB5E-4E17-A6FB-AE3AE3A4C181}" type="sibTrans" cxnId="{8EA17C3D-FC23-4FD3-85F1-779A7FEE89AB}">
      <dgm:prSet/>
      <dgm:spPr/>
      <dgm:t>
        <a:bodyPr/>
        <a:lstStyle/>
        <a:p>
          <a:endParaRPr lang="en-IN"/>
        </a:p>
      </dgm:t>
    </dgm:pt>
    <dgm:pt modelId="{2E7EDA49-B7CB-4F78-808F-AA053597719E}">
      <dgm:prSet phldrT="[Text]" custT="1"/>
      <dgm:spPr/>
      <dgm:t>
        <a:bodyPr/>
        <a:lstStyle/>
        <a:p>
          <a:r>
            <a:rPr lang="en-IN" sz="1200" dirty="0" smtClean="0"/>
            <a:t>Velocity</a:t>
          </a:r>
          <a:endParaRPr lang="en-IN" sz="1200" dirty="0"/>
        </a:p>
      </dgm:t>
    </dgm:pt>
    <dgm:pt modelId="{FB5A6D82-6A07-4FD8-83E9-E854CAFE0AAC}" type="parTrans" cxnId="{F1E45FAE-E37E-4C21-8957-75E28676E623}">
      <dgm:prSet/>
      <dgm:spPr/>
      <dgm:t>
        <a:bodyPr/>
        <a:lstStyle/>
        <a:p>
          <a:endParaRPr lang="en-IN"/>
        </a:p>
      </dgm:t>
    </dgm:pt>
    <dgm:pt modelId="{E87BD88F-69DE-4AA2-8362-44D96A87EF11}" type="sibTrans" cxnId="{F1E45FAE-E37E-4C21-8957-75E28676E623}">
      <dgm:prSet/>
      <dgm:spPr/>
      <dgm:t>
        <a:bodyPr/>
        <a:lstStyle/>
        <a:p>
          <a:endParaRPr lang="en-IN"/>
        </a:p>
      </dgm:t>
    </dgm:pt>
    <dgm:pt modelId="{E76836A9-90DB-40AB-9347-EDDA639954DF}">
      <dgm:prSet phldrT="[Text]" custT="1"/>
      <dgm:spPr/>
      <dgm:t>
        <a:bodyPr/>
        <a:lstStyle/>
        <a:p>
          <a:r>
            <a:rPr lang="en-IN" sz="1050" dirty="0" smtClean="0"/>
            <a:t>Variability</a:t>
          </a:r>
          <a:endParaRPr lang="en-IN" sz="1050" dirty="0"/>
        </a:p>
      </dgm:t>
    </dgm:pt>
    <dgm:pt modelId="{75765DE2-308F-4E6B-AE84-6FFC1DCD402C}" type="parTrans" cxnId="{CE713903-DD52-472E-889C-86C69C343DF1}">
      <dgm:prSet/>
      <dgm:spPr/>
      <dgm:t>
        <a:bodyPr/>
        <a:lstStyle/>
        <a:p>
          <a:endParaRPr lang="en-IN"/>
        </a:p>
      </dgm:t>
    </dgm:pt>
    <dgm:pt modelId="{DAACC80F-C9EB-4944-826B-484A7D14E59C}" type="sibTrans" cxnId="{CE713903-DD52-472E-889C-86C69C343DF1}">
      <dgm:prSet/>
      <dgm:spPr/>
      <dgm:t>
        <a:bodyPr/>
        <a:lstStyle/>
        <a:p>
          <a:endParaRPr lang="en-IN"/>
        </a:p>
      </dgm:t>
    </dgm:pt>
    <dgm:pt modelId="{7A92F8A7-A9A3-4D76-8376-A7604F796D5B}">
      <dgm:prSet phldrT="[Text]" custT="1"/>
      <dgm:spPr/>
      <dgm:t>
        <a:bodyPr/>
        <a:lstStyle/>
        <a:p>
          <a:r>
            <a:rPr lang="en-IN" sz="1200" dirty="0" smtClean="0"/>
            <a:t>Variety</a:t>
          </a:r>
          <a:endParaRPr lang="en-IN" sz="1200" dirty="0"/>
        </a:p>
      </dgm:t>
    </dgm:pt>
    <dgm:pt modelId="{3044F1AD-84D0-4273-93DC-526BB753F0A9}" type="parTrans" cxnId="{958B0BC4-DB0C-425A-9C7B-6D27DBF348B4}">
      <dgm:prSet/>
      <dgm:spPr/>
      <dgm:t>
        <a:bodyPr/>
        <a:lstStyle/>
        <a:p>
          <a:endParaRPr lang="en-IN"/>
        </a:p>
      </dgm:t>
    </dgm:pt>
    <dgm:pt modelId="{81FAE10D-611F-4563-B450-83E9E3ADBAF5}" type="sibTrans" cxnId="{958B0BC4-DB0C-425A-9C7B-6D27DBF348B4}">
      <dgm:prSet/>
      <dgm:spPr/>
      <dgm:t>
        <a:bodyPr/>
        <a:lstStyle/>
        <a:p>
          <a:endParaRPr lang="en-IN"/>
        </a:p>
      </dgm:t>
    </dgm:pt>
    <dgm:pt modelId="{E0217F71-C777-4153-A13B-B368C5EA01C9}">
      <dgm:prSet phldrT="[Text]" custT="1"/>
      <dgm:spPr/>
      <dgm:t>
        <a:bodyPr/>
        <a:lstStyle/>
        <a:p>
          <a:r>
            <a:rPr lang="en-IN" sz="1200" dirty="0" smtClean="0"/>
            <a:t>Veracity</a:t>
          </a:r>
          <a:endParaRPr lang="en-IN" sz="1200" dirty="0"/>
        </a:p>
      </dgm:t>
    </dgm:pt>
    <dgm:pt modelId="{FE99DAA1-4495-4231-BD49-28978FF7C336}" type="parTrans" cxnId="{8988777E-2EF9-49D0-BB6E-9D70A59931B7}">
      <dgm:prSet/>
      <dgm:spPr/>
      <dgm:t>
        <a:bodyPr/>
        <a:lstStyle/>
        <a:p>
          <a:endParaRPr lang="en-IN"/>
        </a:p>
      </dgm:t>
    </dgm:pt>
    <dgm:pt modelId="{7698A19A-F083-456B-9B92-FB495C93E347}" type="sibTrans" cxnId="{8988777E-2EF9-49D0-BB6E-9D70A59931B7}">
      <dgm:prSet/>
      <dgm:spPr/>
      <dgm:t>
        <a:bodyPr/>
        <a:lstStyle/>
        <a:p>
          <a:endParaRPr lang="en-IN"/>
        </a:p>
      </dgm:t>
    </dgm:pt>
    <dgm:pt modelId="{88A1901E-9083-42C0-8863-6AD54437A7E3}" type="pres">
      <dgm:prSet presAssocID="{C8544110-B5DA-43C9-A616-E714A43DE837}" presName="Name0" presStyleCnt="0">
        <dgm:presLayoutVars>
          <dgm:chMax val="1"/>
          <dgm:dir/>
          <dgm:animLvl val="ctr"/>
          <dgm:resizeHandles val="exact"/>
        </dgm:presLayoutVars>
      </dgm:prSet>
      <dgm:spPr/>
      <dgm:t>
        <a:bodyPr/>
        <a:lstStyle/>
        <a:p>
          <a:endParaRPr lang="en-IN"/>
        </a:p>
      </dgm:t>
    </dgm:pt>
    <dgm:pt modelId="{EC4BFAE3-45BD-4609-88C9-498FA8C968BB}" type="pres">
      <dgm:prSet presAssocID="{C4494A83-88BE-4641-9375-D0359F0059E6}" presName="centerShape" presStyleLbl="node0" presStyleIdx="0" presStyleCnt="1"/>
      <dgm:spPr/>
      <dgm:t>
        <a:bodyPr/>
        <a:lstStyle/>
        <a:p>
          <a:endParaRPr lang="en-IN"/>
        </a:p>
      </dgm:t>
    </dgm:pt>
    <dgm:pt modelId="{E4BDF9DA-58FA-473B-AA9A-382F4E9100B1}" type="pres">
      <dgm:prSet presAssocID="{D03BD0BC-5D7A-4A83-B31E-3C7BE39E8D7B}" presName="node" presStyleLbl="node1" presStyleIdx="0" presStyleCnt="5">
        <dgm:presLayoutVars>
          <dgm:bulletEnabled val="1"/>
        </dgm:presLayoutVars>
      </dgm:prSet>
      <dgm:spPr/>
      <dgm:t>
        <a:bodyPr/>
        <a:lstStyle/>
        <a:p>
          <a:endParaRPr lang="en-IN"/>
        </a:p>
      </dgm:t>
    </dgm:pt>
    <dgm:pt modelId="{CFA2D4C2-8A73-483E-9825-A3A3AFA1C774}" type="pres">
      <dgm:prSet presAssocID="{D03BD0BC-5D7A-4A83-B31E-3C7BE39E8D7B}" presName="dummy" presStyleCnt="0"/>
      <dgm:spPr/>
    </dgm:pt>
    <dgm:pt modelId="{51D3491D-35BA-46E4-A7C8-C81664BF866C}" type="pres">
      <dgm:prSet presAssocID="{D238733D-CB5E-4E17-A6FB-AE3AE3A4C181}" presName="sibTrans" presStyleLbl="sibTrans2D1" presStyleIdx="0" presStyleCnt="5"/>
      <dgm:spPr/>
      <dgm:t>
        <a:bodyPr/>
        <a:lstStyle/>
        <a:p>
          <a:endParaRPr lang="en-IN"/>
        </a:p>
      </dgm:t>
    </dgm:pt>
    <dgm:pt modelId="{A6379BED-78C7-4175-97AF-02C899176420}" type="pres">
      <dgm:prSet presAssocID="{2E7EDA49-B7CB-4F78-808F-AA053597719E}" presName="node" presStyleLbl="node1" presStyleIdx="1" presStyleCnt="5">
        <dgm:presLayoutVars>
          <dgm:bulletEnabled val="1"/>
        </dgm:presLayoutVars>
      </dgm:prSet>
      <dgm:spPr/>
      <dgm:t>
        <a:bodyPr/>
        <a:lstStyle/>
        <a:p>
          <a:endParaRPr lang="en-IN"/>
        </a:p>
      </dgm:t>
    </dgm:pt>
    <dgm:pt modelId="{78B1AD11-678D-4D62-9A88-858B7BB098D9}" type="pres">
      <dgm:prSet presAssocID="{2E7EDA49-B7CB-4F78-808F-AA053597719E}" presName="dummy" presStyleCnt="0"/>
      <dgm:spPr/>
    </dgm:pt>
    <dgm:pt modelId="{9A5F2F0F-A098-429E-ADDF-2421C6178C40}" type="pres">
      <dgm:prSet presAssocID="{E87BD88F-69DE-4AA2-8362-44D96A87EF11}" presName="sibTrans" presStyleLbl="sibTrans2D1" presStyleIdx="1" presStyleCnt="5"/>
      <dgm:spPr/>
      <dgm:t>
        <a:bodyPr/>
        <a:lstStyle/>
        <a:p>
          <a:endParaRPr lang="en-IN"/>
        </a:p>
      </dgm:t>
    </dgm:pt>
    <dgm:pt modelId="{E9594D2E-520D-4E11-A732-8BC7A516AF28}" type="pres">
      <dgm:prSet presAssocID="{E76836A9-90DB-40AB-9347-EDDA639954DF}" presName="node" presStyleLbl="node1" presStyleIdx="2" presStyleCnt="5">
        <dgm:presLayoutVars>
          <dgm:bulletEnabled val="1"/>
        </dgm:presLayoutVars>
      </dgm:prSet>
      <dgm:spPr/>
      <dgm:t>
        <a:bodyPr/>
        <a:lstStyle/>
        <a:p>
          <a:endParaRPr lang="en-IN"/>
        </a:p>
      </dgm:t>
    </dgm:pt>
    <dgm:pt modelId="{26DF6062-ED16-4934-959B-DD4E26C5C183}" type="pres">
      <dgm:prSet presAssocID="{E76836A9-90DB-40AB-9347-EDDA639954DF}" presName="dummy" presStyleCnt="0"/>
      <dgm:spPr/>
    </dgm:pt>
    <dgm:pt modelId="{D46DCE4F-A907-4F0B-A8BA-C3093923266A}" type="pres">
      <dgm:prSet presAssocID="{DAACC80F-C9EB-4944-826B-484A7D14E59C}" presName="sibTrans" presStyleLbl="sibTrans2D1" presStyleIdx="2" presStyleCnt="5"/>
      <dgm:spPr/>
      <dgm:t>
        <a:bodyPr/>
        <a:lstStyle/>
        <a:p>
          <a:endParaRPr lang="en-IN"/>
        </a:p>
      </dgm:t>
    </dgm:pt>
    <dgm:pt modelId="{7F14D642-F7A7-4BCE-B1DA-968D0F6E0CA5}" type="pres">
      <dgm:prSet presAssocID="{7A92F8A7-A9A3-4D76-8376-A7604F796D5B}" presName="node" presStyleLbl="node1" presStyleIdx="3" presStyleCnt="5">
        <dgm:presLayoutVars>
          <dgm:bulletEnabled val="1"/>
        </dgm:presLayoutVars>
      </dgm:prSet>
      <dgm:spPr/>
      <dgm:t>
        <a:bodyPr/>
        <a:lstStyle/>
        <a:p>
          <a:endParaRPr lang="en-IN"/>
        </a:p>
      </dgm:t>
    </dgm:pt>
    <dgm:pt modelId="{456E26CE-7146-44DB-8981-D203F34FA084}" type="pres">
      <dgm:prSet presAssocID="{7A92F8A7-A9A3-4D76-8376-A7604F796D5B}" presName="dummy" presStyleCnt="0"/>
      <dgm:spPr/>
    </dgm:pt>
    <dgm:pt modelId="{74F79461-319B-456D-AFA1-DA5DBB45FE1F}" type="pres">
      <dgm:prSet presAssocID="{81FAE10D-611F-4563-B450-83E9E3ADBAF5}" presName="sibTrans" presStyleLbl="sibTrans2D1" presStyleIdx="3" presStyleCnt="5"/>
      <dgm:spPr/>
      <dgm:t>
        <a:bodyPr/>
        <a:lstStyle/>
        <a:p>
          <a:endParaRPr lang="en-IN"/>
        </a:p>
      </dgm:t>
    </dgm:pt>
    <dgm:pt modelId="{69B45321-C3FE-48AC-8C08-6CF76457534D}" type="pres">
      <dgm:prSet presAssocID="{E0217F71-C777-4153-A13B-B368C5EA01C9}" presName="node" presStyleLbl="node1" presStyleIdx="4" presStyleCnt="5">
        <dgm:presLayoutVars>
          <dgm:bulletEnabled val="1"/>
        </dgm:presLayoutVars>
      </dgm:prSet>
      <dgm:spPr/>
      <dgm:t>
        <a:bodyPr/>
        <a:lstStyle/>
        <a:p>
          <a:endParaRPr lang="en-IN"/>
        </a:p>
      </dgm:t>
    </dgm:pt>
    <dgm:pt modelId="{5ABE9C3F-1EAE-4241-A698-4E34A7851F8B}" type="pres">
      <dgm:prSet presAssocID="{E0217F71-C777-4153-A13B-B368C5EA01C9}" presName="dummy" presStyleCnt="0"/>
      <dgm:spPr/>
    </dgm:pt>
    <dgm:pt modelId="{D14C0F77-F430-4400-A8F8-8297AD0E4048}" type="pres">
      <dgm:prSet presAssocID="{7698A19A-F083-456B-9B92-FB495C93E347}" presName="sibTrans" presStyleLbl="sibTrans2D1" presStyleIdx="4" presStyleCnt="5"/>
      <dgm:spPr/>
      <dgm:t>
        <a:bodyPr/>
        <a:lstStyle/>
        <a:p>
          <a:endParaRPr lang="en-IN"/>
        </a:p>
      </dgm:t>
    </dgm:pt>
  </dgm:ptLst>
  <dgm:cxnLst>
    <dgm:cxn modelId="{F1E45FAE-E37E-4C21-8957-75E28676E623}" srcId="{C4494A83-88BE-4641-9375-D0359F0059E6}" destId="{2E7EDA49-B7CB-4F78-808F-AA053597719E}" srcOrd="1" destOrd="0" parTransId="{FB5A6D82-6A07-4FD8-83E9-E854CAFE0AAC}" sibTransId="{E87BD88F-69DE-4AA2-8362-44D96A87EF11}"/>
    <dgm:cxn modelId="{97E2038E-55F2-48A3-A0AF-904DBE847BBA}" type="presOf" srcId="{2E7EDA49-B7CB-4F78-808F-AA053597719E}" destId="{A6379BED-78C7-4175-97AF-02C899176420}" srcOrd="0" destOrd="0" presId="urn:microsoft.com/office/officeart/2005/8/layout/radial6"/>
    <dgm:cxn modelId="{0C594D48-06EC-4A5B-937E-A23A45F29E29}" type="presOf" srcId="{DAACC80F-C9EB-4944-826B-484A7D14E59C}" destId="{D46DCE4F-A907-4F0B-A8BA-C3093923266A}" srcOrd="0" destOrd="0" presId="urn:microsoft.com/office/officeart/2005/8/layout/radial6"/>
    <dgm:cxn modelId="{3F5043C5-3FF4-4A2D-ACB4-EE412755BBA5}" type="presOf" srcId="{D03BD0BC-5D7A-4A83-B31E-3C7BE39E8D7B}" destId="{E4BDF9DA-58FA-473B-AA9A-382F4E9100B1}" srcOrd="0" destOrd="0" presId="urn:microsoft.com/office/officeart/2005/8/layout/radial6"/>
    <dgm:cxn modelId="{8EA17C3D-FC23-4FD3-85F1-779A7FEE89AB}" srcId="{C4494A83-88BE-4641-9375-D0359F0059E6}" destId="{D03BD0BC-5D7A-4A83-B31E-3C7BE39E8D7B}" srcOrd="0" destOrd="0" parTransId="{4B2639CC-2A16-4574-B2D6-2A8FFA413BF5}" sibTransId="{D238733D-CB5E-4E17-A6FB-AE3AE3A4C181}"/>
    <dgm:cxn modelId="{946AD752-9D89-4BE8-8C46-E9ABDD714E30}" type="presOf" srcId="{7698A19A-F083-456B-9B92-FB495C93E347}" destId="{D14C0F77-F430-4400-A8F8-8297AD0E4048}" srcOrd="0" destOrd="0" presId="urn:microsoft.com/office/officeart/2005/8/layout/radial6"/>
    <dgm:cxn modelId="{958B0BC4-DB0C-425A-9C7B-6D27DBF348B4}" srcId="{C4494A83-88BE-4641-9375-D0359F0059E6}" destId="{7A92F8A7-A9A3-4D76-8376-A7604F796D5B}" srcOrd="3" destOrd="0" parTransId="{3044F1AD-84D0-4273-93DC-526BB753F0A9}" sibTransId="{81FAE10D-611F-4563-B450-83E9E3ADBAF5}"/>
    <dgm:cxn modelId="{DD2C6D10-0A58-4A0B-ACDD-DFE4227AEF78}" type="presOf" srcId="{E76836A9-90DB-40AB-9347-EDDA639954DF}" destId="{E9594D2E-520D-4E11-A732-8BC7A516AF28}" srcOrd="0" destOrd="0" presId="urn:microsoft.com/office/officeart/2005/8/layout/radial6"/>
    <dgm:cxn modelId="{F705475B-991C-4B87-A464-F8F4468C275D}" type="presOf" srcId="{C4494A83-88BE-4641-9375-D0359F0059E6}" destId="{EC4BFAE3-45BD-4609-88C9-498FA8C968BB}" srcOrd="0" destOrd="0" presId="urn:microsoft.com/office/officeart/2005/8/layout/radial6"/>
    <dgm:cxn modelId="{DFE3CA30-6FA5-4541-B21D-0A537377DED2}" type="presOf" srcId="{D238733D-CB5E-4E17-A6FB-AE3AE3A4C181}" destId="{51D3491D-35BA-46E4-A7C8-C81664BF866C}" srcOrd="0" destOrd="0" presId="urn:microsoft.com/office/officeart/2005/8/layout/radial6"/>
    <dgm:cxn modelId="{B712256B-70C7-402D-83D2-6D9DB37C5A8E}" srcId="{C8544110-B5DA-43C9-A616-E714A43DE837}" destId="{C4494A83-88BE-4641-9375-D0359F0059E6}" srcOrd="0" destOrd="0" parTransId="{5701953F-8CFA-4336-843C-830192D1723D}" sibTransId="{3461CD57-6A13-43A9-BB8B-218E5A3001B4}"/>
    <dgm:cxn modelId="{F6E34536-03FE-40A2-ADCB-4FF9F8E23075}" type="presOf" srcId="{E87BD88F-69DE-4AA2-8362-44D96A87EF11}" destId="{9A5F2F0F-A098-429E-ADDF-2421C6178C40}" srcOrd="0" destOrd="0" presId="urn:microsoft.com/office/officeart/2005/8/layout/radial6"/>
    <dgm:cxn modelId="{6CFFFAE9-7BAB-4C7E-8599-ADB70EF2C062}" type="presOf" srcId="{7A92F8A7-A9A3-4D76-8376-A7604F796D5B}" destId="{7F14D642-F7A7-4BCE-B1DA-968D0F6E0CA5}" srcOrd="0" destOrd="0" presId="urn:microsoft.com/office/officeart/2005/8/layout/radial6"/>
    <dgm:cxn modelId="{8988777E-2EF9-49D0-BB6E-9D70A59931B7}" srcId="{C4494A83-88BE-4641-9375-D0359F0059E6}" destId="{E0217F71-C777-4153-A13B-B368C5EA01C9}" srcOrd="4" destOrd="0" parTransId="{FE99DAA1-4495-4231-BD49-28978FF7C336}" sibTransId="{7698A19A-F083-456B-9B92-FB495C93E347}"/>
    <dgm:cxn modelId="{CE713903-DD52-472E-889C-86C69C343DF1}" srcId="{C4494A83-88BE-4641-9375-D0359F0059E6}" destId="{E76836A9-90DB-40AB-9347-EDDA639954DF}" srcOrd="2" destOrd="0" parTransId="{75765DE2-308F-4E6B-AE84-6FFC1DCD402C}" sibTransId="{DAACC80F-C9EB-4944-826B-484A7D14E59C}"/>
    <dgm:cxn modelId="{836874A9-3CA2-4963-87C1-10FA646DBFBF}" type="presOf" srcId="{E0217F71-C777-4153-A13B-B368C5EA01C9}" destId="{69B45321-C3FE-48AC-8C08-6CF76457534D}" srcOrd="0" destOrd="0" presId="urn:microsoft.com/office/officeart/2005/8/layout/radial6"/>
    <dgm:cxn modelId="{BA8C3B61-8CA9-40C0-9A7B-23712D87B216}" type="presOf" srcId="{C8544110-B5DA-43C9-A616-E714A43DE837}" destId="{88A1901E-9083-42C0-8863-6AD54437A7E3}" srcOrd="0" destOrd="0" presId="urn:microsoft.com/office/officeart/2005/8/layout/radial6"/>
    <dgm:cxn modelId="{0A97A4E9-5FC6-4970-BE3C-EB18677C1A26}" type="presOf" srcId="{81FAE10D-611F-4563-B450-83E9E3ADBAF5}" destId="{74F79461-319B-456D-AFA1-DA5DBB45FE1F}" srcOrd="0" destOrd="0" presId="urn:microsoft.com/office/officeart/2005/8/layout/radial6"/>
    <dgm:cxn modelId="{8FE3096D-9354-4154-AEA0-2C236DB841C9}" type="presParOf" srcId="{88A1901E-9083-42C0-8863-6AD54437A7E3}" destId="{EC4BFAE3-45BD-4609-88C9-498FA8C968BB}" srcOrd="0" destOrd="0" presId="urn:microsoft.com/office/officeart/2005/8/layout/radial6"/>
    <dgm:cxn modelId="{4BE350C6-516F-4D1E-BF49-AD8CEB38F8D8}" type="presParOf" srcId="{88A1901E-9083-42C0-8863-6AD54437A7E3}" destId="{E4BDF9DA-58FA-473B-AA9A-382F4E9100B1}" srcOrd="1" destOrd="0" presId="urn:microsoft.com/office/officeart/2005/8/layout/radial6"/>
    <dgm:cxn modelId="{D7D78BCE-EC8F-484B-B109-92BA32C9E312}" type="presParOf" srcId="{88A1901E-9083-42C0-8863-6AD54437A7E3}" destId="{CFA2D4C2-8A73-483E-9825-A3A3AFA1C774}" srcOrd="2" destOrd="0" presId="urn:microsoft.com/office/officeart/2005/8/layout/radial6"/>
    <dgm:cxn modelId="{520AAE67-0AF1-4715-9A87-9C1E2D0E7710}" type="presParOf" srcId="{88A1901E-9083-42C0-8863-6AD54437A7E3}" destId="{51D3491D-35BA-46E4-A7C8-C81664BF866C}" srcOrd="3" destOrd="0" presId="urn:microsoft.com/office/officeart/2005/8/layout/radial6"/>
    <dgm:cxn modelId="{5B7507A1-9834-4A11-AB66-F6658BB27E40}" type="presParOf" srcId="{88A1901E-9083-42C0-8863-6AD54437A7E3}" destId="{A6379BED-78C7-4175-97AF-02C899176420}" srcOrd="4" destOrd="0" presId="urn:microsoft.com/office/officeart/2005/8/layout/radial6"/>
    <dgm:cxn modelId="{F2C68022-C38A-4886-96B0-6384EDF11AE9}" type="presParOf" srcId="{88A1901E-9083-42C0-8863-6AD54437A7E3}" destId="{78B1AD11-678D-4D62-9A88-858B7BB098D9}" srcOrd="5" destOrd="0" presId="urn:microsoft.com/office/officeart/2005/8/layout/radial6"/>
    <dgm:cxn modelId="{A184CA70-633F-4693-A3BF-EBBB8C6AF349}" type="presParOf" srcId="{88A1901E-9083-42C0-8863-6AD54437A7E3}" destId="{9A5F2F0F-A098-429E-ADDF-2421C6178C40}" srcOrd="6" destOrd="0" presId="urn:microsoft.com/office/officeart/2005/8/layout/radial6"/>
    <dgm:cxn modelId="{C17195BD-0577-46BE-BC1B-DC07E7CE7100}" type="presParOf" srcId="{88A1901E-9083-42C0-8863-6AD54437A7E3}" destId="{E9594D2E-520D-4E11-A732-8BC7A516AF28}" srcOrd="7" destOrd="0" presId="urn:microsoft.com/office/officeart/2005/8/layout/radial6"/>
    <dgm:cxn modelId="{11535433-58F5-4688-8215-D8127817E868}" type="presParOf" srcId="{88A1901E-9083-42C0-8863-6AD54437A7E3}" destId="{26DF6062-ED16-4934-959B-DD4E26C5C183}" srcOrd="8" destOrd="0" presId="urn:microsoft.com/office/officeart/2005/8/layout/radial6"/>
    <dgm:cxn modelId="{F6E2E1C1-9C1B-49A6-8739-519D2A4A1D91}" type="presParOf" srcId="{88A1901E-9083-42C0-8863-6AD54437A7E3}" destId="{D46DCE4F-A907-4F0B-A8BA-C3093923266A}" srcOrd="9" destOrd="0" presId="urn:microsoft.com/office/officeart/2005/8/layout/radial6"/>
    <dgm:cxn modelId="{3AE333AE-0215-464A-9059-0081A16ED33F}" type="presParOf" srcId="{88A1901E-9083-42C0-8863-6AD54437A7E3}" destId="{7F14D642-F7A7-4BCE-B1DA-968D0F6E0CA5}" srcOrd="10" destOrd="0" presId="urn:microsoft.com/office/officeart/2005/8/layout/radial6"/>
    <dgm:cxn modelId="{9A30D8BF-2204-42E8-97A0-005F5C7D04D1}" type="presParOf" srcId="{88A1901E-9083-42C0-8863-6AD54437A7E3}" destId="{456E26CE-7146-44DB-8981-D203F34FA084}" srcOrd="11" destOrd="0" presId="urn:microsoft.com/office/officeart/2005/8/layout/radial6"/>
    <dgm:cxn modelId="{F1343A25-8B4F-4F0A-93D2-85E6AC9FD387}" type="presParOf" srcId="{88A1901E-9083-42C0-8863-6AD54437A7E3}" destId="{74F79461-319B-456D-AFA1-DA5DBB45FE1F}" srcOrd="12" destOrd="0" presId="urn:microsoft.com/office/officeart/2005/8/layout/radial6"/>
    <dgm:cxn modelId="{B9B955A8-CB22-4852-9139-9A70DAC937CF}" type="presParOf" srcId="{88A1901E-9083-42C0-8863-6AD54437A7E3}" destId="{69B45321-C3FE-48AC-8C08-6CF76457534D}" srcOrd="13" destOrd="0" presId="urn:microsoft.com/office/officeart/2005/8/layout/radial6"/>
    <dgm:cxn modelId="{96D7538D-14B5-4D93-B3EE-3511B35B5D59}" type="presParOf" srcId="{88A1901E-9083-42C0-8863-6AD54437A7E3}" destId="{5ABE9C3F-1EAE-4241-A698-4E34A7851F8B}" srcOrd="14" destOrd="0" presId="urn:microsoft.com/office/officeart/2005/8/layout/radial6"/>
    <dgm:cxn modelId="{2B67C02D-5BC8-491A-B668-479DC37BC9CA}" type="presParOf" srcId="{88A1901E-9083-42C0-8863-6AD54437A7E3}" destId="{D14C0F77-F430-4400-A8F8-8297AD0E4048}"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54067D6-F72F-498E-9A78-FC5D0A9C29E1}" type="doc">
      <dgm:prSet loTypeId="urn:microsoft.com/office/officeart/2005/8/layout/chevron1" loCatId="process" qsTypeId="urn:microsoft.com/office/officeart/2005/8/quickstyle/simple5" qsCatId="simple" csTypeId="urn:microsoft.com/office/officeart/2005/8/colors/accent1_2" csCatId="accent1" phldr="1"/>
      <dgm:spPr/>
    </dgm:pt>
    <dgm:pt modelId="{C6A3B9D2-4A6F-499E-9865-29BBB7A054C7}">
      <dgm:prSet phldrT="[Text]"/>
      <dgm:spPr>
        <a:solidFill>
          <a:srgbClr val="002060"/>
        </a:solidFill>
      </dgm:spPr>
      <dgm:t>
        <a:bodyPr/>
        <a:lstStyle/>
        <a:p>
          <a:r>
            <a:rPr lang="en-IN" dirty="0" smtClean="0">
              <a:solidFill>
                <a:schemeClr val="tx1"/>
              </a:solidFill>
            </a:rPr>
            <a:t>Data Source </a:t>
          </a:r>
          <a:endParaRPr lang="en-IN" dirty="0">
            <a:solidFill>
              <a:schemeClr val="tx1"/>
            </a:solidFill>
          </a:endParaRPr>
        </a:p>
      </dgm:t>
    </dgm:pt>
    <dgm:pt modelId="{A743EF13-827F-436B-B326-274E4848A0CF}" type="parTrans" cxnId="{58C38259-ECDB-4BC5-AF8E-906715005B8A}">
      <dgm:prSet/>
      <dgm:spPr/>
      <dgm:t>
        <a:bodyPr/>
        <a:lstStyle/>
        <a:p>
          <a:endParaRPr lang="en-IN"/>
        </a:p>
      </dgm:t>
    </dgm:pt>
    <dgm:pt modelId="{4E13D02A-57B3-4AEC-ADF2-F1723DB5278F}" type="sibTrans" cxnId="{58C38259-ECDB-4BC5-AF8E-906715005B8A}">
      <dgm:prSet/>
      <dgm:spPr/>
      <dgm:t>
        <a:bodyPr/>
        <a:lstStyle/>
        <a:p>
          <a:endParaRPr lang="en-IN"/>
        </a:p>
      </dgm:t>
    </dgm:pt>
    <dgm:pt modelId="{D4F2E9AD-DDFB-40B0-95D3-AAD4DED7A8F7}">
      <dgm:prSet phldrT="[Text]"/>
      <dgm:spPr/>
      <dgm:t>
        <a:bodyPr/>
        <a:lstStyle/>
        <a:p>
          <a:r>
            <a:rPr lang="en-IN" dirty="0" smtClean="0"/>
            <a:t>Data Acquisition</a:t>
          </a:r>
          <a:endParaRPr lang="en-IN" dirty="0"/>
        </a:p>
      </dgm:t>
    </dgm:pt>
    <dgm:pt modelId="{A154A211-E3BD-4978-8AB0-89DF4B10A684}" type="parTrans" cxnId="{1B0B1551-CE27-4A3C-B22A-28DC45BE5E93}">
      <dgm:prSet/>
      <dgm:spPr/>
      <dgm:t>
        <a:bodyPr/>
        <a:lstStyle/>
        <a:p>
          <a:endParaRPr lang="en-IN"/>
        </a:p>
      </dgm:t>
    </dgm:pt>
    <dgm:pt modelId="{DED6BB71-27C0-4324-B009-966BFEC7A7D1}" type="sibTrans" cxnId="{1B0B1551-CE27-4A3C-B22A-28DC45BE5E93}">
      <dgm:prSet/>
      <dgm:spPr/>
      <dgm:t>
        <a:bodyPr/>
        <a:lstStyle/>
        <a:p>
          <a:endParaRPr lang="en-IN"/>
        </a:p>
      </dgm:t>
    </dgm:pt>
    <dgm:pt modelId="{4EE5658D-347F-4BE6-90D0-33DC93320AAB}">
      <dgm:prSet phldrT="[Text]"/>
      <dgm:spPr/>
      <dgm:t>
        <a:bodyPr/>
        <a:lstStyle/>
        <a:p>
          <a:r>
            <a:rPr lang="en-IN" dirty="0" smtClean="0"/>
            <a:t>Data Storage </a:t>
          </a:r>
          <a:endParaRPr lang="en-IN" dirty="0"/>
        </a:p>
      </dgm:t>
    </dgm:pt>
    <dgm:pt modelId="{0ABAFEF2-FFA8-4689-8583-84A90898E7E6}" type="parTrans" cxnId="{1C5448ED-9433-4F05-8685-22396DEA152F}">
      <dgm:prSet/>
      <dgm:spPr/>
      <dgm:t>
        <a:bodyPr/>
        <a:lstStyle/>
        <a:p>
          <a:endParaRPr lang="en-IN"/>
        </a:p>
      </dgm:t>
    </dgm:pt>
    <dgm:pt modelId="{DC9AB793-4095-46A1-B174-7E6272099E33}" type="sibTrans" cxnId="{1C5448ED-9433-4F05-8685-22396DEA152F}">
      <dgm:prSet/>
      <dgm:spPr/>
      <dgm:t>
        <a:bodyPr/>
        <a:lstStyle/>
        <a:p>
          <a:endParaRPr lang="en-IN"/>
        </a:p>
      </dgm:t>
    </dgm:pt>
    <dgm:pt modelId="{A48CD99D-E45F-4494-A964-B0911C3814F8}">
      <dgm:prSet phldrT="[Text]"/>
      <dgm:spPr/>
      <dgm:t>
        <a:bodyPr/>
        <a:lstStyle/>
        <a:p>
          <a:r>
            <a:rPr lang="en-IN" dirty="0" smtClean="0"/>
            <a:t>Data Analysis</a:t>
          </a:r>
          <a:endParaRPr lang="en-IN" dirty="0"/>
        </a:p>
      </dgm:t>
    </dgm:pt>
    <dgm:pt modelId="{8BB0A32B-0575-47EC-A157-F9864555F89C}" type="parTrans" cxnId="{A673B690-0931-4937-B72C-B50A1A9697FE}">
      <dgm:prSet/>
      <dgm:spPr/>
      <dgm:t>
        <a:bodyPr/>
        <a:lstStyle/>
        <a:p>
          <a:endParaRPr lang="en-IN"/>
        </a:p>
      </dgm:t>
    </dgm:pt>
    <dgm:pt modelId="{258803E2-46DB-4456-B6DC-3A8B4E96766A}" type="sibTrans" cxnId="{A673B690-0931-4937-B72C-B50A1A9697FE}">
      <dgm:prSet/>
      <dgm:spPr/>
      <dgm:t>
        <a:bodyPr/>
        <a:lstStyle/>
        <a:p>
          <a:endParaRPr lang="en-IN"/>
        </a:p>
      </dgm:t>
    </dgm:pt>
    <dgm:pt modelId="{D9AA509A-837B-455A-AC8B-B71203184C88}">
      <dgm:prSet phldrT="[Text]"/>
      <dgm:spPr/>
      <dgm:t>
        <a:bodyPr/>
        <a:lstStyle/>
        <a:p>
          <a:r>
            <a:rPr lang="en-IN" dirty="0" smtClean="0"/>
            <a:t>Reporting &amp; Visualization</a:t>
          </a:r>
          <a:endParaRPr lang="en-IN" dirty="0"/>
        </a:p>
      </dgm:t>
    </dgm:pt>
    <dgm:pt modelId="{DDAA56B7-36F4-4222-81B8-F7F54D237CE7}" type="parTrans" cxnId="{0AD87893-740F-4AF0-97D0-D8AD3A99D704}">
      <dgm:prSet/>
      <dgm:spPr/>
      <dgm:t>
        <a:bodyPr/>
        <a:lstStyle/>
        <a:p>
          <a:endParaRPr lang="en-IN"/>
        </a:p>
      </dgm:t>
    </dgm:pt>
    <dgm:pt modelId="{A906F056-D6A1-4DD3-8CA7-7E2AA1EC9F1F}" type="sibTrans" cxnId="{0AD87893-740F-4AF0-97D0-D8AD3A99D704}">
      <dgm:prSet/>
      <dgm:spPr/>
      <dgm:t>
        <a:bodyPr/>
        <a:lstStyle/>
        <a:p>
          <a:endParaRPr lang="en-IN"/>
        </a:p>
      </dgm:t>
    </dgm:pt>
    <dgm:pt modelId="{193122EC-493C-4B97-80D2-9E89800A7A51}" type="pres">
      <dgm:prSet presAssocID="{254067D6-F72F-498E-9A78-FC5D0A9C29E1}" presName="Name0" presStyleCnt="0">
        <dgm:presLayoutVars>
          <dgm:dir/>
          <dgm:animLvl val="lvl"/>
          <dgm:resizeHandles val="exact"/>
        </dgm:presLayoutVars>
      </dgm:prSet>
      <dgm:spPr/>
    </dgm:pt>
    <dgm:pt modelId="{BC052F7A-57D0-4DDA-8DF0-8DF4E7D257E0}" type="pres">
      <dgm:prSet presAssocID="{C6A3B9D2-4A6F-499E-9865-29BBB7A054C7}" presName="parTxOnly" presStyleLbl="node1" presStyleIdx="0" presStyleCnt="5">
        <dgm:presLayoutVars>
          <dgm:chMax val="0"/>
          <dgm:chPref val="0"/>
          <dgm:bulletEnabled val="1"/>
        </dgm:presLayoutVars>
      </dgm:prSet>
      <dgm:spPr/>
      <dgm:t>
        <a:bodyPr/>
        <a:lstStyle/>
        <a:p>
          <a:endParaRPr lang="en-IN"/>
        </a:p>
      </dgm:t>
    </dgm:pt>
    <dgm:pt modelId="{F4F35FB6-28CE-405E-B227-622316EEB40D}" type="pres">
      <dgm:prSet presAssocID="{4E13D02A-57B3-4AEC-ADF2-F1723DB5278F}" presName="parTxOnlySpace" presStyleCnt="0"/>
      <dgm:spPr/>
    </dgm:pt>
    <dgm:pt modelId="{754A2E28-F048-4DAF-838D-168AD3ECCE13}" type="pres">
      <dgm:prSet presAssocID="{D4F2E9AD-DDFB-40B0-95D3-AAD4DED7A8F7}" presName="parTxOnly" presStyleLbl="node1" presStyleIdx="1" presStyleCnt="5">
        <dgm:presLayoutVars>
          <dgm:chMax val="0"/>
          <dgm:chPref val="0"/>
          <dgm:bulletEnabled val="1"/>
        </dgm:presLayoutVars>
      </dgm:prSet>
      <dgm:spPr/>
      <dgm:t>
        <a:bodyPr/>
        <a:lstStyle/>
        <a:p>
          <a:endParaRPr lang="en-IN"/>
        </a:p>
      </dgm:t>
    </dgm:pt>
    <dgm:pt modelId="{1FA43B43-6562-4B58-8D3A-1EF8CABDBF6C}" type="pres">
      <dgm:prSet presAssocID="{DED6BB71-27C0-4324-B009-966BFEC7A7D1}" presName="parTxOnlySpace" presStyleCnt="0"/>
      <dgm:spPr/>
    </dgm:pt>
    <dgm:pt modelId="{6CF96E9A-C4C1-47F0-BFFC-9B161D9D0B66}" type="pres">
      <dgm:prSet presAssocID="{4EE5658D-347F-4BE6-90D0-33DC93320AAB}" presName="parTxOnly" presStyleLbl="node1" presStyleIdx="2" presStyleCnt="5">
        <dgm:presLayoutVars>
          <dgm:chMax val="0"/>
          <dgm:chPref val="0"/>
          <dgm:bulletEnabled val="1"/>
        </dgm:presLayoutVars>
      </dgm:prSet>
      <dgm:spPr/>
      <dgm:t>
        <a:bodyPr/>
        <a:lstStyle/>
        <a:p>
          <a:endParaRPr lang="en-IN"/>
        </a:p>
      </dgm:t>
    </dgm:pt>
    <dgm:pt modelId="{EADA2E79-CF39-41A2-8F0B-366811D326F0}" type="pres">
      <dgm:prSet presAssocID="{DC9AB793-4095-46A1-B174-7E6272099E33}" presName="parTxOnlySpace" presStyleCnt="0"/>
      <dgm:spPr/>
    </dgm:pt>
    <dgm:pt modelId="{08973652-ECF1-44A6-9974-1F0C116D1838}" type="pres">
      <dgm:prSet presAssocID="{A48CD99D-E45F-4494-A964-B0911C3814F8}" presName="parTxOnly" presStyleLbl="node1" presStyleIdx="3" presStyleCnt="5">
        <dgm:presLayoutVars>
          <dgm:chMax val="0"/>
          <dgm:chPref val="0"/>
          <dgm:bulletEnabled val="1"/>
        </dgm:presLayoutVars>
      </dgm:prSet>
      <dgm:spPr/>
      <dgm:t>
        <a:bodyPr/>
        <a:lstStyle/>
        <a:p>
          <a:endParaRPr lang="en-IN"/>
        </a:p>
      </dgm:t>
    </dgm:pt>
    <dgm:pt modelId="{EED0FBED-796F-44A0-B989-AF552F0AE6B0}" type="pres">
      <dgm:prSet presAssocID="{258803E2-46DB-4456-B6DC-3A8B4E96766A}" presName="parTxOnlySpace" presStyleCnt="0"/>
      <dgm:spPr/>
    </dgm:pt>
    <dgm:pt modelId="{28E666EA-2C6F-46CE-8966-8FFA2BAE4AF1}" type="pres">
      <dgm:prSet presAssocID="{D9AA509A-837B-455A-AC8B-B71203184C88}" presName="parTxOnly" presStyleLbl="node1" presStyleIdx="4" presStyleCnt="5">
        <dgm:presLayoutVars>
          <dgm:chMax val="0"/>
          <dgm:chPref val="0"/>
          <dgm:bulletEnabled val="1"/>
        </dgm:presLayoutVars>
      </dgm:prSet>
      <dgm:spPr/>
      <dgm:t>
        <a:bodyPr/>
        <a:lstStyle/>
        <a:p>
          <a:endParaRPr lang="en-IN"/>
        </a:p>
      </dgm:t>
    </dgm:pt>
  </dgm:ptLst>
  <dgm:cxnLst>
    <dgm:cxn modelId="{A7E52A4C-8285-42E2-9701-0042412D5D65}" type="presOf" srcId="{254067D6-F72F-498E-9A78-FC5D0A9C29E1}" destId="{193122EC-493C-4B97-80D2-9E89800A7A51}" srcOrd="0" destOrd="0" presId="urn:microsoft.com/office/officeart/2005/8/layout/chevron1"/>
    <dgm:cxn modelId="{0AD87893-740F-4AF0-97D0-D8AD3A99D704}" srcId="{254067D6-F72F-498E-9A78-FC5D0A9C29E1}" destId="{D9AA509A-837B-455A-AC8B-B71203184C88}" srcOrd="4" destOrd="0" parTransId="{DDAA56B7-36F4-4222-81B8-F7F54D237CE7}" sibTransId="{A906F056-D6A1-4DD3-8CA7-7E2AA1EC9F1F}"/>
    <dgm:cxn modelId="{02B504CF-23A0-4DB1-A595-159775F6F62F}" type="presOf" srcId="{A48CD99D-E45F-4494-A964-B0911C3814F8}" destId="{08973652-ECF1-44A6-9974-1F0C116D1838}" srcOrd="0" destOrd="0" presId="urn:microsoft.com/office/officeart/2005/8/layout/chevron1"/>
    <dgm:cxn modelId="{354F9F44-2A60-40F2-9BC6-CB4A108A5EF0}" type="presOf" srcId="{4EE5658D-347F-4BE6-90D0-33DC93320AAB}" destId="{6CF96E9A-C4C1-47F0-BFFC-9B161D9D0B66}" srcOrd="0" destOrd="0" presId="urn:microsoft.com/office/officeart/2005/8/layout/chevron1"/>
    <dgm:cxn modelId="{A673B690-0931-4937-B72C-B50A1A9697FE}" srcId="{254067D6-F72F-498E-9A78-FC5D0A9C29E1}" destId="{A48CD99D-E45F-4494-A964-B0911C3814F8}" srcOrd="3" destOrd="0" parTransId="{8BB0A32B-0575-47EC-A157-F9864555F89C}" sibTransId="{258803E2-46DB-4456-B6DC-3A8B4E96766A}"/>
    <dgm:cxn modelId="{1C5448ED-9433-4F05-8685-22396DEA152F}" srcId="{254067D6-F72F-498E-9A78-FC5D0A9C29E1}" destId="{4EE5658D-347F-4BE6-90D0-33DC93320AAB}" srcOrd="2" destOrd="0" parTransId="{0ABAFEF2-FFA8-4689-8583-84A90898E7E6}" sibTransId="{DC9AB793-4095-46A1-B174-7E6272099E33}"/>
    <dgm:cxn modelId="{58C38259-ECDB-4BC5-AF8E-906715005B8A}" srcId="{254067D6-F72F-498E-9A78-FC5D0A9C29E1}" destId="{C6A3B9D2-4A6F-499E-9865-29BBB7A054C7}" srcOrd="0" destOrd="0" parTransId="{A743EF13-827F-436B-B326-274E4848A0CF}" sibTransId="{4E13D02A-57B3-4AEC-ADF2-F1723DB5278F}"/>
    <dgm:cxn modelId="{8B637DB8-E60B-44C1-A2EC-BC052D96CD85}" type="presOf" srcId="{D9AA509A-837B-455A-AC8B-B71203184C88}" destId="{28E666EA-2C6F-46CE-8966-8FFA2BAE4AF1}" srcOrd="0" destOrd="0" presId="urn:microsoft.com/office/officeart/2005/8/layout/chevron1"/>
    <dgm:cxn modelId="{A13B0497-1F69-4644-B7F8-5DDD285460DB}" type="presOf" srcId="{C6A3B9D2-4A6F-499E-9865-29BBB7A054C7}" destId="{BC052F7A-57D0-4DDA-8DF0-8DF4E7D257E0}" srcOrd="0" destOrd="0" presId="urn:microsoft.com/office/officeart/2005/8/layout/chevron1"/>
    <dgm:cxn modelId="{1B0B1551-CE27-4A3C-B22A-28DC45BE5E93}" srcId="{254067D6-F72F-498E-9A78-FC5D0A9C29E1}" destId="{D4F2E9AD-DDFB-40B0-95D3-AAD4DED7A8F7}" srcOrd="1" destOrd="0" parTransId="{A154A211-E3BD-4978-8AB0-89DF4B10A684}" sibTransId="{DED6BB71-27C0-4324-B009-966BFEC7A7D1}"/>
    <dgm:cxn modelId="{F9896C98-209C-4B00-B465-3D8820772F87}" type="presOf" srcId="{D4F2E9AD-DDFB-40B0-95D3-AAD4DED7A8F7}" destId="{754A2E28-F048-4DAF-838D-168AD3ECCE13}" srcOrd="0" destOrd="0" presId="urn:microsoft.com/office/officeart/2005/8/layout/chevron1"/>
    <dgm:cxn modelId="{72FC634E-084D-4C6C-925E-AE48CB9E568F}" type="presParOf" srcId="{193122EC-493C-4B97-80D2-9E89800A7A51}" destId="{BC052F7A-57D0-4DDA-8DF0-8DF4E7D257E0}" srcOrd="0" destOrd="0" presId="urn:microsoft.com/office/officeart/2005/8/layout/chevron1"/>
    <dgm:cxn modelId="{FE8B8685-D014-4693-A41D-AF4F057FA145}" type="presParOf" srcId="{193122EC-493C-4B97-80D2-9E89800A7A51}" destId="{F4F35FB6-28CE-405E-B227-622316EEB40D}" srcOrd="1" destOrd="0" presId="urn:microsoft.com/office/officeart/2005/8/layout/chevron1"/>
    <dgm:cxn modelId="{91D47364-8268-41DC-ADD9-96FDA1CE8028}" type="presParOf" srcId="{193122EC-493C-4B97-80D2-9E89800A7A51}" destId="{754A2E28-F048-4DAF-838D-168AD3ECCE13}" srcOrd="2" destOrd="0" presId="urn:microsoft.com/office/officeart/2005/8/layout/chevron1"/>
    <dgm:cxn modelId="{1FD5FDB4-749A-4219-BA73-D7EECAA1E9E7}" type="presParOf" srcId="{193122EC-493C-4B97-80D2-9E89800A7A51}" destId="{1FA43B43-6562-4B58-8D3A-1EF8CABDBF6C}" srcOrd="3" destOrd="0" presId="urn:microsoft.com/office/officeart/2005/8/layout/chevron1"/>
    <dgm:cxn modelId="{E5B533E7-70C8-4D92-8DAC-F1FCE3D0D75E}" type="presParOf" srcId="{193122EC-493C-4B97-80D2-9E89800A7A51}" destId="{6CF96E9A-C4C1-47F0-BFFC-9B161D9D0B66}" srcOrd="4" destOrd="0" presId="urn:microsoft.com/office/officeart/2005/8/layout/chevron1"/>
    <dgm:cxn modelId="{369FF4C9-61FD-48B0-A4EB-6F8FEA3A5E53}" type="presParOf" srcId="{193122EC-493C-4B97-80D2-9E89800A7A51}" destId="{EADA2E79-CF39-41A2-8F0B-366811D326F0}" srcOrd="5" destOrd="0" presId="urn:microsoft.com/office/officeart/2005/8/layout/chevron1"/>
    <dgm:cxn modelId="{94D149BA-7574-43CA-A1CF-01E4471B23C4}" type="presParOf" srcId="{193122EC-493C-4B97-80D2-9E89800A7A51}" destId="{08973652-ECF1-44A6-9974-1F0C116D1838}" srcOrd="6" destOrd="0" presId="urn:microsoft.com/office/officeart/2005/8/layout/chevron1"/>
    <dgm:cxn modelId="{321FAE0B-D147-455E-8B68-A7F8A1D78E06}" type="presParOf" srcId="{193122EC-493C-4B97-80D2-9E89800A7A51}" destId="{EED0FBED-796F-44A0-B989-AF552F0AE6B0}" srcOrd="7" destOrd="0" presId="urn:microsoft.com/office/officeart/2005/8/layout/chevron1"/>
    <dgm:cxn modelId="{71636C16-E93B-4293-A9D1-A6CF6E727AAF}" type="presParOf" srcId="{193122EC-493C-4B97-80D2-9E89800A7A51}" destId="{28E666EA-2C6F-46CE-8966-8FFA2BAE4AF1}"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4067D6-F72F-498E-9A78-FC5D0A9C29E1}" type="doc">
      <dgm:prSet loTypeId="urn:microsoft.com/office/officeart/2005/8/layout/chevron1" loCatId="process" qsTypeId="urn:microsoft.com/office/officeart/2005/8/quickstyle/simple5" qsCatId="simple" csTypeId="urn:microsoft.com/office/officeart/2005/8/colors/accent1_2" csCatId="accent1" phldr="1"/>
      <dgm:spPr/>
    </dgm:pt>
    <dgm:pt modelId="{C6A3B9D2-4A6F-499E-9865-29BBB7A054C7}">
      <dgm:prSet phldrT="[Text]"/>
      <dgm:spPr/>
      <dgm:t>
        <a:bodyPr/>
        <a:lstStyle/>
        <a:p>
          <a:r>
            <a:rPr lang="en-IN" dirty="0" smtClean="0"/>
            <a:t>Data Source </a:t>
          </a:r>
          <a:endParaRPr lang="en-IN" dirty="0"/>
        </a:p>
      </dgm:t>
    </dgm:pt>
    <dgm:pt modelId="{A743EF13-827F-436B-B326-274E4848A0CF}" type="parTrans" cxnId="{58C38259-ECDB-4BC5-AF8E-906715005B8A}">
      <dgm:prSet/>
      <dgm:spPr/>
      <dgm:t>
        <a:bodyPr/>
        <a:lstStyle/>
        <a:p>
          <a:endParaRPr lang="en-IN"/>
        </a:p>
      </dgm:t>
    </dgm:pt>
    <dgm:pt modelId="{4E13D02A-57B3-4AEC-ADF2-F1723DB5278F}" type="sibTrans" cxnId="{58C38259-ECDB-4BC5-AF8E-906715005B8A}">
      <dgm:prSet/>
      <dgm:spPr/>
      <dgm:t>
        <a:bodyPr/>
        <a:lstStyle/>
        <a:p>
          <a:endParaRPr lang="en-IN"/>
        </a:p>
      </dgm:t>
    </dgm:pt>
    <dgm:pt modelId="{D4F2E9AD-DDFB-40B0-95D3-AAD4DED7A8F7}">
      <dgm:prSet phldrT="[Text]"/>
      <dgm:spPr>
        <a:solidFill>
          <a:srgbClr val="002060"/>
        </a:solidFill>
      </dgm:spPr>
      <dgm:t>
        <a:bodyPr/>
        <a:lstStyle/>
        <a:p>
          <a:r>
            <a:rPr lang="en-IN" dirty="0" smtClean="0"/>
            <a:t>Data Acquisition</a:t>
          </a:r>
          <a:endParaRPr lang="en-IN" dirty="0"/>
        </a:p>
      </dgm:t>
    </dgm:pt>
    <dgm:pt modelId="{A154A211-E3BD-4978-8AB0-89DF4B10A684}" type="parTrans" cxnId="{1B0B1551-CE27-4A3C-B22A-28DC45BE5E93}">
      <dgm:prSet/>
      <dgm:spPr/>
      <dgm:t>
        <a:bodyPr/>
        <a:lstStyle/>
        <a:p>
          <a:endParaRPr lang="en-IN"/>
        </a:p>
      </dgm:t>
    </dgm:pt>
    <dgm:pt modelId="{DED6BB71-27C0-4324-B009-966BFEC7A7D1}" type="sibTrans" cxnId="{1B0B1551-CE27-4A3C-B22A-28DC45BE5E93}">
      <dgm:prSet/>
      <dgm:spPr/>
      <dgm:t>
        <a:bodyPr/>
        <a:lstStyle/>
        <a:p>
          <a:endParaRPr lang="en-IN"/>
        </a:p>
      </dgm:t>
    </dgm:pt>
    <dgm:pt modelId="{4EE5658D-347F-4BE6-90D0-33DC93320AAB}">
      <dgm:prSet phldrT="[Text]"/>
      <dgm:spPr/>
      <dgm:t>
        <a:bodyPr/>
        <a:lstStyle/>
        <a:p>
          <a:r>
            <a:rPr lang="en-IN" dirty="0" smtClean="0"/>
            <a:t>Data Storage </a:t>
          </a:r>
          <a:endParaRPr lang="en-IN" dirty="0"/>
        </a:p>
      </dgm:t>
    </dgm:pt>
    <dgm:pt modelId="{0ABAFEF2-FFA8-4689-8583-84A90898E7E6}" type="parTrans" cxnId="{1C5448ED-9433-4F05-8685-22396DEA152F}">
      <dgm:prSet/>
      <dgm:spPr/>
      <dgm:t>
        <a:bodyPr/>
        <a:lstStyle/>
        <a:p>
          <a:endParaRPr lang="en-IN"/>
        </a:p>
      </dgm:t>
    </dgm:pt>
    <dgm:pt modelId="{DC9AB793-4095-46A1-B174-7E6272099E33}" type="sibTrans" cxnId="{1C5448ED-9433-4F05-8685-22396DEA152F}">
      <dgm:prSet/>
      <dgm:spPr/>
      <dgm:t>
        <a:bodyPr/>
        <a:lstStyle/>
        <a:p>
          <a:endParaRPr lang="en-IN"/>
        </a:p>
      </dgm:t>
    </dgm:pt>
    <dgm:pt modelId="{A48CD99D-E45F-4494-A964-B0911C3814F8}">
      <dgm:prSet phldrT="[Text]"/>
      <dgm:spPr/>
      <dgm:t>
        <a:bodyPr/>
        <a:lstStyle/>
        <a:p>
          <a:r>
            <a:rPr lang="en-IN" dirty="0" smtClean="0"/>
            <a:t>Data Analysis</a:t>
          </a:r>
          <a:endParaRPr lang="en-IN" dirty="0"/>
        </a:p>
      </dgm:t>
    </dgm:pt>
    <dgm:pt modelId="{8BB0A32B-0575-47EC-A157-F9864555F89C}" type="parTrans" cxnId="{A673B690-0931-4937-B72C-B50A1A9697FE}">
      <dgm:prSet/>
      <dgm:spPr/>
      <dgm:t>
        <a:bodyPr/>
        <a:lstStyle/>
        <a:p>
          <a:endParaRPr lang="en-IN"/>
        </a:p>
      </dgm:t>
    </dgm:pt>
    <dgm:pt modelId="{258803E2-46DB-4456-B6DC-3A8B4E96766A}" type="sibTrans" cxnId="{A673B690-0931-4937-B72C-B50A1A9697FE}">
      <dgm:prSet/>
      <dgm:spPr/>
      <dgm:t>
        <a:bodyPr/>
        <a:lstStyle/>
        <a:p>
          <a:endParaRPr lang="en-IN"/>
        </a:p>
      </dgm:t>
    </dgm:pt>
    <dgm:pt modelId="{D9AA509A-837B-455A-AC8B-B71203184C88}">
      <dgm:prSet phldrT="[Text]"/>
      <dgm:spPr/>
      <dgm:t>
        <a:bodyPr/>
        <a:lstStyle/>
        <a:p>
          <a:r>
            <a:rPr lang="en-IN" dirty="0" smtClean="0"/>
            <a:t>Reporting &amp; Visualization</a:t>
          </a:r>
          <a:endParaRPr lang="en-IN" dirty="0"/>
        </a:p>
      </dgm:t>
    </dgm:pt>
    <dgm:pt modelId="{DDAA56B7-36F4-4222-81B8-F7F54D237CE7}" type="parTrans" cxnId="{0AD87893-740F-4AF0-97D0-D8AD3A99D704}">
      <dgm:prSet/>
      <dgm:spPr/>
      <dgm:t>
        <a:bodyPr/>
        <a:lstStyle/>
        <a:p>
          <a:endParaRPr lang="en-IN"/>
        </a:p>
      </dgm:t>
    </dgm:pt>
    <dgm:pt modelId="{A906F056-D6A1-4DD3-8CA7-7E2AA1EC9F1F}" type="sibTrans" cxnId="{0AD87893-740F-4AF0-97D0-D8AD3A99D704}">
      <dgm:prSet/>
      <dgm:spPr/>
      <dgm:t>
        <a:bodyPr/>
        <a:lstStyle/>
        <a:p>
          <a:endParaRPr lang="en-IN"/>
        </a:p>
      </dgm:t>
    </dgm:pt>
    <dgm:pt modelId="{193122EC-493C-4B97-80D2-9E89800A7A51}" type="pres">
      <dgm:prSet presAssocID="{254067D6-F72F-498E-9A78-FC5D0A9C29E1}" presName="Name0" presStyleCnt="0">
        <dgm:presLayoutVars>
          <dgm:dir/>
          <dgm:animLvl val="lvl"/>
          <dgm:resizeHandles val="exact"/>
        </dgm:presLayoutVars>
      </dgm:prSet>
      <dgm:spPr/>
    </dgm:pt>
    <dgm:pt modelId="{BC052F7A-57D0-4DDA-8DF0-8DF4E7D257E0}" type="pres">
      <dgm:prSet presAssocID="{C6A3B9D2-4A6F-499E-9865-29BBB7A054C7}" presName="parTxOnly" presStyleLbl="node1" presStyleIdx="0" presStyleCnt="5">
        <dgm:presLayoutVars>
          <dgm:chMax val="0"/>
          <dgm:chPref val="0"/>
          <dgm:bulletEnabled val="1"/>
        </dgm:presLayoutVars>
      </dgm:prSet>
      <dgm:spPr/>
      <dgm:t>
        <a:bodyPr/>
        <a:lstStyle/>
        <a:p>
          <a:endParaRPr lang="en-IN"/>
        </a:p>
      </dgm:t>
    </dgm:pt>
    <dgm:pt modelId="{F4F35FB6-28CE-405E-B227-622316EEB40D}" type="pres">
      <dgm:prSet presAssocID="{4E13D02A-57B3-4AEC-ADF2-F1723DB5278F}" presName="parTxOnlySpace" presStyleCnt="0"/>
      <dgm:spPr/>
    </dgm:pt>
    <dgm:pt modelId="{754A2E28-F048-4DAF-838D-168AD3ECCE13}" type="pres">
      <dgm:prSet presAssocID="{D4F2E9AD-DDFB-40B0-95D3-AAD4DED7A8F7}" presName="parTxOnly" presStyleLbl="node1" presStyleIdx="1" presStyleCnt="5">
        <dgm:presLayoutVars>
          <dgm:chMax val="0"/>
          <dgm:chPref val="0"/>
          <dgm:bulletEnabled val="1"/>
        </dgm:presLayoutVars>
      </dgm:prSet>
      <dgm:spPr/>
      <dgm:t>
        <a:bodyPr/>
        <a:lstStyle/>
        <a:p>
          <a:endParaRPr lang="en-IN"/>
        </a:p>
      </dgm:t>
    </dgm:pt>
    <dgm:pt modelId="{1FA43B43-6562-4B58-8D3A-1EF8CABDBF6C}" type="pres">
      <dgm:prSet presAssocID="{DED6BB71-27C0-4324-B009-966BFEC7A7D1}" presName="parTxOnlySpace" presStyleCnt="0"/>
      <dgm:spPr/>
    </dgm:pt>
    <dgm:pt modelId="{6CF96E9A-C4C1-47F0-BFFC-9B161D9D0B66}" type="pres">
      <dgm:prSet presAssocID="{4EE5658D-347F-4BE6-90D0-33DC93320AAB}" presName="parTxOnly" presStyleLbl="node1" presStyleIdx="2" presStyleCnt="5">
        <dgm:presLayoutVars>
          <dgm:chMax val="0"/>
          <dgm:chPref val="0"/>
          <dgm:bulletEnabled val="1"/>
        </dgm:presLayoutVars>
      </dgm:prSet>
      <dgm:spPr/>
      <dgm:t>
        <a:bodyPr/>
        <a:lstStyle/>
        <a:p>
          <a:endParaRPr lang="en-IN"/>
        </a:p>
      </dgm:t>
    </dgm:pt>
    <dgm:pt modelId="{EADA2E79-CF39-41A2-8F0B-366811D326F0}" type="pres">
      <dgm:prSet presAssocID="{DC9AB793-4095-46A1-B174-7E6272099E33}" presName="parTxOnlySpace" presStyleCnt="0"/>
      <dgm:spPr/>
    </dgm:pt>
    <dgm:pt modelId="{08973652-ECF1-44A6-9974-1F0C116D1838}" type="pres">
      <dgm:prSet presAssocID="{A48CD99D-E45F-4494-A964-B0911C3814F8}" presName="parTxOnly" presStyleLbl="node1" presStyleIdx="3" presStyleCnt="5">
        <dgm:presLayoutVars>
          <dgm:chMax val="0"/>
          <dgm:chPref val="0"/>
          <dgm:bulletEnabled val="1"/>
        </dgm:presLayoutVars>
      </dgm:prSet>
      <dgm:spPr/>
      <dgm:t>
        <a:bodyPr/>
        <a:lstStyle/>
        <a:p>
          <a:endParaRPr lang="en-IN"/>
        </a:p>
      </dgm:t>
    </dgm:pt>
    <dgm:pt modelId="{EED0FBED-796F-44A0-B989-AF552F0AE6B0}" type="pres">
      <dgm:prSet presAssocID="{258803E2-46DB-4456-B6DC-3A8B4E96766A}" presName="parTxOnlySpace" presStyleCnt="0"/>
      <dgm:spPr/>
    </dgm:pt>
    <dgm:pt modelId="{28E666EA-2C6F-46CE-8966-8FFA2BAE4AF1}" type="pres">
      <dgm:prSet presAssocID="{D9AA509A-837B-455A-AC8B-B71203184C88}" presName="parTxOnly" presStyleLbl="node1" presStyleIdx="4" presStyleCnt="5">
        <dgm:presLayoutVars>
          <dgm:chMax val="0"/>
          <dgm:chPref val="0"/>
          <dgm:bulletEnabled val="1"/>
        </dgm:presLayoutVars>
      </dgm:prSet>
      <dgm:spPr/>
      <dgm:t>
        <a:bodyPr/>
        <a:lstStyle/>
        <a:p>
          <a:endParaRPr lang="en-IN"/>
        </a:p>
      </dgm:t>
    </dgm:pt>
  </dgm:ptLst>
  <dgm:cxnLst>
    <dgm:cxn modelId="{0AD87893-740F-4AF0-97D0-D8AD3A99D704}" srcId="{254067D6-F72F-498E-9A78-FC5D0A9C29E1}" destId="{D9AA509A-837B-455A-AC8B-B71203184C88}" srcOrd="4" destOrd="0" parTransId="{DDAA56B7-36F4-4222-81B8-F7F54D237CE7}" sibTransId="{A906F056-D6A1-4DD3-8CA7-7E2AA1EC9F1F}"/>
    <dgm:cxn modelId="{AF55CFBE-38B3-4245-8310-6112B452841D}" type="presOf" srcId="{A48CD99D-E45F-4494-A964-B0911C3814F8}" destId="{08973652-ECF1-44A6-9974-1F0C116D1838}" srcOrd="0" destOrd="0" presId="urn:microsoft.com/office/officeart/2005/8/layout/chevron1"/>
    <dgm:cxn modelId="{A1990DCC-079F-45B8-BC8F-A9FB5992C708}" type="presOf" srcId="{C6A3B9D2-4A6F-499E-9865-29BBB7A054C7}" destId="{BC052F7A-57D0-4DDA-8DF0-8DF4E7D257E0}" srcOrd="0" destOrd="0" presId="urn:microsoft.com/office/officeart/2005/8/layout/chevron1"/>
    <dgm:cxn modelId="{9004702E-236B-47F9-B033-D1FE0E5F9A02}" type="presOf" srcId="{4EE5658D-347F-4BE6-90D0-33DC93320AAB}" destId="{6CF96E9A-C4C1-47F0-BFFC-9B161D9D0B66}" srcOrd="0" destOrd="0" presId="urn:microsoft.com/office/officeart/2005/8/layout/chevron1"/>
    <dgm:cxn modelId="{B9B673BE-7D36-4DD7-A659-435D82079A3F}" type="presOf" srcId="{254067D6-F72F-498E-9A78-FC5D0A9C29E1}" destId="{193122EC-493C-4B97-80D2-9E89800A7A51}" srcOrd="0" destOrd="0" presId="urn:microsoft.com/office/officeart/2005/8/layout/chevron1"/>
    <dgm:cxn modelId="{A673B690-0931-4937-B72C-B50A1A9697FE}" srcId="{254067D6-F72F-498E-9A78-FC5D0A9C29E1}" destId="{A48CD99D-E45F-4494-A964-B0911C3814F8}" srcOrd="3" destOrd="0" parTransId="{8BB0A32B-0575-47EC-A157-F9864555F89C}" sibTransId="{258803E2-46DB-4456-B6DC-3A8B4E96766A}"/>
    <dgm:cxn modelId="{464C6A45-3D57-4035-BB9E-E58CCA468D74}" type="presOf" srcId="{D9AA509A-837B-455A-AC8B-B71203184C88}" destId="{28E666EA-2C6F-46CE-8966-8FFA2BAE4AF1}" srcOrd="0" destOrd="0" presId="urn:microsoft.com/office/officeart/2005/8/layout/chevron1"/>
    <dgm:cxn modelId="{1C5448ED-9433-4F05-8685-22396DEA152F}" srcId="{254067D6-F72F-498E-9A78-FC5D0A9C29E1}" destId="{4EE5658D-347F-4BE6-90D0-33DC93320AAB}" srcOrd="2" destOrd="0" parTransId="{0ABAFEF2-FFA8-4689-8583-84A90898E7E6}" sibTransId="{DC9AB793-4095-46A1-B174-7E6272099E33}"/>
    <dgm:cxn modelId="{58C38259-ECDB-4BC5-AF8E-906715005B8A}" srcId="{254067D6-F72F-498E-9A78-FC5D0A9C29E1}" destId="{C6A3B9D2-4A6F-499E-9865-29BBB7A054C7}" srcOrd="0" destOrd="0" parTransId="{A743EF13-827F-436B-B326-274E4848A0CF}" sibTransId="{4E13D02A-57B3-4AEC-ADF2-F1723DB5278F}"/>
    <dgm:cxn modelId="{8CF6743E-875F-43AB-83E6-8A17941FB887}" type="presOf" srcId="{D4F2E9AD-DDFB-40B0-95D3-AAD4DED7A8F7}" destId="{754A2E28-F048-4DAF-838D-168AD3ECCE13}" srcOrd="0" destOrd="0" presId="urn:microsoft.com/office/officeart/2005/8/layout/chevron1"/>
    <dgm:cxn modelId="{1B0B1551-CE27-4A3C-B22A-28DC45BE5E93}" srcId="{254067D6-F72F-498E-9A78-FC5D0A9C29E1}" destId="{D4F2E9AD-DDFB-40B0-95D3-AAD4DED7A8F7}" srcOrd="1" destOrd="0" parTransId="{A154A211-E3BD-4978-8AB0-89DF4B10A684}" sibTransId="{DED6BB71-27C0-4324-B009-966BFEC7A7D1}"/>
    <dgm:cxn modelId="{83C89C1D-45C8-4C47-9121-91DB65CBBA28}" type="presParOf" srcId="{193122EC-493C-4B97-80D2-9E89800A7A51}" destId="{BC052F7A-57D0-4DDA-8DF0-8DF4E7D257E0}" srcOrd="0" destOrd="0" presId="urn:microsoft.com/office/officeart/2005/8/layout/chevron1"/>
    <dgm:cxn modelId="{1AAD434F-5BD0-4066-A4A4-0B780E2ACDF6}" type="presParOf" srcId="{193122EC-493C-4B97-80D2-9E89800A7A51}" destId="{F4F35FB6-28CE-405E-B227-622316EEB40D}" srcOrd="1" destOrd="0" presId="urn:microsoft.com/office/officeart/2005/8/layout/chevron1"/>
    <dgm:cxn modelId="{212065CB-A82B-4531-B91E-4ECF3F0D7119}" type="presParOf" srcId="{193122EC-493C-4B97-80D2-9E89800A7A51}" destId="{754A2E28-F048-4DAF-838D-168AD3ECCE13}" srcOrd="2" destOrd="0" presId="urn:microsoft.com/office/officeart/2005/8/layout/chevron1"/>
    <dgm:cxn modelId="{F79A62AF-2487-4234-8E0C-1D987B4B79C0}" type="presParOf" srcId="{193122EC-493C-4B97-80D2-9E89800A7A51}" destId="{1FA43B43-6562-4B58-8D3A-1EF8CABDBF6C}" srcOrd="3" destOrd="0" presId="urn:microsoft.com/office/officeart/2005/8/layout/chevron1"/>
    <dgm:cxn modelId="{3F83FBDE-BAF5-4DFC-83E5-DCD4EAE3AA71}" type="presParOf" srcId="{193122EC-493C-4B97-80D2-9E89800A7A51}" destId="{6CF96E9A-C4C1-47F0-BFFC-9B161D9D0B66}" srcOrd="4" destOrd="0" presId="urn:microsoft.com/office/officeart/2005/8/layout/chevron1"/>
    <dgm:cxn modelId="{D28E0ABC-4E3F-414C-BDB1-5E3598282929}" type="presParOf" srcId="{193122EC-493C-4B97-80D2-9E89800A7A51}" destId="{EADA2E79-CF39-41A2-8F0B-366811D326F0}" srcOrd="5" destOrd="0" presId="urn:microsoft.com/office/officeart/2005/8/layout/chevron1"/>
    <dgm:cxn modelId="{14E18A32-6AA8-4FEF-97C5-0135A0FB840B}" type="presParOf" srcId="{193122EC-493C-4B97-80D2-9E89800A7A51}" destId="{08973652-ECF1-44A6-9974-1F0C116D1838}" srcOrd="6" destOrd="0" presId="urn:microsoft.com/office/officeart/2005/8/layout/chevron1"/>
    <dgm:cxn modelId="{AC73D655-130A-497D-843E-5002BBC63C56}" type="presParOf" srcId="{193122EC-493C-4B97-80D2-9E89800A7A51}" destId="{EED0FBED-796F-44A0-B989-AF552F0AE6B0}" srcOrd="7" destOrd="0" presId="urn:microsoft.com/office/officeart/2005/8/layout/chevron1"/>
    <dgm:cxn modelId="{7FCA2540-8C9B-40DD-BFFC-28BC2A147815}" type="presParOf" srcId="{193122EC-493C-4B97-80D2-9E89800A7A51}" destId="{28E666EA-2C6F-46CE-8966-8FFA2BAE4AF1}"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54067D6-F72F-498E-9A78-FC5D0A9C29E1}" type="doc">
      <dgm:prSet loTypeId="urn:microsoft.com/office/officeart/2005/8/layout/chevron1" loCatId="process" qsTypeId="urn:microsoft.com/office/officeart/2005/8/quickstyle/simple5" qsCatId="simple" csTypeId="urn:microsoft.com/office/officeart/2005/8/colors/accent1_2" csCatId="accent1" phldr="1"/>
      <dgm:spPr/>
    </dgm:pt>
    <dgm:pt modelId="{C6A3B9D2-4A6F-499E-9865-29BBB7A054C7}">
      <dgm:prSet phldrT="[Text]"/>
      <dgm:spPr/>
      <dgm:t>
        <a:bodyPr/>
        <a:lstStyle/>
        <a:p>
          <a:r>
            <a:rPr lang="en-IN" dirty="0" smtClean="0"/>
            <a:t>Data Source </a:t>
          </a:r>
          <a:endParaRPr lang="en-IN" dirty="0"/>
        </a:p>
      </dgm:t>
    </dgm:pt>
    <dgm:pt modelId="{A743EF13-827F-436B-B326-274E4848A0CF}" type="parTrans" cxnId="{58C38259-ECDB-4BC5-AF8E-906715005B8A}">
      <dgm:prSet/>
      <dgm:spPr/>
      <dgm:t>
        <a:bodyPr/>
        <a:lstStyle/>
        <a:p>
          <a:endParaRPr lang="en-IN"/>
        </a:p>
      </dgm:t>
    </dgm:pt>
    <dgm:pt modelId="{4E13D02A-57B3-4AEC-ADF2-F1723DB5278F}" type="sibTrans" cxnId="{58C38259-ECDB-4BC5-AF8E-906715005B8A}">
      <dgm:prSet/>
      <dgm:spPr/>
      <dgm:t>
        <a:bodyPr/>
        <a:lstStyle/>
        <a:p>
          <a:endParaRPr lang="en-IN"/>
        </a:p>
      </dgm:t>
    </dgm:pt>
    <dgm:pt modelId="{D4F2E9AD-DDFB-40B0-95D3-AAD4DED7A8F7}">
      <dgm:prSet phldrT="[Text]"/>
      <dgm:spPr>
        <a:solidFill>
          <a:schemeClr val="tx2">
            <a:lumMod val="75000"/>
          </a:schemeClr>
        </a:solidFill>
      </dgm:spPr>
      <dgm:t>
        <a:bodyPr/>
        <a:lstStyle/>
        <a:p>
          <a:r>
            <a:rPr lang="en-IN" dirty="0" smtClean="0"/>
            <a:t>Data Acquisition</a:t>
          </a:r>
          <a:endParaRPr lang="en-IN" dirty="0"/>
        </a:p>
      </dgm:t>
    </dgm:pt>
    <dgm:pt modelId="{A154A211-E3BD-4978-8AB0-89DF4B10A684}" type="parTrans" cxnId="{1B0B1551-CE27-4A3C-B22A-28DC45BE5E93}">
      <dgm:prSet/>
      <dgm:spPr/>
      <dgm:t>
        <a:bodyPr/>
        <a:lstStyle/>
        <a:p>
          <a:endParaRPr lang="en-IN"/>
        </a:p>
      </dgm:t>
    </dgm:pt>
    <dgm:pt modelId="{DED6BB71-27C0-4324-B009-966BFEC7A7D1}" type="sibTrans" cxnId="{1B0B1551-CE27-4A3C-B22A-28DC45BE5E93}">
      <dgm:prSet/>
      <dgm:spPr/>
      <dgm:t>
        <a:bodyPr/>
        <a:lstStyle/>
        <a:p>
          <a:endParaRPr lang="en-IN"/>
        </a:p>
      </dgm:t>
    </dgm:pt>
    <dgm:pt modelId="{4EE5658D-347F-4BE6-90D0-33DC93320AAB}">
      <dgm:prSet phldrT="[Text]"/>
      <dgm:spPr>
        <a:solidFill>
          <a:srgbClr val="002060"/>
        </a:solidFill>
      </dgm:spPr>
      <dgm:t>
        <a:bodyPr/>
        <a:lstStyle/>
        <a:p>
          <a:r>
            <a:rPr lang="en-IN" dirty="0" smtClean="0"/>
            <a:t>Data Storage </a:t>
          </a:r>
          <a:endParaRPr lang="en-IN" dirty="0"/>
        </a:p>
      </dgm:t>
    </dgm:pt>
    <dgm:pt modelId="{0ABAFEF2-FFA8-4689-8583-84A90898E7E6}" type="parTrans" cxnId="{1C5448ED-9433-4F05-8685-22396DEA152F}">
      <dgm:prSet/>
      <dgm:spPr/>
      <dgm:t>
        <a:bodyPr/>
        <a:lstStyle/>
        <a:p>
          <a:endParaRPr lang="en-IN"/>
        </a:p>
      </dgm:t>
    </dgm:pt>
    <dgm:pt modelId="{DC9AB793-4095-46A1-B174-7E6272099E33}" type="sibTrans" cxnId="{1C5448ED-9433-4F05-8685-22396DEA152F}">
      <dgm:prSet/>
      <dgm:spPr/>
      <dgm:t>
        <a:bodyPr/>
        <a:lstStyle/>
        <a:p>
          <a:endParaRPr lang="en-IN"/>
        </a:p>
      </dgm:t>
    </dgm:pt>
    <dgm:pt modelId="{A48CD99D-E45F-4494-A964-B0911C3814F8}">
      <dgm:prSet phldrT="[Text]"/>
      <dgm:spPr/>
      <dgm:t>
        <a:bodyPr/>
        <a:lstStyle/>
        <a:p>
          <a:r>
            <a:rPr lang="en-IN" dirty="0" smtClean="0"/>
            <a:t>Data Analysis</a:t>
          </a:r>
          <a:endParaRPr lang="en-IN" dirty="0"/>
        </a:p>
      </dgm:t>
    </dgm:pt>
    <dgm:pt modelId="{8BB0A32B-0575-47EC-A157-F9864555F89C}" type="parTrans" cxnId="{A673B690-0931-4937-B72C-B50A1A9697FE}">
      <dgm:prSet/>
      <dgm:spPr/>
      <dgm:t>
        <a:bodyPr/>
        <a:lstStyle/>
        <a:p>
          <a:endParaRPr lang="en-IN"/>
        </a:p>
      </dgm:t>
    </dgm:pt>
    <dgm:pt modelId="{258803E2-46DB-4456-B6DC-3A8B4E96766A}" type="sibTrans" cxnId="{A673B690-0931-4937-B72C-B50A1A9697FE}">
      <dgm:prSet/>
      <dgm:spPr/>
      <dgm:t>
        <a:bodyPr/>
        <a:lstStyle/>
        <a:p>
          <a:endParaRPr lang="en-IN"/>
        </a:p>
      </dgm:t>
    </dgm:pt>
    <dgm:pt modelId="{D9AA509A-837B-455A-AC8B-B71203184C88}">
      <dgm:prSet phldrT="[Text]"/>
      <dgm:spPr/>
      <dgm:t>
        <a:bodyPr/>
        <a:lstStyle/>
        <a:p>
          <a:r>
            <a:rPr lang="en-IN" dirty="0" smtClean="0"/>
            <a:t>Reporting &amp; Visualization</a:t>
          </a:r>
          <a:endParaRPr lang="en-IN" dirty="0"/>
        </a:p>
      </dgm:t>
    </dgm:pt>
    <dgm:pt modelId="{DDAA56B7-36F4-4222-81B8-F7F54D237CE7}" type="parTrans" cxnId="{0AD87893-740F-4AF0-97D0-D8AD3A99D704}">
      <dgm:prSet/>
      <dgm:spPr/>
      <dgm:t>
        <a:bodyPr/>
        <a:lstStyle/>
        <a:p>
          <a:endParaRPr lang="en-IN"/>
        </a:p>
      </dgm:t>
    </dgm:pt>
    <dgm:pt modelId="{A906F056-D6A1-4DD3-8CA7-7E2AA1EC9F1F}" type="sibTrans" cxnId="{0AD87893-740F-4AF0-97D0-D8AD3A99D704}">
      <dgm:prSet/>
      <dgm:spPr/>
      <dgm:t>
        <a:bodyPr/>
        <a:lstStyle/>
        <a:p>
          <a:endParaRPr lang="en-IN"/>
        </a:p>
      </dgm:t>
    </dgm:pt>
    <dgm:pt modelId="{193122EC-493C-4B97-80D2-9E89800A7A51}" type="pres">
      <dgm:prSet presAssocID="{254067D6-F72F-498E-9A78-FC5D0A9C29E1}" presName="Name0" presStyleCnt="0">
        <dgm:presLayoutVars>
          <dgm:dir/>
          <dgm:animLvl val="lvl"/>
          <dgm:resizeHandles val="exact"/>
        </dgm:presLayoutVars>
      </dgm:prSet>
      <dgm:spPr/>
    </dgm:pt>
    <dgm:pt modelId="{BC052F7A-57D0-4DDA-8DF0-8DF4E7D257E0}" type="pres">
      <dgm:prSet presAssocID="{C6A3B9D2-4A6F-499E-9865-29BBB7A054C7}" presName="parTxOnly" presStyleLbl="node1" presStyleIdx="0" presStyleCnt="5">
        <dgm:presLayoutVars>
          <dgm:chMax val="0"/>
          <dgm:chPref val="0"/>
          <dgm:bulletEnabled val="1"/>
        </dgm:presLayoutVars>
      </dgm:prSet>
      <dgm:spPr/>
      <dgm:t>
        <a:bodyPr/>
        <a:lstStyle/>
        <a:p>
          <a:endParaRPr lang="en-IN"/>
        </a:p>
      </dgm:t>
    </dgm:pt>
    <dgm:pt modelId="{F4F35FB6-28CE-405E-B227-622316EEB40D}" type="pres">
      <dgm:prSet presAssocID="{4E13D02A-57B3-4AEC-ADF2-F1723DB5278F}" presName="parTxOnlySpace" presStyleCnt="0"/>
      <dgm:spPr/>
    </dgm:pt>
    <dgm:pt modelId="{754A2E28-F048-4DAF-838D-168AD3ECCE13}" type="pres">
      <dgm:prSet presAssocID="{D4F2E9AD-DDFB-40B0-95D3-AAD4DED7A8F7}" presName="parTxOnly" presStyleLbl="node1" presStyleIdx="1" presStyleCnt="5">
        <dgm:presLayoutVars>
          <dgm:chMax val="0"/>
          <dgm:chPref val="0"/>
          <dgm:bulletEnabled val="1"/>
        </dgm:presLayoutVars>
      </dgm:prSet>
      <dgm:spPr/>
      <dgm:t>
        <a:bodyPr/>
        <a:lstStyle/>
        <a:p>
          <a:endParaRPr lang="en-IN"/>
        </a:p>
      </dgm:t>
    </dgm:pt>
    <dgm:pt modelId="{1FA43B43-6562-4B58-8D3A-1EF8CABDBF6C}" type="pres">
      <dgm:prSet presAssocID="{DED6BB71-27C0-4324-B009-966BFEC7A7D1}" presName="parTxOnlySpace" presStyleCnt="0"/>
      <dgm:spPr/>
    </dgm:pt>
    <dgm:pt modelId="{6CF96E9A-C4C1-47F0-BFFC-9B161D9D0B66}" type="pres">
      <dgm:prSet presAssocID="{4EE5658D-347F-4BE6-90D0-33DC93320AAB}" presName="parTxOnly" presStyleLbl="node1" presStyleIdx="2" presStyleCnt="5">
        <dgm:presLayoutVars>
          <dgm:chMax val="0"/>
          <dgm:chPref val="0"/>
          <dgm:bulletEnabled val="1"/>
        </dgm:presLayoutVars>
      </dgm:prSet>
      <dgm:spPr/>
      <dgm:t>
        <a:bodyPr/>
        <a:lstStyle/>
        <a:p>
          <a:endParaRPr lang="en-IN"/>
        </a:p>
      </dgm:t>
    </dgm:pt>
    <dgm:pt modelId="{EADA2E79-CF39-41A2-8F0B-366811D326F0}" type="pres">
      <dgm:prSet presAssocID="{DC9AB793-4095-46A1-B174-7E6272099E33}" presName="parTxOnlySpace" presStyleCnt="0"/>
      <dgm:spPr/>
    </dgm:pt>
    <dgm:pt modelId="{08973652-ECF1-44A6-9974-1F0C116D1838}" type="pres">
      <dgm:prSet presAssocID="{A48CD99D-E45F-4494-A964-B0911C3814F8}" presName="parTxOnly" presStyleLbl="node1" presStyleIdx="3" presStyleCnt="5">
        <dgm:presLayoutVars>
          <dgm:chMax val="0"/>
          <dgm:chPref val="0"/>
          <dgm:bulletEnabled val="1"/>
        </dgm:presLayoutVars>
      </dgm:prSet>
      <dgm:spPr/>
      <dgm:t>
        <a:bodyPr/>
        <a:lstStyle/>
        <a:p>
          <a:endParaRPr lang="en-IN"/>
        </a:p>
      </dgm:t>
    </dgm:pt>
    <dgm:pt modelId="{EED0FBED-796F-44A0-B989-AF552F0AE6B0}" type="pres">
      <dgm:prSet presAssocID="{258803E2-46DB-4456-B6DC-3A8B4E96766A}" presName="parTxOnlySpace" presStyleCnt="0"/>
      <dgm:spPr/>
    </dgm:pt>
    <dgm:pt modelId="{28E666EA-2C6F-46CE-8966-8FFA2BAE4AF1}" type="pres">
      <dgm:prSet presAssocID="{D9AA509A-837B-455A-AC8B-B71203184C88}" presName="parTxOnly" presStyleLbl="node1" presStyleIdx="4" presStyleCnt="5">
        <dgm:presLayoutVars>
          <dgm:chMax val="0"/>
          <dgm:chPref val="0"/>
          <dgm:bulletEnabled val="1"/>
        </dgm:presLayoutVars>
      </dgm:prSet>
      <dgm:spPr/>
      <dgm:t>
        <a:bodyPr/>
        <a:lstStyle/>
        <a:p>
          <a:endParaRPr lang="en-IN"/>
        </a:p>
      </dgm:t>
    </dgm:pt>
  </dgm:ptLst>
  <dgm:cxnLst>
    <dgm:cxn modelId="{FFD2A748-20FF-477B-AE13-24664F664B31}" type="presOf" srcId="{C6A3B9D2-4A6F-499E-9865-29BBB7A054C7}" destId="{BC052F7A-57D0-4DDA-8DF0-8DF4E7D257E0}" srcOrd="0" destOrd="0" presId="urn:microsoft.com/office/officeart/2005/8/layout/chevron1"/>
    <dgm:cxn modelId="{E9BD1A00-001D-4B5C-AD36-21B75F44D821}" type="presOf" srcId="{D9AA509A-837B-455A-AC8B-B71203184C88}" destId="{28E666EA-2C6F-46CE-8966-8FFA2BAE4AF1}" srcOrd="0" destOrd="0" presId="urn:microsoft.com/office/officeart/2005/8/layout/chevron1"/>
    <dgm:cxn modelId="{0AD87893-740F-4AF0-97D0-D8AD3A99D704}" srcId="{254067D6-F72F-498E-9A78-FC5D0A9C29E1}" destId="{D9AA509A-837B-455A-AC8B-B71203184C88}" srcOrd="4" destOrd="0" parTransId="{DDAA56B7-36F4-4222-81B8-F7F54D237CE7}" sibTransId="{A906F056-D6A1-4DD3-8CA7-7E2AA1EC9F1F}"/>
    <dgm:cxn modelId="{E8CEEB10-04A0-4A99-986D-385D566D8CB1}" type="presOf" srcId="{A48CD99D-E45F-4494-A964-B0911C3814F8}" destId="{08973652-ECF1-44A6-9974-1F0C116D1838}" srcOrd="0" destOrd="0" presId="urn:microsoft.com/office/officeart/2005/8/layout/chevron1"/>
    <dgm:cxn modelId="{8463738C-5779-4748-A180-E63CE7BB2A59}" type="presOf" srcId="{4EE5658D-347F-4BE6-90D0-33DC93320AAB}" destId="{6CF96E9A-C4C1-47F0-BFFC-9B161D9D0B66}" srcOrd="0" destOrd="0" presId="urn:microsoft.com/office/officeart/2005/8/layout/chevron1"/>
    <dgm:cxn modelId="{AF14B980-F19F-4FC1-95CE-0C05AB8B8992}" type="presOf" srcId="{254067D6-F72F-498E-9A78-FC5D0A9C29E1}" destId="{193122EC-493C-4B97-80D2-9E89800A7A51}" srcOrd="0" destOrd="0" presId="urn:microsoft.com/office/officeart/2005/8/layout/chevron1"/>
    <dgm:cxn modelId="{A673B690-0931-4937-B72C-B50A1A9697FE}" srcId="{254067D6-F72F-498E-9A78-FC5D0A9C29E1}" destId="{A48CD99D-E45F-4494-A964-B0911C3814F8}" srcOrd="3" destOrd="0" parTransId="{8BB0A32B-0575-47EC-A157-F9864555F89C}" sibTransId="{258803E2-46DB-4456-B6DC-3A8B4E96766A}"/>
    <dgm:cxn modelId="{1C5448ED-9433-4F05-8685-22396DEA152F}" srcId="{254067D6-F72F-498E-9A78-FC5D0A9C29E1}" destId="{4EE5658D-347F-4BE6-90D0-33DC93320AAB}" srcOrd="2" destOrd="0" parTransId="{0ABAFEF2-FFA8-4689-8583-84A90898E7E6}" sibTransId="{DC9AB793-4095-46A1-B174-7E6272099E33}"/>
    <dgm:cxn modelId="{E8101365-FD4A-416B-913A-99AF150F91F5}" type="presOf" srcId="{D4F2E9AD-DDFB-40B0-95D3-AAD4DED7A8F7}" destId="{754A2E28-F048-4DAF-838D-168AD3ECCE13}" srcOrd="0" destOrd="0" presId="urn:microsoft.com/office/officeart/2005/8/layout/chevron1"/>
    <dgm:cxn modelId="{58C38259-ECDB-4BC5-AF8E-906715005B8A}" srcId="{254067D6-F72F-498E-9A78-FC5D0A9C29E1}" destId="{C6A3B9D2-4A6F-499E-9865-29BBB7A054C7}" srcOrd="0" destOrd="0" parTransId="{A743EF13-827F-436B-B326-274E4848A0CF}" sibTransId="{4E13D02A-57B3-4AEC-ADF2-F1723DB5278F}"/>
    <dgm:cxn modelId="{1B0B1551-CE27-4A3C-B22A-28DC45BE5E93}" srcId="{254067D6-F72F-498E-9A78-FC5D0A9C29E1}" destId="{D4F2E9AD-DDFB-40B0-95D3-AAD4DED7A8F7}" srcOrd="1" destOrd="0" parTransId="{A154A211-E3BD-4978-8AB0-89DF4B10A684}" sibTransId="{DED6BB71-27C0-4324-B009-966BFEC7A7D1}"/>
    <dgm:cxn modelId="{8D14DD1F-86F7-43A4-A099-49ED7DAD5836}" type="presParOf" srcId="{193122EC-493C-4B97-80D2-9E89800A7A51}" destId="{BC052F7A-57D0-4DDA-8DF0-8DF4E7D257E0}" srcOrd="0" destOrd="0" presId="urn:microsoft.com/office/officeart/2005/8/layout/chevron1"/>
    <dgm:cxn modelId="{C473A49C-4EB1-43CD-88E4-2D1DA3A05AD4}" type="presParOf" srcId="{193122EC-493C-4B97-80D2-9E89800A7A51}" destId="{F4F35FB6-28CE-405E-B227-622316EEB40D}" srcOrd="1" destOrd="0" presId="urn:microsoft.com/office/officeart/2005/8/layout/chevron1"/>
    <dgm:cxn modelId="{2E3045D9-8A78-45A2-959D-BB3E26D7DA1C}" type="presParOf" srcId="{193122EC-493C-4B97-80D2-9E89800A7A51}" destId="{754A2E28-F048-4DAF-838D-168AD3ECCE13}" srcOrd="2" destOrd="0" presId="urn:microsoft.com/office/officeart/2005/8/layout/chevron1"/>
    <dgm:cxn modelId="{A192CF5A-0665-4B25-8F61-022F263E6800}" type="presParOf" srcId="{193122EC-493C-4B97-80D2-9E89800A7A51}" destId="{1FA43B43-6562-4B58-8D3A-1EF8CABDBF6C}" srcOrd="3" destOrd="0" presId="urn:microsoft.com/office/officeart/2005/8/layout/chevron1"/>
    <dgm:cxn modelId="{53327594-F344-40EE-A38E-F63C4DAAB85E}" type="presParOf" srcId="{193122EC-493C-4B97-80D2-9E89800A7A51}" destId="{6CF96E9A-C4C1-47F0-BFFC-9B161D9D0B66}" srcOrd="4" destOrd="0" presId="urn:microsoft.com/office/officeart/2005/8/layout/chevron1"/>
    <dgm:cxn modelId="{C276B4E9-AEA2-4C59-BEAB-A10EDEDEE5F8}" type="presParOf" srcId="{193122EC-493C-4B97-80D2-9E89800A7A51}" destId="{EADA2E79-CF39-41A2-8F0B-366811D326F0}" srcOrd="5" destOrd="0" presId="urn:microsoft.com/office/officeart/2005/8/layout/chevron1"/>
    <dgm:cxn modelId="{91EFA16E-4C6D-4AA6-BC24-47F8C5013095}" type="presParOf" srcId="{193122EC-493C-4B97-80D2-9E89800A7A51}" destId="{08973652-ECF1-44A6-9974-1F0C116D1838}" srcOrd="6" destOrd="0" presId="urn:microsoft.com/office/officeart/2005/8/layout/chevron1"/>
    <dgm:cxn modelId="{506F819A-E5C1-40E1-9435-FC89C81F5284}" type="presParOf" srcId="{193122EC-493C-4B97-80D2-9E89800A7A51}" destId="{EED0FBED-796F-44A0-B989-AF552F0AE6B0}" srcOrd="7" destOrd="0" presId="urn:microsoft.com/office/officeart/2005/8/layout/chevron1"/>
    <dgm:cxn modelId="{D55AE26A-E1D3-4EF0-A20D-31BA7996E0F1}" type="presParOf" srcId="{193122EC-493C-4B97-80D2-9E89800A7A51}" destId="{28E666EA-2C6F-46CE-8966-8FFA2BAE4AF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54067D6-F72F-498E-9A78-FC5D0A9C29E1}" type="doc">
      <dgm:prSet loTypeId="urn:microsoft.com/office/officeart/2005/8/layout/chevron1" loCatId="process" qsTypeId="urn:microsoft.com/office/officeart/2005/8/quickstyle/simple5" qsCatId="simple" csTypeId="urn:microsoft.com/office/officeart/2005/8/colors/accent1_2" csCatId="accent1" phldr="1"/>
      <dgm:spPr/>
    </dgm:pt>
    <dgm:pt modelId="{C6A3B9D2-4A6F-499E-9865-29BBB7A054C7}">
      <dgm:prSet phldrT="[Text]"/>
      <dgm:spPr/>
      <dgm:t>
        <a:bodyPr/>
        <a:lstStyle/>
        <a:p>
          <a:r>
            <a:rPr lang="en-IN" dirty="0" smtClean="0"/>
            <a:t>Data Source </a:t>
          </a:r>
          <a:endParaRPr lang="en-IN" dirty="0"/>
        </a:p>
      </dgm:t>
    </dgm:pt>
    <dgm:pt modelId="{A743EF13-827F-436B-B326-274E4848A0CF}" type="parTrans" cxnId="{58C38259-ECDB-4BC5-AF8E-906715005B8A}">
      <dgm:prSet/>
      <dgm:spPr/>
      <dgm:t>
        <a:bodyPr/>
        <a:lstStyle/>
        <a:p>
          <a:endParaRPr lang="en-IN"/>
        </a:p>
      </dgm:t>
    </dgm:pt>
    <dgm:pt modelId="{4E13D02A-57B3-4AEC-ADF2-F1723DB5278F}" type="sibTrans" cxnId="{58C38259-ECDB-4BC5-AF8E-906715005B8A}">
      <dgm:prSet/>
      <dgm:spPr/>
      <dgm:t>
        <a:bodyPr/>
        <a:lstStyle/>
        <a:p>
          <a:endParaRPr lang="en-IN"/>
        </a:p>
      </dgm:t>
    </dgm:pt>
    <dgm:pt modelId="{D4F2E9AD-DDFB-40B0-95D3-AAD4DED7A8F7}">
      <dgm:prSet phldrT="[Text]"/>
      <dgm:spPr>
        <a:solidFill>
          <a:schemeClr val="tx2">
            <a:lumMod val="75000"/>
          </a:schemeClr>
        </a:solidFill>
      </dgm:spPr>
      <dgm:t>
        <a:bodyPr/>
        <a:lstStyle/>
        <a:p>
          <a:r>
            <a:rPr lang="en-IN" dirty="0" smtClean="0"/>
            <a:t>Data Acquisition</a:t>
          </a:r>
          <a:endParaRPr lang="en-IN" dirty="0"/>
        </a:p>
      </dgm:t>
    </dgm:pt>
    <dgm:pt modelId="{A154A211-E3BD-4978-8AB0-89DF4B10A684}" type="parTrans" cxnId="{1B0B1551-CE27-4A3C-B22A-28DC45BE5E93}">
      <dgm:prSet/>
      <dgm:spPr/>
      <dgm:t>
        <a:bodyPr/>
        <a:lstStyle/>
        <a:p>
          <a:endParaRPr lang="en-IN"/>
        </a:p>
      </dgm:t>
    </dgm:pt>
    <dgm:pt modelId="{DED6BB71-27C0-4324-B009-966BFEC7A7D1}" type="sibTrans" cxnId="{1B0B1551-CE27-4A3C-B22A-28DC45BE5E93}">
      <dgm:prSet/>
      <dgm:spPr/>
      <dgm:t>
        <a:bodyPr/>
        <a:lstStyle/>
        <a:p>
          <a:endParaRPr lang="en-IN"/>
        </a:p>
      </dgm:t>
    </dgm:pt>
    <dgm:pt modelId="{4EE5658D-347F-4BE6-90D0-33DC93320AAB}">
      <dgm:prSet phldrT="[Text]"/>
      <dgm:spPr/>
      <dgm:t>
        <a:bodyPr/>
        <a:lstStyle/>
        <a:p>
          <a:r>
            <a:rPr lang="en-IN" dirty="0" smtClean="0"/>
            <a:t>Data Storage </a:t>
          </a:r>
          <a:endParaRPr lang="en-IN" dirty="0"/>
        </a:p>
      </dgm:t>
    </dgm:pt>
    <dgm:pt modelId="{0ABAFEF2-FFA8-4689-8583-84A90898E7E6}" type="parTrans" cxnId="{1C5448ED-9433-4F05-8685-22396DEA152F}">
      <dgm:prSet/>
      <dgm:spPr/>
      <dgm:t>
        <a:bodyPr/>
        <a:lstStyle/>
        <a:p>
          <a:endParaRPr lang="en-IN"/>
        </a:p>
      </dgm:t>
    </dgm:pt>
    <dgm:pt modelId="{DC9AB793-4095-46A1-B174-7E6272099E33}" type="sibTrans" cxnId="{1C5448ED-9433-4F05-8685-22396DEA152F}">
      <dgm:prSet/>
      <dgm:spPr/>
      <dgm:t>
        <a:bodyPr/>
        <a:lstStyle/>
        <a:p>
          <a:endParaRPr lang="en-IN"/>
        </a:p>
      </dgm:t>
    </dgm:pt>
    <dgm:pt modelId="{A48CD99D-E45F-4494-A964-B0911C3814F8}">
      <dgm:prSet phldrT="[Text]"/>
      <dgm:spPr>
        <a:solidFill>
          <a:srgbClr val="002060"/>
        </a:solidFill>
      </dgm:spPr>
      <dgm:t>
        <a:bodyPr/>
        <a:lstStyle/>
        <a:p>
          <a:r>
            <a:rPr lang="en-IN" dirty="0" smtClean="0"/>
            <a:t>Data Analysis</a:t>
          </a:r>
          <a:endParaRPr lang="en-IN" dirty="0"/>
        </a:p>
      </dgm:t>
    </dgm:pt>
    <dgm:pt modelId="{8BB0A32B-0575-47EC-A157-F9864555F89C}" type="parTrans" cxnId="{A673B690-0931-4937-B72C-B50A1A9697FE}">
      <dgm:prSet/>
      <dgm:spPr/>
      <dgm:t>
        <a:bodyPr/>
        <a:lstStyle/>
        <a:p>
          <a:endParaRPr lang="en-IN"/>
        </a:p>
      </dgm:t>
    </dgm:pt>
    <dgm:pt modelId="{258803E2-46DB-4456-B6DC-3A8B4E96766A}" type="sibTrans" cxnId="{A673B690-0931-4937-B72C-B50A1A9697FE}">
      <dgm:prSet/>
      <dgm:spPr/>
      <dgm:t>
        <a:bodyPr/>
        <a:lstStyle/>
        <a:p>
          <a:endParaRPr lang="en-IN"/>
        </a:p>
      </dgm:t>
    </dgm:pt>
    <dgm:pt modelId="{D9AA509A-837B-455A-AC8B-B71203184C88}">
      <dgm:prSet phldrT="[Text]"/>
      <dgm:spPr/>
      <dgm:t>
        <a:bodyPr/>
        <a:lstStyle/>
        <a:p>
          <a:r>
            <a:rPr lang="en-IN" dirty="0" smtClean="0"/>
            <a:t>Reporting &amp; Visualization</a:t>
          </a:r>
          <a:endParaRPr lang="en-IN" dirty="0"/>
        </a:p>
      </dgm:t>
    </dgm:pt>
    <dgm:pt modelId="{DDAA56B7-36F4-4222-81B8-F7F54D237CE7}" type="parTrans" cxnId="{0AD87893-740F-4AF0-97D0-D8AD3A99D704}">
      <dgm:prSet/>
      <dgm:spPr/>
      <dgm:t>
        <a:bodyPr/>
        <a:lstStyle/>
        <a:p>
          <a:endParaRPr lang="en-IN"/>
        </a:p>
      </dgm:t>
    </dgm:pt>
    <dgm:pt modelId="{A906F056-D6A1-4DD3-8CA7-7E2AA1EC9F1F}" type="sibTrans" cxnId="{0AD87893-740F-4AF0-97D0-D8AD3A99D704}">
      <dgm:prSet/>
      <dgm:spPr/>
      <dgm:t>
        <a:bodyPr/>
        <a:lstStyle/>
        <a:p>
          <a:endParaRPr lang="en-IN"/>
        </a:p>
      </dgm:t>
    </dgm:pt>
    <dgm:pt modelId="{193122EC-493C-4B97-80D2-9E89800A7A51}" type="pres">
      <dgm:prSet presAssocID="{254067D6-F72F-498E-9A78-FC5D0A9C29E1}" presName="Name0" presStyleCnt="0">
        <dgm:presLayoutVars>
          <dgm:dir/>
          <dgm:animLvl val="lvl"/>
          <dgm:resizeHandles val="exact"/>
        </dgm:presLayoutVars>
      </dgm:prSet>
      <dgm:spPr/>
    </dgm:pt>
    <dgm:pt modelId="{BC052F7A-57D0-4DDA-8DF0-8DF4E7D257E0}" type="pres">
      <dgm:prSet presAssocID="{C6A3B9D2-4A6F-499E-9865-29BBB7A054C7}" presName="parTxOnly" presStyleLbl="node1" presStyleIdx="0" presStyleCnt="5">
        <dgm:presLayoutVars>
          <dgm:chMax val="0"/>
          <dgm:chPref val="0"/>
          <dgm:bulletEnabled val="1"/>
        </dgm:presLayoutVars>
      </dgm:prSet>
      <dgm:spPr/>
      <dgm:t>
        <a:bodyPr/>
        <a:lstStyle/>
        <a:p>
          <a:endParaRPr lang="en-IN"/>
        </a:p>
      </dgm:t>
    </dgm:pt>
    <dgm:pt modelId="{F4F35FB6-28CE-405E-B227-622316EEB40D}" type="pres">
      <dgm:prSet presAssocID="{4E13D02A-57B3-4AEC-ADF2-F1723DB5278F}" presName="parTxOnlySpace" presStyleCnt="0"/>
      <dgm:spPr/>
    </dgm:pt>
    <dgm:pt modelId="{754A2E28-F048-4DAF-838D-168AD3ECCE13}" type="pres">
      <dgm:prSet presAssocID="{D4F2E9AD-DDFB-40B0-95D3-AAD4DED7A8F7}" presName="parTxOnly" presStyleLbl="node1" presStyleIdx="1" presStyleCnt="5">
        <dgm:presLayoutVars>
          <dgm:chMax val="0"/>
          <dgm:chPref val="0"/>
          <dgm:bulletEnabled val="1"/>
        </dgm:presLayoutVars>
      </dgm:prSet>
      <dgm:spPr/>
      <dgm:t>
        <a:bodyPr/>
        <a:lstStyle/>
        <a:p>
          <a:endParaRPr lang="en-IN"/>
        </a:p>
      </dgm:t>
    </dgm:pt>
    <dgm:pt modelId="{1FA43B43-6562-4B58-8D3A-1EF8CABDBF6C}" type="pres">
      <dgm:prSet presAssocID="{DED6BB71-27C0-4324-B009-966BFEC7A7D1}" presName="parTxOnlySpace" presStyleCnt="0"/>
      <dgm:spPr/>
    </dgm:pt>
    <dgm:pt modelId="{6CF96E9A-C4C1-47F0-BFFC-9B161D9D0B66}" type="pres">
      <dgm:prSet presAssocID="{4EE5658D-347F-4BE6-90D0-33DC93320AAB}" presName="parTxOnly" presStyleLbl="node1" presStyleIdx="2" presStyleCnt="5">
        <dgm:presLayoutVars>
          <dgm:chMax val="0"/>
          <dgm:chPref val="0"/>
          <dgm:bulletEnabled val="1"/>
        </dgm:presLayoutVars>
      </dgm:prSet>
      <dgm:spPr/>
      <dgm:t>
        <a:bodyPr/>
        <a:lstStyle/>
        <a:p>
          <a:endParaRPr lang="en-IN"/>
        </a:p>
      </dgm:t>
    </dgm:pt>
    <dgm:pt modelId="{EADA2E79-CF39-41A2-8F0B-366811D326F0}" type="pres">
      <dgm:prSet presAssocID="{DC9AB793-4095-46A1-B174-7E6272099E33}" presName="parTxOnlySpace" presStyleCnt="0"/>
      <dgm:spPr/>
    </dgm:pt>
    <dgm:pt modelId="{08973652-ECF1-44A6-9974-1F0C116D1838}" type="pres">
      <dgm:prSet presAssocID="{A48CD99D-E45F-4494-A964-B0911C3814F8}" presName="parTxOnly" presStyleLbl="node1" presStyleIdx="3" presStyleCnt="5">
        <dgm:presLayoutVars>
          <dgm:chMax val="0"/>
          <dgm:chPref val="0"/>
          <dgm:bulletEnabled val="1"/>
        </dgm:presLayoutVars>
      </dgm:prSet>
      <dgm:spPr/>
      <dgm:t>
        <a:bodyPr/>
        <a:lstStyle/>
        <a:p>
          <a:endParaRPr lang="en-IN"/>
        </a:p>
      </dgm:t>
    </dgm:pt>
    <dgm:pt modelId="{EED0FBED-796F-44A0-B989-AF552F0AE6B0}" type="pres">
      <dgm:prSet presAssocID="{258803E2-46DB-4456-B6DC-3A8B4E96766A}" presName="parTxOnlySpace" presStyleCnt="0"/>
      <dgm:spPr/>
    </dgm:pt>
    <dgm:pt modelId="{28E666EA-2C6F-46CE-8966-8FFA2BAE4AF1}" type="pres">
      <dgm:prSet presAssocID="{D9AA509A-837B-455A-AC8B-B71203184C88}" presName="parTxOnly" presStyleLbl="node1" presStyleIdx="4" presStyleCnt="5">
        <dgm:presLayoutVars>
          <dgm:chMax val="0"/>
          <dgm:chPref val="0"/>
          <dgm:bulletEnabled val="1"/>
        </dgm:presLayoutVars>
      </dgm:prSet>
      <dgm:spPr/>
      <dgm:t>
        <a:bodyPr/>
        <a:lstStyle/>
        <a:p>
          <a:endParaRPr lang="en-IN"/>
        </a:p>
      </dgm:t>
    </dgm:pt>
  </dgm:ptLst>
  <dgm:cxnLst>
    <dgm:cxn modelId="{2C04223E-72AB-4DED-A453-474DDA12EF37}" type="presOf" srcId="{A48CD99D-E45F-4494-A964-B0911C3814F8}" destId="{08973652-ECF1-44A6-9974-1F0C116D1838}" srcOrd="0" destOrd="0" presId="urn:microsoft.com/office/officeart/2005/8/layout/chevron1"/>
    <dgm:cxn modelId="{0AD87893-740F-4AF0-97D0-D8AD3A99D704}" srcId="{254067D6-F72F-498E-9A78-FC5D0A9C29E1}" destId="{D9AA509A-837B-455A-AC8B-B71203184C88}" srcOrd="4" destOrd="0" parTransId="{DDAA56B7-36F4-4222-81B8-F7F54D237CE7}" sibTransId="{A906F056-D6A1-4DD3-8CA7-7E2AA1EC9F1F}"/>
    <dgm:cxn modelId="{E16747C9-4FF6-4EB8-81F2-00F7FD897BCF}" type="presOf" srcId="{D9AA509A-837B-455A-AC8B-B71203184C88}" destId="{28E666EA-2C6F-46CE-8966-8FFA2BAE4AF1}" srcOrd="0" destOrd="0" presId="urn:microsoft.com/office/officeart/2005/8/layout/chevron1"/>
    <dgm:cxn modelId="{45181857-7355-426E-B8D7-9DA94A9D7A5D}" type="presOf" srcId="{254067D6-F72F-498E-9A78-FC5D0A9C29E1}" destId="{193122EC-493C-4B97-80D2-9E89800A7A51}" srcOrd="0" destOrd="0" presId="urn:microsoft.com/office/officeart/2005/8/layout/chevron1"/>
    <dgm:cxn modelId="{41BEDCD7-75F2-4829-B2F0-8CCE4C9DD07F}" type="presOf" srcId="{C6A3B9D2-4A6F-499E-9865-29BBB7A054C7}" destId="{BC052F7A-57D0-4DDA-8DF0-8DF4E7D257E0}" srcOrd="0" destOrd="0" presId="urn:microsoft.com/office/officeart/2005/8/layout/chevron1"/>
    <dgm:cxn modelId="{4F2D9B87-7737-4729-9D2C-F2105CBB7F3A}" type="presOf" srcId="{D4F2E9AD-DDFB-40B0-95D3-AAD4DED7A8F7}" destId="{754A2E28-F048-4DAF-838D-168AD3ECCE13}" srcOrd="0" destOrd="0" presId="urn:microsoft.com/office/officeart/2005/8/layout/chevron1"/>
    <dgm:cxn modelId="{A673B690-0931-4937-B72C-B50A1A9697FE}" srcId="{254067D6-F72F-498E-9A78-FC5D0A9C29E1}" destId="{A48CD99D-E45F-4494-A964-B0911C3814F8}" srcOrd="3" destOrd="0" parTransId="{8BB0A32B-0575-47EC-A157-F9864555F89C}" sibTransId="{258803E2-46DB-4456-B6DC-3A8B4E96766A}"/>
    <dgm:cxn modelId="{1C5448ED-9433-4F05-8685-22396DEA152F}" srcId="{254067D6-F72F-498E-9A78-FC5D0A9C29E1}" destId="{4EE5658D-347F-4BE6-90D0-33DC93320AAB}" srcOrd="2" destOrd="0" parTransId="{0ABAFEF2-FFA8-4689-8583-84A90898E7E6}" sibTransId="{DC9AB793-4095-46A1-B174-7E6272099E33}"/>
    <dgm:cxn modelId="{58C38259-ECDB-4BC5-AF8E-906715005B8A}" srcId="{254067D6-F72F-498E-9A78-FC5D0A9C29E1}" destId="{C6A3B9D2-4A6F-499E-9865-29BBB7A054C7}" srcOrd="0" destOrd="0" parTransId="{A743EF13-827F-436B-B326-274E4848A0CF}" sibTransId="{4E13D02A-57B3-4AEC-ADF2-F1723DB5278F}"/>
    <dgm:cxn modelId="{0D414F51-3BA9-4770-BB38-29F64F92BAC9}" type="presOf" srcId="{4EE5658D-347F-4BE6-90D0-33DC93320AAB}" destId="{6CF96E9A-C4C1-47F0-BFFC-9B161D9D0B66}" srcOrd="0" destOrd="0" presId="urn:microsoft.com/office/officeart/2005/8/layout/chevron1"/>
    <dgm:cxn modelId="{1B0B1551-CE27-4A3C-B22A-28DC45BE5E93}" srcId="{254067D6-F72F-498E-9A78-FC5D0A9C29E1}" destId="{D4F2E9AD-DDFB-40B0-95D3-AAD4DED7A8F7}" srcOrd="1" destOrd="0" parTransId="{A154A211-E3BD-4978-8AB0-89DF4B10A684}" sibTransId="{DED6BB71-27C0-4324-B009-966BFEC7A7D1}"/>
    <dgm:cxn modelId="{18F708F5-0064-48B2-994B-1475447DC66C}" type="presParOf" srcId="{193122EC-493C-4B97-80D2-9E89800A7A51}" destId="{BC052F7A-57D0-4DDA-8DF0-8DF4E7D257E0}" srcOrd="0" destOrd="0" presId="urn:microsoft.com/office/officeart/2005/8/layout/chevron1"/>
    <dgm:cxn modelId="{0D409005-4555-462A-A9D4-3288780F95BF}" type="presParOf" srcId="{193122EC-493C-4B97-80D2-9E89800A7A51}" destId="{F4F35FB6-28CE-405E-B227-622316EEB40D}" srcOrd="1" destOrd="0" presId="urn:microsoft.com/office/officeart/2005/8/layout/chevron1"/>
    <dgm:cxn modelId="{93FEA499-53AA-41B8-9CFE-8EF348F866F0}" type="presParOf" srcId="{193122EC-493C-4B97-80D2-9E89800A7A51}" destId="{754A2E28-F048-4DAF-838D-168AD3ECCE13}" srcOrd="2" destOrd="0" presId="urn:microsoft.com/office/officeart/2005/8/layout/chevron1"/>
    <dgm:cxn modelId="{29F74504-9C4B-4CF5-B306-3B64C126D717}" type="presParOf" srcId="{193122EC-493C-4B97-80D2-9E89800A7A51}" destId="{1FA43B43-6562-4B58-8D3A-1EF8CABDBF6C}" srcOrd="3" destOrd="0" presId="urn:microsoft.com/office/officeart/2005/8/layout/chevron1"/>
    <dgm:cxn modelId="{503906A7-C671-44D7-8D75-7ED47841A6DF}" type="presParOf" srcId="{193122EC-493C-4B97-80D2-9E89800A7A51}" destId="{6CF96E9A-C4C1-47F0-BFFC-9B161D9D0B66}" srcOrd="4" destOrd="0" presId="urn:microsoft.com/office/officeart/2005/8/layout/chevron1"/>
    <dgm:cxn modelId="{CD9516E2-DA86-465F-B907-F39C93F50081}" type="presParOf" srcId="{193122EC-493C-4B97-80D2-9E89800A7A51}" destId="{EADA2E79-CF39-41A2-8F0B-366811D326F0}" srcOrd="5" destOrd="0" presId="urn:microsoft.com/office/officeart/2005/8/layout/chevron1"/>
    <dgm:cxn modelId="{10F72688-C740-4A69-A37F-996EA84D6A64}" type="presParOf" srcId="{193122EC-493C-4B97-80D2-9E89800A7A51}" destId="{08973652-ECF1-44A6-9974-1F0C116D1838}" srcOrd="6" destOrd="0" presId="urn:microsoft.com/office/officeart/2005/8/layout/chevron1"/>
    <dgm:cxn modelId="{CD5B3A30-14AC-4831-AE37-4CAC83002112}" type="presParOf" srcId="{193122EC-493C-4B97-80D2-9E89800A7A51}" destId="{EED0FBED-796F-44A0-B989-AF552F0AE6B0}" srcOrd="7" destOrd="0" presId="urn:microsoft.com/office/officeart/2005/8/layout/chevron1"/>
    <dgm:cxn modelId="{25DD39F0-A3E8-4DC2-A051-C88BE4D2F870}" type="presParOf" srcId="{193122EC-493C-4B97-80D2-9E89800A7A51}" destId="{28E666EA-2C6F-46CE-8966-8FFA2BAE4AF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8191B8-448A-4992-B4F2-F0FC1401B0A6}">
      <dsp:nvSpPr>
        <dsp:cNvPr id="0" name=""/>
        <dsp:cNvSpPr/>
      </dsp:nvSpPr>
      <dsp:spPr>
        <a:xfrm>
          <a:off x="0" y="1517276"/>
          <a:ext cx="2808312" cy="3024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ln>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dsp:spPr>
      <dsp:style>
        <a:lnRef idx="1">
          <a:scrgbClr r="0" g="0" b="0"/>
        </a:lnRef>
        <a:fillRef idx="1">
          <a:scrgbClr r="0" g="0" b="0"/>
        </a:fillRef>
        <a:effectRef idx="2">
          <a:scrgbClr r="0" g="0" b="0"/>
        </a:effectRef>
        <a:fontRef idx="minor"/>
      </dsp:style>
    </dsp:sp>
    <dsp:sp modelId="{C5F7C1EC-088D-48B3-8277-0687AF863892}">
      <dsp:nvSpPr>
        <dsp:cNvPr id="0" name=""/>
        <dsp:cNvSpPr/>
      </dsp:nvSpPr>
      <dsp:spPr>
        <a:xfrm>
          <a:off x="140415" y="1340156"/>
          <a:ext cx="1965818" cy="354240"/>
        </a:xfrm>
        <a:prstGeom prst="roundRect">
          <a:avLst/>
        </a:prstGeom>
        <a:gradFill rotWithShape="0">
          <a:gsLst>
            <a:gs pos="0">
              <a:schemeClr val="lt1">
                <a:hueOff val="0"/>
                <a:satOff val="0"/>
                <a:lumOff val="0"/>
                <a:alphaOff val="0"/>
              </a:schemeClr>
            </a:gs>
            <a:gs pos="100000">
              <a:schemeClr val="lt1">
                <a:hueOff val="0"/>
                <a:satOff val="0"/>
                <a:lumOff val="0"/>
                <a:alphaOff val="0"/>
                <a:shade val="48000"/>
                <a:satMod val="180000"/>
                <a:lumMod val="94000"/>
              </a:schemeClr>
            </a:gs>
            <a:gs pos="100000">
              <a:schemeClr val="l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74303" tIns="0" rIns="74303" bIns="0" numCol="1" spcCol="1270" anchor="ctr" anchorCtr="0">
          <a:noAutofit/>
        </a:bodyPr>
        <a:lstStyle/>
        <a:p>
          <a:pPr lvl="0" algn="l" defTabSz="533400">
            <a:lnSpc>
              <a:spcPct val="90000"/>
            </a:lnSpc>
            <a:spcBef>
              <a:spcPct val="0"/>
            </a:spcBef>
            <a:spcAft>
              <a:spcPct val="35000"/>
            </a:spcAft>
          </a:pPr>
          <a:r>
            <a:rPr lang="en-IN" sz="1200" b="1" kern="1200" dirty="0" smtClean="0"/>
            <a:t>Evolution of Technology</a:t>
          </a:r>
          <a:endParaRPr lang="en-IN" sz="1200" b="1" kern="1200" dirty="0"/>
        </a:p>
      </dsp:txBody>
      <dsp:txXfrm>
        <a:off x="157708" y="1357449"/>
        <a:ext cx="1931232" cy="319654"/>
      </dsp:txXfrm>
    </dsp:sp>
    <dsp:sp modelId="{966F86D5-8215-4490-896B-93BF7BA6A0D4}">
      <dsp:nvSpPr>
        <dsp:cNvPr id="0" name=""/>
        <dsp:cNvSpPr/>
      </dsp:nvSpPr>
      <dsp:spPr>
        <a:xfrm>
          <a:off x="0" y="2061596"/>
          <a:ext cx="2808312" cy="3024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ln>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dsp:spPr>
      <dsp:style>
        <a:lnRef idx="1">
          <a:scrgbClr r="0" g="0" b="0"/>
        </a:lnRef>
        <a:fillRef idx="1">
          <a:scrgbClr r="0" g="0" b="0"/>
        </a:fillRef>
        <a:effectRef idx="2">
          <a:scrgbClr r="0" g="0" b="0"/>
        </a:effectRef>
        <a:fontRef idx="minor"/>
      </dsp:style>
    </dsp:sp>
    <dsp:sp modelId="{D1403779-E774-46BF-BAD1-9FA1C7328BBB}">
      <dsp:nvSpPr>
        <dsp:cNvPr id="0" name=""/>
        <dsp:cNvSpPr/>
      </dsp:nvSpPr>
      <dsp:spPr>
        <a:xfrm>
          <a:off x="140415" y="1884476"/>
          <a:ext cx="1965818" cy="354240"/>
        </a:xfrm>
        <a:prstGeom prst="roundRect">
          <a:avLst/>
        </a:prstGeom>
        <a:gradFill rotWithShape="0">
          <a:gsLst>
            <a:gs pos="0">
              <a:schemeClr val="lt1">
                <a:hueOff val="0"/>
                <a:satOff val="0"/>
                <a:lumOff val="0"/>
                <a:alphaOff val="0"/>
              </a:schemeClr>
            </a:gs>
            <a:gs pos="100000">
              <a:schemeClr val="lt1">
                <a:hueOff val="0"/>
                <a:satOff val="0"/>
                <a:lumOff val="0"/>
                <a:alphaOff val="0"/>
                <a:shade val="48000"/>
                <a:satMod val="180000"/>
                <a:lumMod val="94000"/>
              </a:schemeClr>
            </a:gs>
            <a:gs pos="100000">
              <a:schemeClr val="l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74303" tIns="0" rIns="74303" bIns="0" numCol="1" spcCol="1270" anchor="ctr" anchorCtr="0">
          <a:noAutofit/>
        </a:bodyPr>
        <a:lstStyle/>
        <a:p>
          <a:pPr lvl="0" algn="l" defTabSz="533400">
            <a:lnSpc>
              <a:spcPct val="90000"/>
            </a:lnSpc>
            <a:spcBef>
              <a:spcPct val="0"/>
            </a:spcBef>
            <a:spcAft>
              <a:spcPct val="35000"/>
            </a:spcAft>
          </a:pPr>
          <a:r>
            <a:rPr lang="en-IN" sz="1200" kern="1200" dirty="0" smtClean="0"/>
            <a:t>IOT</a:t>
          </a:r>
          <a:endParaRPr lang="en-IN" sz="1200" kern="1200" dirty="0"/>
        </a:p>
      </dsp:txBody>
      <dsp:txXfrm>
        <a:off x="157708" y="1901769"/>
        <a:ext cx="1931232" cy="319654"/>
      </dsp:txXfrm>
    </dsp:sp>
    <dsp:sp modelId="{C8922C54-6C12-40A0-AF16-EE9E3B365A9D}">
      <dsp:nvSpPr>
        <dsp:cNvPr id="0" name=""/>
        <dsp:cNvSpPr/>
      </dsp:nvSpPr>
      <dsp:spPr>
        <a:xfrm>
          <a:off x="0" y="2605916"/>
          <a:ext cx="2808312" cy="3024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ln>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dsp:spPr>
      <dsp:style>
        <a:lnRef idx="1">
          <a:scrgbClr r="0" g="0" b="0"/>
        </a:lnRef>
        <a:fillRef idx="1">
          <a:scrgbClr r="0" g="0" b="0"/>
        </a:fillRef>
        <a:effectRef idx="2">
          <a:scrgbClr r="0" g="0" b="0"/>
        </a:effectRef>
        <a:fontRef idx="minor"/>
      </dsp:style>
    </dsp:sp>
    <dsp:sp modelId="{48A538EA-FEE6-4986-A655-2E85D3DE852A}">
      <dsp:nvSpPr>
        <dsp:cNvPr id="0" name=""/>
        <dsp:cNvSpPr/>
      </dsp:nvSpPr>
      <dsp:spPr>
        <a:xfrm>
          <a:off x="140415" y="2428796"/>
          <a:ext cx="1965818" cy="354240"/>
        </a:xfrm>
        <a:prstGeom prst="roundRect">
          <a:avLst/>
        </a:prstGeom>
        <a:gradFill rotWithShape="0">
          <a:gsLst>
            <a:gs pos="0">
              <a:schemeClr val="lt1">
                <a:hueOff val="0"/>
                <a:satOff val="0"/>
                <a:lumOff val="0"/>
                <a:alphaOff val="0"/>
              </a:schemeClr>
            </a:gs>
            <a:gs pos="100000">
              <a:schemeClr val="lt1">
                <a:hueOff val="0"/>
                <a:satOff val="0"/>
                <a:lumOff val="0"/>
                <a:alphaOff val="0"/>
                <a:shade val="48000"/>
                <a:satMod val="180000"/>
                <a:lumMod val="94000"/>
              </a:schemeClr>
            </a:gs>
            <a:gs pos="100000">
              <a:schemeClr val="l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74303" tIns="0" rIns="74303" bIns="0" numCol="1" spcCol="1270" anchor="ctr" anchorCtr="0">
          <a:noAutofit/>
        </a:bodyPr>
        <a:lstStyle/>
        <a:p>
          <a:pPr lvl="0" algn="l" defTabSz="533400">
            <a:lnSpc>
              <a:spcPct val="90000"/>
            </a:lnSpc>
            <a:spcBef>
              <a:spcPct val="0"/>
            </a:spcBef>
            <a:spcAft>
              <a:spcPct val="35000"/>
            </a:spcAft>
          </a:pPr>
          <a:r>
            <a:rPr lang="en-IN" sz="1200" kern="1200" dirty="0" smtClean="0"/>
            <a:t>Social Media</a:t>
          </a:r>
          <a:endParaRPr lang="en-IN" sz="1200" kern="1200" dirty="0"/>
        </a:p>
      </dsp:txBody>
      <dsp:txXfrm>
        <a:off x="157708" y="2446089"/>
        <a:ext cx="1931232" cy="3196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052F7A-57D0-4DDA-8DF0-8DF4E7D257E0}">
      <dsp:nvSpPr>
        <dsp:cNvPr id="0" name=""/>
        <dsp:cNvSpPr/>
      </dsp:nvSpPr>
      <dsp:spPr>
        <a:xfrm>
          <a:off x="1951" y="408736"/>
          <a:ext cx="1736735" cy="694694"/>
        </a:xfrm>
        <a:prstGeom prst="chevron">
          <a:avLst/>
        </a:prstGeom>
        <a:gradFill rotWithShape="0">
          <a:gsLst>
            <a:gs pos="0">
              <a:schemeClr val="accent1">
                <a:hueOff val="0"/>
                <a:satOff val="0"/>
                <a:lumOff val="0"/>
                <a:alphaOff val="0"/>
              </a:schemeClr>
            </a:gs>
            <a:gs pos="100000">
              <a:schemeClr val="accent1">
                <a:hueOff val="0"/>
                <a:satOff val="0"/>
                <a:lumOff val="0"/>
                <a:alphaOff val="0"/>
                <a:shade val="48000"/>
                <a:satMod val="180000"/>
                <a:lumMod val="94000"/>
              </a:schemeClr>
            </a:gs>
            <a:gs pos="100000">
              <a:schemeClr val="accen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Data Source </a:t>
          </a:r>
          <a:endParaRPr lang="en-IN" sz="1300" kern="1200" dirty="0"/>
        </a:p>
      </dsp:txBody>
      <dsp:txXfrm>
        <a:off x="349298" y="408736"/>
        <a:ext cx="1042041" cy="694694"/>
      </dsp:txXfrm>
    </dsp:sp>
    <dsp:sp modelId="{754A2E28-F048-4DAF-838D-168AD3ECCE13}">
      <dsp:nvSpPr>
        <dsp:cNvPr id="0" name=""/>
        <dsp:cNvSpPr/>
      </dsp:nvSpPr>
      <dsp:spPr>
        <a:xfrm>
          <a:off x="1565013" y="408736"/>
          <a:ext cx="1736735" cy="694694"/>
        </a:xfrm>
        <a:prstGeom prst="chevron">
          <a:avLst/>
        </a:prstGeom>
        <a:solidFill>
          <a:schemeClr val="tx2">
            <a:lumMod val="75000"/>
          </a:schemeClr>
        </a:soli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Data Acquisition</a:t>
          </a:r>
          <a:endParaRPr lang="en-IN" sz="1300" kern="1200" dirty="0"/>
        </a:p>
      </dsp:txBody>
      <dsp:txXfrm>
        <a:off x="1912360" y="408736"/>
        <a:ext cx="1042041" cy="694694"/>
      </dsp:txXfrm>
    </dsp:sp>
    <dsp:sp modelId="{6CF96E9A-C4C1-47F0-BFFC-9B161D9D0B66}">
      <dsp:nvSpPr>
        <dsp:cNvPr id="0" name=""/>
        <dsp:cNvSpPr/>
      </dsp:nvSpPr>
      <dsp:spPr>
        <a:xfrm>
          <a:off x="3128076" y="408736"/>
          <a:ext cx="1736735" cy="694694"/>
        </a:xfrm>
        <a:prstGeom prst="chevron">
          <a:avLst/>
        </a:prstGeom>
        <a:gradFill rotWithShape="0">
          <a:gsLst>
            <a:gs pos="0">
              <a:schemeClr val="accent1">
                <a:hueOff val="0"/>
                <a:satOff val="0"/>
                <a:lumOff val="0"/>
                <a:alphaOff val="0"/>
              </a:schemeClr>
            </a:gs>
            <a:gs pos="100000">
              <a:schemeClr val="accent1">
                <a:hueOff val="0"/>
                <a:satOff val="0"/>
                <a:lumOff val="0"/>
                <a:alphaOff val="0"/>
                <a:shade val="48000"/>
                <a:satMod val="180000"/>
                <a:lumMod val="94000"/>
              </a:schemeClr>
            </a:gs>
            <a:gs pos="100000">
              <a:schemeClr val="accen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Data Storage </a:t>
          </a:r>
          <a:endParaRPr lang="en-IN" sz="1300" kern="1200" dirty="0"/>
        </a:p>
      </dsp:txBody>
      <dsp:txXfrm>
        <a:off x="3475423" y="408736"/>
        <a:ext cx="1042041" cy="694694"/>
      </dsp:txXfrm>
    </dsp:sp>
    <dsp:sp modelId="{08973652-ECF1-44A6-9974-1F0C116D1838}">
      <dsp:nvSpPr>
        <dsp:cNvPr id="0" name=""/>
        <dsp:cNvSpPr/>
      </dsp:nvSpPr>
      <dsp:spPr>
        <a:xfrm>
          <a:off x="4691138" y="408736"/>
          <a:ext cx="1736735" cy="694694"/>
        </a:xfrm>
        <a:prstGeom prst="chevron">
          <a:avLst/>
        </a:prstGeom>
        <a:gradFill rotWithShape="0">
          <a:gsLst>
            <a:gs pos="0">
              <a:schemeClr val="accent1">
                <a:hueOff val="0"/>
                <a:satOff val="0"/>
                <a:lumOff val="0"/>
                <a:alphaOff val="0"/>
              </a:schemeClr>
            </a:gs>
            <a:gs pos="100000">
              <a:schemeClr val="accent1">
                <a:hueOff val="0"/>
                <a:satOff val="0"/>
                <a:lumOff val="0"/>
                <a:alphaOff val="0"/>
                <a:shade val="48000"/>
                <a:satMod val="180000"/>
                <a:lumMod val="94000"/>
              </a:schemeClr>
            </a:gs>
            <a:gs pos="100000">
              <a:schemeClr val="accen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Data Analysis</a:t>
          </a:r>
          <a:endParaRPr lang="en-IN" sz="1300" kern="1200" dirty="0"/>
        </a:p>
      </dsp:txBody>
      <dsp:txXfrm>
        <a:off x="5038485" y="408736"/>
        <a:ext cx="1042041" cy="694694"/>
      </dsp:txXfrm>
    </dsp:sp>
    <dsp:sp modelId="{28E666EA-2C6F-46CE-8966-8FFA2BAE4AF1}">
      <dsp:nvSpPr>
        <dsp:cNvPr id="0" name=""/>
        <dsp:cNvSpPr/>
      </dsp:nvSpPr>
      <dsp:spPr>
        <a:xfrm>
          <a:off x="6254200" y="408736"/>
          <a:ext cx="1736735" cy="694694"/>
        </a:xfrm>
        <a:prstGeom prst="chevron">
          <a:avLst/>
        </a:prstGeom>
        <a:solidFill>
          <a:srgbClr val="002060"/>
        </a:soli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Reporting &amp; Visualization</a:t>
          </a:r>
          <a:endParaRPr lang="en-IN" sz="1300" kern="1200" dirty="0"/>
        </a:p>
      </dsp:txBody>
      <dsp:txXfrm>
        <a:off x="6601547" y="408736"/>
        <a:ext cx="1042041" cy="69469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4C9E0-7940-43CE-B999-D8FCDF4472F7}">
      <dsp:nvSpPr>
        <dsp:cNvPr id="0" name=""/>
        <dsp:cNvSpPr/>
      </dsp:nvSpPr>
      <dsp:spPr>
        <a:xfrm>
          <a:off x="2225040" y="1969762"/>
          <a:ext cx="1645920" cy="1645920"/>
        </a:xfrm>
        <a:prstGeom prst="ellipse">
          <a:avLst/>
        </a:prstGeom>
        <a:gradFill rotWithShape="0">
          <a:gsLst>
            <a:gs pos="0">
              <a:schemeClr val="accent1">
                <a:hueOff val="0"/>
                <a:satOff val="0"/>
                <a:lumOff val="0"/>
                <a:alphaOff val="0"/>
                <a:tint val="90000"/>
              </a:schemeClr>
            </a:gs>
            <a:gs pos="48000">
              <a:schemeClr val="accent1">
                <a:hueOff val="0"/>
                <a:satOff val="0"/>
                <a:lumOff val="0"/>
                <a:alphaOff val="0"/>
                <a:tint val="54000"/>
                <a:satMod val="140000"/>
              </a:schemeClr>
            </a:gs>
            <a:gs pos="100000">
              <a:schemeClr val="accent1">
                <a:hueOff val="0"/>
                <a:satOff val="0"/>
                <a:lumOff val="0"/>
                <a:alphaOff val="0"/>
                <a:tint val="24000"/>
                <a:satMod val="260000"/>
              </a:schemeClr>
            </a:gs>
          </a:gsLst>
          <a:lin ang="16200000" scaled="1"/>
        </a:gradFill>
        <a:ln>
          <a:noFill/>
        </a:ln>
        <a:effectLst>
          <a:outerShdw blurRad="63500" dist="12700" dir="5400000" sx="102000" sy="102000" rotWithShape="0">
            <a:srgbClr val="000000">
              <a:alpha val="32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IN" sz="1800" b="0" kern="120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Big Data Analytics</a:t>
          </a:r>
          <a:endParaRPr lang="en-IN" sz="18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sp:txBody>
      <dsp:txXfrm>
        <a:off x="2466079" y="2210801"/>
        <a:ext cx="1163842" cy="1163842"/>
      </dsp:txXfrm>
    </dsp:sp>
    <dsp:sp modelId="{1EE252F8-522E-497D-B411-7D7E673657F7}">
      <dsp:nvSpPr>
        <dsp:cNvPr id="0" name=""/>
        <dsp:cNvSpPr/>
      </dsp:nvSpPr>
      <dsp:spPr>
        <a:xfrm rot="11700000">
          <a:off x="758329" y="2137372"/>
          <a:ext cx="1438394" cy="469087"/>
        </a:xfrm>
        <a:prstGeom prst="leftArrow">
          <a:avLst>
            <a:gd name="adj1" fmla="val 60000"/>
            <a:gd name="adj2" fmla="val 50000"/>
          </a:avLst>
        </a:prstGeom>
        <a:gradFill rotWithShape="0">
          <a:gsLst>
            <a:gs pos="0">
              <a:schemeClr val="accent1">
                <a:tint val="60000"/>
                <a:hueOff val="0"/>
                <a:satOff val="0"/>
                <a:lumOff val="0"/>
                <a:alphaOff val="0"/>
                <a:tint val="90000"/>
              </a:schemeClr>
            </a:gs>
            <a:gs pos="48000">
              <a:schemeClr val="accent1">
                <a:tint val="60000"/>
                <a:hueOff val="0"/>
                <a:satOff val="0"/>
                <a:lumOff val="0"/>
                <a:alphaOff val="0"/>
                <a:tint val="54000"/>
                <a:satMod val="140000"/>
              </a:schemeClr>
            </a:gs>
            <a:gs pos="100000">
              <a:schemeClr val="accent1">
                <a:tint val="60000"/>
                <a:hueOff val="0"/>
                <a:satOff val="0"/>
                <a:lumOff val="0"/>
                <a:alphaOff val="0"/>
                <a:tint val="24000"/>
                <a:satMod val="260000"/>
              </a:schemeClr>
            </a:gs>
          </a:gsLst>
          <a:lin ang="16200000" scaled="1"/>
        </a:gradFill>
        <a:ln>
          <a:noFill/>
        </a:ln>
        <a:effectLst>
          <a:outerShdw blurRad="63500" dist="12700" dir="5400000" sx="102000" sy="102000" rotWithShape="0">
            <a:srgbClr val="000000">
              <a:alpha val="32000"/>
            </a:srgbClr>
          </a:outerShdw>
        </a:effectLst>
      </dsp:spPr>
      <dsp:style>
        <a:lnRef idx="0">
          <a:scrgbClr r="0" g="0" b="0"/>
        </a:lnRef>
        <a:fillRef idx="2">
          <a:scrgbClr r="0" g="0" b="0"/>
        </a:fillRef>
        <a:effectRef idx="1">
          <a:scrgbClr r="0" g="0" b="0"/>
        </a:effectRef>
        <a:fontRef idx="minor">
          <a:schemeClr val="dk1"/>
        </a:fontRef>
      </dsp:style>
    </dsp:sp>
    <dsp:sp modelId="{3B93DC71-33CB-4894-8245-B6D37075683C}">
      <dsp:nvSpPr>
        <dsp:cNvPr id="0" name=""/>
        <dsp:cNvSpPr/>
      </dsp:nvSpPr>
      <dsp:spPr>
        <a:xfrm>
          <a:off x="1023" y="1560324"/>
          <a:ext cx="1563624" cy="1250899"/>
        </a:xfrm>
        <a:prstGeom prst="roundRect">
          <a:avLst>
            <a:gd name="adj" fmla="val 10000"/>
          </a:avLst>
        </a:prstGeom>
        <a:gradFill rotWithShape="0">
          <a:gsLst>
            <a:gs pos="0">
              <a:schemeClr val="accent1">
                <a:hueOff val="0"/>
                <a:satOff val="0"/>
                <a:lumOff val="0"/>
                <a:alphaOff val="0"/>
                <a:tint val="90000"/>
              </a:schemeClr>
            </a:gs>
            <a:gs pos="48000">
              <a:schemeClr val="accent1">
                <a:hueOff val="0"/>
                <a:satOff val="0"/>
                <a:lumOff val="0"/>
                <a:alphaOff val="0"/>
                <a:tint val="54000"/>
                <a:satMod val="140000"/>
              </a:schemeClr>
            </a:gs>
            <a:gs pos="100000">
              <a:schemeClr val="accent1">
                <a:hueOff val="0"/>
                <a:satOff val="0"/>
                <a:lumOff val="0"/>
                <a:alphaOff val="0"/>
                <a:tint val="24000"/>
                <a:satMod val="260000"/>
              </a:schemeClr>
            </a:gs>
          </a:gsLst>
          <a:lin ang="16200000" scaled="1"/>
        </a:gradFill>
        <a:ln>
          <a:noFill/>
        </a:ln>
        <a:effectLst>
          <a:outerShdw blurRad="63500" dist="12700" dir="5400000" sx="102000" sy="102000" rotWithShape="0">
            <a:srgbClr val="000000">
              <a:alpha val="32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en-IN" sz="1700" b="0" kern="120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Cost Reduction</a:t>
          </a:r>
          <a:endParaRPr lang="en-IN" sz="17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sp:txBody>
      <dsp:txXfrm>
        <a:off x="37661" y="1596962"/>
        <a:ext cx="1490348" cy="1177623"/>
      </dsp:txXfrm>
    </dsp:sp>
    <dsp:sp modelId="{1F6404B4-A3EC-4F5E-9541-3DFAB44E2314}">
      <dsp:nvSpPr>
        <dsp:cNvPr id="0" name=""/>
        <dsp:cNvSpPr/>
      </dsp:nvSpPr>
      <dsp:spPr>
        <a:xfrm rot="14700000">
          <a:off x="1641679" y="1084637"/>
          <a:ext cx="1438394" cy="469087"/>
        </a:xfrm>
        <a:prstGeom prst="leftArrow">
          <a:avLst>
            <a:gd name="adj1" fmla="val 60000"/>
            <a:gd name="adj2" fmla="val 50000"/>
          </a:avLst>
        </a:prstGeom>
        <a:gradFill rotWithShape="0">
          <a:gsLst>
            <a:gs pos="0">
              <a:schemeClr val="accent1">
                <a:tint val="60000"/>
                <a:hueOff val="0"/>
                <a:satOff val="0"/>
                <a:lumOff val="0"/>
                <a:alphaOff val="0"/>
                <a:tint val="90000"/>
              </a:schemeClr>
            </a:gs>
            <a:gs pos="48000">
              <a:schemeClr val="accent1">
                <a:tint val="60000"/>
                <a:hueOff val="0"/>
                <a:satOff val="0"/>
                <a:lumOff val="0"/>
                <a:alphaOff val="0"/>
                <a:tint val="54000"/>
                <a:satMod val="140000"/>
              </a:schemeClr>
            </a:gs>
            <a:gs pos="100000">
              <a:schemeClr val="accent1">
                <a:tint val="60000"/>
                <a:hueOff val="0"/>
                <a:satOff val="0"/>
                <a:lumOff val="0"/>
                <a:alphaOff val="0"/>
                <a:tint val="24000"/>
                <a:satMod val="260000"/>
              </a:schemeClr>
            </a:gs>
          </a:gsLst>
          <a:lin ang="16200000" scaled="1"/>
        </a:gradFill>
        <a:ln>
          <a:noFill/>
        </a:ln>
        <a:effectLst>
          <a:outerShdw blurRad="63500" dist="12700" dir="5400000" sx="102000" sy="102000" rotWithShape="0">
            <a:srgbClr val="000000">
              <a:alpha val="32000"/>
            </a:srgbClr>
          </a:outerShdw>
        </a:effectLst>
      </dsp:spPr>
      <dsp:style>
        <a:lnRef idx="0">
          <a:scrgbClr r="0" g="0" b="0"/>
        </a:lnRef>
        <a:fillRef idx="2">
          <a:scrgbClr r="0" g="0" b="0"/>
        </a:fillRef>
        <a:effectRef idx="1">
          <a:scrgbClr r="0" g="0" b="0"/>
        </a:effectRef>
        <a:fontRef idx="minor">
          <a:schemeClr val="dk1"/>
        </a:fontRef>
      </dsp:style>
    </dsp:sp>
    <dsp:sp modelId="{A03D4D20-1605-4C43-9FC3-46C2B9ADA4A8}">
      <dsp:nvSpPr>
        <dsp:cNvPr id="0" name=""/>
        <dsp:cNvSpPr/>
      </dsp:nvSpPr>
      <dsp:spPr>
        <a:xfrm>
          <a:off x="1275118" y="41917"/>
          <a:ext cx="1563624" cy="1250899"/>
        </a:xfrm>
        <a:prstGeom prst="roundRect">
          <a:avLst>
            <a:gd name="adj" fmla="val 10000"/>
          </a:avLst>
        </a:prstGeom>
        <a:gradFill rotWithShape="0">
          <a:gsLst>
            <a:gs pos="0">
              <a:schemeClr val="accent1">
                <a:hueOff val="0"/>
                <a:satOff val="0"/>
                <a:lumOff val="0"/>
                <a:alphaOff val="0"/>
                <a:tint val="90000"/>
              </a:schemeClr>
            </a:gs>
            <a:gs pos="48000">
              <a:schemeClr val="accent1">
                <a:hueOff val="0"/>
                <a:satOff val="0"/>
                <a:lumOff val="0"/>
                <a:alphaOff val="0"/>
                <a:tint val="54000"/>
                <a:satMod val="140000"/>
              </a:schemeClr>
            </a:gs>
            <a:gs pos="100000">
              <a:schemeClr val="accent1">
                <a:hueOff val="0"/>
                <a:satOff val="0"/>
                <a:lumOff val="0"/>
                <a:alphaOff val="0"/>
                <a:tint val="24000"/>
                <a:satMod val="260000"/>
              </a:schemeClr>
            </a:gs>
          </a:gsLst>
          <a:lin ang="16200000" scaled="1"/>
        </a:gradFill>
        <a:ln>
          <a:noFill/>
        </a:ln>
        <a:effectLst>
          <a:outerShdw blurRad="63500" dist="12700" dir="5400000" sx="102000" sy="102000" rotWithShape="0">
            <a:srgbClr val="000000">
              <a:alpha val="32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en-IN" sz="1700" b="0" kern="120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 generation products</a:t>
          </a:r>
          <a:endParaRPr lang="en-IN" sz="17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sp:txBody>
      <dsp:txXfrm>
        <a:off x="1311756" y="78555"/>
        <a:ext cx="1490348" cy="1177623"/>
      </dsp:txXfrm>
    </dsp:sp>
    <dsp:sp modelId="{6B6B582C-841A-4537-B387-BEE8E7CAC6AB}">
      <dsp:nvSpPr>
        <dsp:cNvPr id="0" name=""/>
        <dsp:cNvSpPr/>
      </dsp:nvSpPr>
      <dsp:spPr>
        <a:xfrm rot="17700000">
          <a:off x="3015926" y="1084637"/>
          <a:ext cx="1438394" cy="469087"/>
        </a:xfrm>
        <a:prstGeom prst="leftArrow">
          <a:avLst>
            <a:gd name="adj1" fmla="val 60000"/>
            <a:gd name="adj2" fmla="val 50000"/>
          </a:avLst>
        </a:prstGeom>
        <a:gradFill rotWithShape="0">
          <a:gsLst>
            <a:gs pos="0">
              <a:schemeClr val="accent1">
                <a:tint val="60000"/>
                <a:hueOff val="0"/>
                <a:satOff val="0"/>
                <a:lumOff val="0"/>
                <a:alphaOff val="0"/>
                <a:tint val="90000"/>
              </a:schemeClr>
            </a:gs>
            <a:gs pos="48000">
              <a:schemeClr val="accent1">
                <a:tint val="60000"/>
                <a:hueOff val="0"/>
                <a:satOff val="0"/>
                <a:lumOff val="0"/>
                <a:alphaOff val="0"/>
                <a:tint val="54000"/>
                <a:satMod val="140000"/>
              </a:schemeClr>
            </a:gs>
            <a:gs pos="100000">
              <a:schemeClr val="accent1">
                <a:tint val="60000"/>
                <a:hueOff val="0"/>
                <a:satOff val="0"/>
                <a:lumOff val="0"/>
                <a:alphaOff val="0"/>
                <a:tint val="24000"/>
                <a:satMod val="260000"/>
              </a:schemeClr>
            </a:gs>
          </a:gsLst>
          <a:lin ang="16200000" scaled="1"/>
        </a:gradFill>
        <a:ln>
          <a:noFill/>
        </a:ln>
        <a:effectLst>
          <a:outerShdw blurRad="63500" dist="12700" dir="5400000" sx="102000" sy="102000" rotWithShape="0">
            <a:srgbClr val="000000">
              <a:alpha val="32000"/>
            </a:srgbClr>
          </a:outerShdw>
        </a:effectLst>
      </dsp:spPr>
      <dsp:style>
        <a:lnRef idx="0">
          <a:scrgbClr r="0" g="0" b="0"/>
        </a:lnRef>
        <a:fillRef idx="2">
          <a:scrgbClr r="0" g="0" b="0"/>
        </a:fillRef>
        <a:effectRef idx="1">
          <a:scrgbClr r="0" g="0" b="0"/>
        </a:effectRef>
        <a:fontRef idx="minor">
          <a:schemeClr val="dk1"/>
        </a:fontRef>
      </dsp:style>
    </dsp:sp>
    <dsp:sp modelId="{4005D5CA-0411-4670-8394-EE657E9AE6B4}">
      <dsp:nvSpPr>
        <dsp:cNvPr id="0" name=""/>
        <dsp:cNvSpPr/>
      </dsp:nvSpPr>
      <dsp:spPr>
        <a:xfrm>
          <a:off x="3257257" y="41917"/>
          <a:ext cx="1563624" cy="1250899"/>
        </a:xfrm>
        <a:prstGeom prst="roundRect">
          <a:avLst>
            <a:gd name="adj" fmla="val 10000"/>
          </a:avLst>
        </a:prstGeom>
        <a:gradFill rotWithShape="0">
          <a:gsLst>
            <a:gs pos="0">
              <a:schemeClr val="accent1">
                <a:hueOff val="0"/>
                <a:satOff val="0"/>
                <a:lumOff val="0"/>
                <a:alphaOff val="0"/>
                <a:tint val="90000"/>
              </a:schemeClr>
            </a:gs>
            <a:gs pos="48000">
              <a:schemeClr val="accent1">
                <a:hueOff val="0"/>
                <a:satOff val="0"/>
                <a:lumOff val="0"/>
                <a:alphaOff val="0"/>
                <a:tint val="54000"/>
                <a:satMod val="140000"/>
              </a:schemeClr>
            </a:gs>
            <a:gs pos="100000">
              <a:schemeClr val="accent1">
                <a:hueOff val="0"/>
                <a:satOff val="0"/>
                <a:lumOff val="0"/>
                <a:alphaOff val="0"/>
                <a:tint val="24000"/>
                <a:satMod val="260000"/>
              </a:schemeClr>
            </a:gs>
          </a:gsLst>
          <a:lin ang="16200000" scaled="1"/>
        </a:gradFill>
        <a:ln>
          <a:noFill/>
        </a:ln>
        <a:effectLst>
          <a:outerShdw blurRad="63500" dist="12700" dir="5400000" sx="102000" sy="102000" rotWithShape="0">
            <a:srgbClr val="000000">
              <a:alpha val="32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en-IN" sz="1700" b="0" kern="120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Faster and better decision making</a:t>
          </a:r>
          <a:endParaRPr lang="en-IN" sz="17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sp:txBody>
      <dsp:txXfrm>
        <a:off x="3293895" y="78555"/>
        <a:ext cx="1490348" cy="1177623"/>
      </dsp:txXfrm>
    </dsp:sp>
    <dsp:sp modelId="{E675FB6D-E0E4-4754-A970-733D4A7012AE}">
      <dsp:nvSpPr>
        <dsp:cNvPr id="0" name=""/>
        <dsp:cNvSpPr/>
      </dsp:nvSpPr>
      <dsp:spPr>
        <a:xfrm rot="20700000">
          <a:off x="3899275" y="2137372"/>
          <a:ext cx="1438394" cy="469087"/>
        </a:xfrm>
        <a:prstGeom prst="leftArrow">
          <a:avLst>
            <a:gd name="adj1" fmla="val 60000"/>
            <a:gd name="adj2" fmla="val 50000"/>
          </a:avLst>
        </a:prstGeom>
        <a:gradFill rotWithShape="0">
          <a:gsLst>
            <a:gs pos="0">
              <a:schemeClr val="accent1">
                <a:tint val="60000"/>
                <a:hueOff val="0"/>
                <a:satOff val="0"/>
                <a:lumOff val="0"/>
                <a:alphaOff val="0"/>
                <a:tint val="90000"/>
              </a:schemeClr>
            </a:gs>
            <a:gs pos="48000">
              <a:schemeClr val="accent1">
                <a:tint val="60000"/>
                <a:hueOff val="0"/>
                <a:satOff val="0"/>
                <a:lumOff val="0"/>
                <a:alphaOff val="0"/>
                <a:tint val="54000"/>
                <a:satMod val="140000"/>
              </a:schemeClr>
            </a:gs>
            <a:gs pos="100000">
              <a:schemeClr val="accent1">
                <a:tint val="60000"/>
                <a:hueOff val="0"/>
                <a:satOff val="0"/>
                <a:lumOff val="0"/>
                <a:alphaOff val="0"/>
                <a:tint val="24000"/>
                <a:satMod val="260000"/>
              </a:schemeClr>
            </a:gs>
          </a:gsLst>
          <a:lin ang="16200000" scaled="1"/>
        </a:gradFill>
        <a:ln>
          <a:noFill/>
        </a:ln>
        <a:effectLst>
          <a:outerShdw blurRad="63500" dist="12700" dir="5400000" sx="102000" sy="102000" rotWithShape="0">
            <a:srgbClr val="000000">
              <a:alpha val="32000"/>
            </a:srgbClr>
          </a:outerShdw>
        </a:effectLst>
      </dsp:spPr>
      <dsp:style>
        <a:lnRef idx="0">
          <a:scrgbClr r="0" g="0" b="0"/>
        </a:lnRef>
        <a:fillRef idx="2">
          <a:scrgbClr r="0" g="0" b="0"/>
        </a:fillRef>
        <a:effectRef idx="1">
          <a:scrgbClr r="0" g="0" b="0"/>
        </a:effectRef>
        <a:fontRef idx="minor">
          <a:schemeClr val="dk1"/>
        </a:fontRef>
      </dsp:style>
    </dsp:sp>
    <dsp:sp modelId="{5BCB00D9-DBD7-4267-AAB2-4EB84E63D0A5}">
      <dsp:nvSpPr>
        <dsp:cNvPr id="0" name=""/>
        <dsp:cNvSpPr/>
      </dsp:nvSpPr>
      <dsp:spPr>
        <a:xfrm>
          <a:off x="4531352" y="1560324"/>
          <a:ext cx="1563624" cy="1250899"/>
        </a:xfrm>
        <a:prstGeom prst="roundRect">
          <a:avLst>
            <a:gd name="adj" fmla="val 10000"/>
          </a:avLst>
        </a:prstGeom>
        <a:gradFill rotWithShape="0">
          <a:gsLst>
            <a:gs pos="0">
              <a:schemeClr val="accent1">
                <a:hueOff val="0"/>
                <a:satOff val="0"/>
                <a:lumOff val="0"/>
                <a:alphaOff val="0"/>
                <a:tint val="90000"/>
              </a:schemeClr>
            </a:gs>
            <a:gs pos="48000">
              <a:schemeClr val="accent1">
                <a:hueOff val="0"/>
                <a:satOff val="0"/>
                <a:lumOff val="0"/>
                <a:alphaOff val="0"/>
                <a:tint val="54000"/>
                <a:satMod val="140000"/>
              </a:schemeClr>
            </a:gs>
            <a:gs pos="100000">
              <a:schemeClr val="accent1">
                <a:hueOff val="0"/>
                <a:satOff val="0"/>
                <a:lumOff val="0"/>
                <a:alphaOff val="0"/>
                <a:tint val="24000"/>
                <a:satMod val="260000"/>
              </a:schemeClr>
            </a:gs>
          </a:gsLst>
          <a:lin ang="16200000" scaled="1"/>
        </a:gradFill>
        <a:ln>
          <a:noFill/>
        </a:ln>
        <a:effectLst>
          <a:outerShdw blurRad="63500" dist="12700" dir="5400000" sx="102000" sy="102000" rotWithShape="0">
            <a:srgbClr val="000000">
              <a:alpha val="32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en-IN" sz="1700" b="0" kern="120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Improved services</a:t>
          </a:r>
          <a:endParaRPr lang="en-IN" sz="17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sp:txBody>
      <dsp:txXfrm>
        <a:off x="4567990" y="1596962"/>
        <a:ext cx="1490348" cy="117762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A6E3B-E555-44D8-9E83-702BFD80B917}">
      <dsp:nvSpPr>
        <dsp:cNvPr id="0" name=""/>
        <dsp:cNvSpPr/>
      </dsp:nvSpPr>
      <dsp:spPr>
        <a:xfrm>
          <a:off x="2903199" y="1162"/>
          <a:ext cx="4354800" cy="922095"/>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IN" sz="1200" kern="1200" dirty="0" smtClean="0"/>
            <a:t>With the available big data, medical researches are done very efficiently, and new treatments and medicines are discovered </a:t>
          </a:r>
          <a:endParaRPr lang="en-IN" sz="1200" kern="1200" dirty="0"/>
        </a:p>
      </dsp:txBody>
      <dsp:txXfrm>
        <a:off x="2903199" y="116424"/>
        <a:ext cx="4009014" cy="691571"/>
      </dsp:txXfrm>
    </dsp:sp>
    <dsp:sp modelId="{5D5353D8-7701-4F09-9664-29B3C5226FC4}">
      <dsp:nvSpPr>
        <dsp:cNvPr id="0" name=""/>
        <dsp:cNvSpPr/>
      </dsp:nvSpPr>
      <dsp:spPr>
        <a:xfrm>
          <a:off x="0" y="1162"/>
          <a:ext cx="2903200" cy="92209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IN" sz="2400" kern="1200" dirty="0" smtClean="0"/>
            <a:t>Medical Research</a:t>
          </a:r>
          <a:endParaRPr lang="en-IN" sz="2400" kern="1200" dirty="0"/>
        </a:p>
      </dsp:txBody>
      <dsp:txXfrm>
        <a:off x="45013" y="46175"/>
        <a:ext cx="2813174" cy="832069"/>
      </dsp:txXfrm>
    </dsp:sp>
    <dsp:sp modelId="{265BB64D-5770-43F4-AB56-19452EB09D73}">
      <dsp:nvSpPr>
        <dsp:cNvPr id="0" name=""/>
        <dsp:cNvSpPr/>
      </dsp:nvSpPr>
      <dsp:spPr>
        <a:xfrm>
          <a:off x="2903199" y="1015467"/>
          <a:ext cx="4354800" cy="922095"/>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t>Hyper-personal care is provided to each depending on their past medical history</a:t>
          </a:r>
          <a:endParaRPr lang="en-IN" sz="1400" kern="1200" dirty="0"/>
        </a:p>
      </dsp:txBody>
      <dsp:txXfrm>
        <a:off x="2903199" y="1130729"/>
        <a:ext cx="4009014" cy="691571"/>
      </dsp:txXfrm>
    </dsp:sp>
    <dsp:sp modelId="{52F66758-403C-4896-AE14-C6C759E2C68D}">
      <dsp:nvSpPr>
        <dsp:cNvPr id="0" name=""/>
        <dsp:cNvSpPr/>
      </dsp:nvSpPr>
      <dsp:spPr>
        <a:xfrm>
          <a:off x="0" y="1015467"/>
          <a:ext cx="2903200" cy="92209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IN" sz="2400" kern="1200" dirty="0" smtClean="0"/>
            <a:t>Personalized treatment</a:t>
          </a:r>
          <a:endParaRPr lang="en-IN" sz="2400" kern="1200" dirty="0"/>
        </a:p>
      </dsp:txBody>
      <dsp:txXfrm>
        <a:off x="45013" y="1060480"/>
        <a:ext cx="2813174" cy="832069"/>
      </dsp:txXfrm>
    </dsp:sp>
    <dsp:sp modelId="{F2C5928A-B200-4BD3-8349-5873A3F92705}">
      <dsp:nvSpPr>
        <dsp:cNvPr id="0" name=""/>
        <dsp:cNvSpPr/>
      </dsp:nvSpPr>
      <dsp:spPr>
        <a:xfrm>
          <a:off x="2903199" y="2029772"/>
          <a:ext cx="4354800" cy="922095"/>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t>Readmissions account for a significant reason for increased healthcare costs.</a:t>
          </a:r>
          <a:endParaRPr lang="en-IN" sz="1400" kern="1200" dirty="0"/>
        </a:p>
      </dsp:txBody>
      <dsp:txXfrm>
        <a:off x="2903199" y="2145034"/>
        <a:ext cx="4009014" cy="691571"/>
      </dsp:txXfrm>
    </dsp:sp>
    <dsp:sp modelId="{C60E71ED-3D24-4F04-967C-BCD4CEFCC000}">
      <dsp:nvSpPr>
        <dsp:cNvPr id="0" name=""/>
        <dsp:cNvSpPr/>
      </dsp:nvSpPr>
      <dsp:spPr>
        <a:xfrm>
          <a:off x="0" y="2029772"/>
          <a:ext cx="2903200" cy="92209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IN" sz="2400" kern="1200" dirty="0" smtClean="0"/>
            <a:t>Cost reduction</a:t>
          </a:r>
          <a:endParaRPr lang="en-IN" sz="2400" kern="1200" dirty="0"/>
        </a:p>
      </dsp:txBody>
      <dsp:txXfrm>
        <a:off x="45013" y="2074785"/>
        <a:ext cx="2813174" cy="832069"/>
      </dsp:txXfrm>
    </dsp:sp>
    <dsp:sp modelId="{70E3167C-D398-4589-A7D0-2AA81ABEE5E3}">
      <dsp:nvSpPr>
        <dsp:cNvPr id="0" name=""/>
        <dsp:cNvSpPr/>
      </dsp:nvSpPr>
      <dsp:spPr>
        <a:xfrm>
          <a:off x="2903199" y="3044078"/>
          <a:ext cx="4354800" cy="922095"/>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t>Analysing big data helps in identifying disease trends based on geography and demographics</a:t>
          </a:r>
          <a:endParaRPr lang="en-IN" sz="1400" kern="1200" dirty="0"/>
        </a:p>
      </dsp:txBody>
      <dsp:txXfrm>
        <a:off x="2903199" y="3159340"/>
        <a:ext cx="4009014" cy="691571"/>
      </dsp:txXfrm>
    </dsp:sp>
    <dsp:sp modelId="{BE0116C5-5022-4DF1-AD55-A179179A4E51}">
      <dsp:nvSpPr>
        <dsp:cNvPr id="0" name=""/>
        <dsp:cNvSpPr/>
      </dsp:nvSpPr>
      <dsp:spPr>
        <a:xfrm>
          <a:off x="0" y="3044078"/>
          <a:ext cx="2903200" cy="92209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IN" sz="2400" kern="1200" dirty="0" smtClean="0"/>
            <a:t>Health of population</a:t>
          </a:r>
          <a:endParaRPr lang="en-IN" sz="2400" kern="1200" dirty="0"/>
        </a:p>
      </dsp:txBody>
      <dsp:txXfrm>
        <a:off x="45013" y="3089091"/>
        <a:ext cx="2813174" cy="83206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C1370-FA7A-42E6-B59E-06729EB39DFF}">
      <dsp:nvSpPr>
        <dsp:cNvPr id="0" name=""/>
        <dsp:cNvSpPr/>
      </dsp:nvSpPr>
      <dsp:spPr>
        <a:xfrm>
          <a:off x="3473" y="387661"/>
          <a:ext cx="2022130" cy="808852"/>
        </a:xfrm>
        <a:prstGeom prst="chevron">
          <a:avLst/>
        </a:prstGeom>
        <a:solidFill>
          <a:schemeClr val="accent2">
            <a:lumMod val="60000"/>
            <a:lumOff val="40000"/>
          </a:schemeClr>
        </a:solidFill>
        <a:ln>
          <a:solidFill>
            <a:srgbClr val="0070C0"/>
          </a:solidFill>
        </a:ln>
        <a:effectLst>
          <a:outerShdw blurRad="63500" dist="12700" dir="5400000" sx="102000" sy="102000" rotWithShape="0">
            <a:srgbClr val="000000">
              <a:alpha val="32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IN" sz="1100" kern="1200" dirty="0" smtClean="0"/>
            <a:t>DATA STORAGE</a:t>
          </a:r>
          <a:endParaRPr lang="en-IN" sz="1100" kern="1200" dirty="0"/>
        </a:p>
      </dsp:txBody>
      <dsp:txXfrm>
        <a:off x="407899" y="387661"/>
        <a:ext cx="1213278" cy="808852"/>
      </dsp:txXfrm>
    </dsp:sp>
    <dsp:sp modelId="{C7468FB0-FDE0-4B37-ABC8-FF57305F98E6}">
      <dsp:nvSpPr>
        <dsp:cNvPr id="0" name=""/>
        <dsp:cNvSpPr/>
      </dsp:nvSpPr>
      <dsp:spPr>
        <a:xfrm>
          <a:off x="1823391" y="387661"/>
          <a:ext cx="2022130" cy="808852"/>
        </a:xfrm>
        <a:prstGeom prst="chevron">
          <a:avLst/>
        </a:prstGeom>
        <a:gradFill rotWithShape="0">
          <a:gsLst>
            <a:gs pos="0">
              <a:schemeClr val="accent1">
                <a:hueOff val="0"/>
                <a:satOff val="0"/>
                <a:lumOff val="0"/>
                <a:alphaOff val="0"/>
                <a:tint val="90000"/>
              </a:schemeClr>
            </a:gs>
            <a:gs pos="48000">
              <a:schemeClr val="accent1">
                <a:hueOff val="0"/>
                <a:satOff val="0"/>
                <a:lumOff val="0"/>
                <a:alphaOff val="0"/>
                <a:tint val="54000"/>
                <a:satMod val="140000"/>
              </a:schemeClr>
            </a:gs>
            <a:gs pos="100000">
              <a:schemeClr val="accent1">
                <a:hueOff val="0"/>
                <a:satOff val="0"/>
                <a:lumOff val="0"/>
                <a:alphaOff val="0"/>
                <a:tint val="24000"/>
                <a:satMod val="260000"/>
              </a:schemeClr>
            </a:gs>
          </a:gsLst>
          <a:lin ang="16200000" scaled="1"/>
        </a:gradFill>
        <a:ln>
          <a:noFill/>
        </a:ln>
        <a:effectLst>
          <a:outerShdw blurRad="63500" dist="12700" dir="5400000" sx="102000" sy="102000" rotWithShape="0">
            <a:srgbClr val="000000">
              <a:alpha val="32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IN" sz="1100" kern="1200" dirty="0" smtClean="0"/>
            <a:t>DATA PROCESSING</a:t>
          </a:r>
          <a:endParaRPr lang="en-IN" sz="1100" kern="1200" dirty="0"/>
        </a:p>
      </dsp:txBody>
      <dsp:txXfrm>
        <a:off x="2227817" y="387661"/>
        <a:ext cx="1213278" cy="808852"/>
      </dsp:txXfrm>
    </dsp:sp>
    <dsp:sp modelId="{98EF7090-D54E-4453-B1C1-D7910BF366E3}">
      <dsp:nvSpPr>
        <dsp:cNvPr id="0" name=""/>
        <dsp:cNvSpPr/>
      </dsp:nvSpPr>
      <dsp:spPr>
        <a:xfrm>
          <a:off x="3643309" y="387661"/>
          <a:ext cx="2022130" cy="808852"/>
        </a:xfrm>
        <a:prstGeom prst="chevron">
          <a:avLst/>
        </a:prstGeom>
        <a:gradFill rotWithShape="0">
          <a:gsLst>
            <a:gs pos="0">
              <a:schemeClr val="accent1">
                <a:hueOff val="0"/>
                <a:satOff val="0"/>
                <a:lumOff val="0"/>
                <a:alphaOff val="0"/>
                <a:tint val="90000"/>
              </a:schemeClr>
            </a:gs>
            <a:gs pos="48000">
              <a:schemeClr val="accent1">
                <a:hueOff val="0"/>
                <a:satOff val="0"/>
                <a:lumOff val="0"/>
                <a:alphaOff val="0"/>
                <a:tint val="54000"/>
                <a:satMod val="140000"/>
              </a:schemeClr>
            </a:gs>
            <a:gs pos="100000">
              <a:schemeClr val="accent1">
                <a:hueOff val="0"/>
                <a:satOff val="0"/>
                <a:lumOff val="0"/>
                <a:alphaOff val="0"/>
                <a:tint val="24000"/>
                <a:satMod val="260000"/>
              </a:schemeClr>
            </a:gs>
          </a:gsLst>
          <a:lin ang="16200000" scaled="1"/>
        </a:gradFill>
        <a:ln>
          <a:noFill/>
        </a:ln>
        <a:effectLst>
          <a:outerShdw blurRad="63500" dist="12700" dir="5400000" sx="102000" sy="102000" rotWithShape="0">
            <a:srgbClr val="000000">
              <a:alpha val="32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IN" sz="1100" kern="1200" dirty="0" smtClean="0"/>
            <a:t>DATA ACCESS</a:t>
          </a:r>
          <a:endParaRPr lang="en-IN" sz="1100" kern="1200" dirty="0"/>
        </a:p>
      </dsp:txBody>
      <dsp:txXfrm>
        <a:off x="4047735" y="387661"/>
        <a:ext cx="1213278" cy="808852"/>
      </dsp:txXfrm>
    </dsp:sp>
    <dsp:sp modelId="{2AA8F0DD-1894-49F8-812D-5EDEF6324762}">
      <dsp:nvSpPr>
        <dsp:cNvPr id="0" name=""/>
        <dsp:cNvSpPr/>
      </dsp:nvSpPr>
      <dsp:spPr>
        <a:xfrm>
          <a:off x="5466701" y="387661"/>
          <a:ext cx="2022130" cy="808852"/>
        </a:xfrm>
        <a:prstGeom prst="chevron">
          <a:avLst/>
        </a:prstGeom>
        <a:gradFill rotWithShape="0">
          <a:gsLst>
            <a:gs pos="0">
              <a:schemeClr val="accent1">
                <a:hueOff val="0"/>
                <a:satOff val="0"/>
                <a:lumOff val="0"/>
                <a:alphaOff val="0"/>
                <a:tint val="90000"/>
              </a:schemeClr>
            </a:gs>
            <a:gs pos="48000">
              <a:schemeClr val="accent1">
                <a:hueOff val="0"/>
                <a:satOff val="0"/>
                <a:lumOff val="0"/>
                <a:alphaOff val="0"/>
                <a:tint val="54000"/>
                <a:satMod val="140000"/>
              </a:schemeClr>
            </a:gs>
            <a:gs pos="100000">
              <a:schemeClr val="accent1">
                <a:hueOff val="0"/>
                <a:satOff val="0"/>
                <a:lumOff val="0"/>
                <a:alphaOff val="0"/>
                <a:tint val="24000"/>
                <a:satMod val="260000"/>
              </a:schemeClr>
            </a:gs>
          </a:gsLst>
          <a:lin ang="16200000" scaled="1"/>
        </a:gradFill>
        <a:ln>
          <a:noFill/>
        </a:ln>
        <a:effectLst>
          <a:outerShdw blurRad="63500" dist="12700" dir="5400000" sx="102000" sy="102000" rotWithShape="0">
            <a:srgbClr val="000000">
              <a:alpha val="32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IN" sz="1100" kern="1200" dirty="0" smtClean="0"/>
            <a:t>DATA MANAGEMENT</a:t>
          </a:r>
          <a:endParaRPr lang="en-IN" sz="1100" kern="1200" dirty="0"/>
        </a:p>
      </dsp:txBody>
      <dsp:txXfrm>
        <a:off x="5871127" y="387661"/>
        <a:ext cx="1213278" cy="80885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C1370-FA7A-42E6-B59E-06729EB39DFF}">
      <dsp:nvSpPr>
        <dsp:cNvPr id="0" name=""/>
        <dsp:cNvSpPr/>
      </dsp:nvSpPr>
      <dsp:spPr>
        <a:xfrm>
          <a:off x="3473" y="387661"/>
          <a:ext cx="2022130" cy="808852"/>
        </a:xfrm>
        <a:prstGeom prst="chevron">
          <a:avLst/>
        </a:prstGeom>
        <a:gradFill rotWithShape="0">
          <a:gsLst>
            <a:gs pos="0">
              <a:schemeClr val="accent1">
                <a:hueOff val="0"/>
                <a:satOff val="0"/>
                <a:lumOff val="0"/>
                <a:alphaOff val="0"/>
                <a:tint val="90000"/>
              </a:schemeClr>
            </a:gs>
            <a:gs pos="48000">
              <a:schemeClr val="accent1">
                <a:hueOff val="0"/>
                <a:satOff val="0"/>
                <a:lumOff val="0"/>
                <a:alphaOff val="0"/>
                <a:tint val="54000"/>
                <a:satMod val="140000"/>
              </a:schemeClr>
            </a:gs>
            <a:gs pos="100000">
              <a:schemeClr val="accent1">
                <a:hueOff val="0"/>
                <a:satOff val="0"/>
                <a:lumOff val="0"/>
                <a:alphaOff val="0"/>
                <a:tint val="24000"/>
                <a:satMod val="260000"/>
              </a:schemeClr>
            </a:gs>
          </a:gsLst>
          <a:lin ang="16200000" scaled="1"/>
        </a:gradFill>
        <a:ln>
          <a:noFill/>
        </a:ln>
        <a:effectLst>
          <a:outerShdw blurRad="63500" dist="12700" dir="5400000" sx="102000" sy="102000" rotWithShape="0">
            <a:srgbClr val="000000">
              <a:alpha val="32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IN" sz="1100" kern="1200" dirty="0" smtClean="0"/>
            <a:t>DATA STORAGE </a:t>
          </a:r>
          <a:endParaRPr lang="en-IN" sz="1100" kern="1200" dirty="0"/>
        </a:p>
      </dsp:txBody>
      <dsp:txXfrm>
        <a:off x="407899" y="387661"/>
        <a:ext cx="1213278" cy="808852"/>
      </dsp:txXfrm>
    </dsp:sp>
    <dsp:sp modelId="{C7468FB0-FDE0-4B37-ABC8-FF57305F98E6}">
      <dsp:nvSpPr>
        <dsp:cNvPr id="0" name=""/>
        <dsp:cNvSpPr/>
      </dsp:nvSpPr>
      <dsp:spPr>
        <a:xfrm>
          <a:off x="1823391" y="387661"/>
          <a:ext cx="2022130" cy="808852"/>
        </a:xfrm>
        <a:prstGeom prst="chevron">
          <a:avLst/>
        </a:prstGeom>
        <a:solidFill>
          <a:schemeClr val="accent2">
            <a:lumMod val="60000"/>
            <a:lumOff val="40000"/>
          </a:schemeClr>
        </a:solidFill>
        <a:ln>
          <a:solidFill>
            <a:schemeClr val="accent2">
              <a:lumMod val="75000"/>
            </a:schemeClr>
          </a:solidFill>
        </a:ln>
        <a:effectLst>
          <a:outerShdw blurRad="63500" dist="12700" dir="5400000" sx="102000" sy="102000" rotWithShape="0">
            <a:srgbClr val="000000">
              <a:alpha val="32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IN" sz="1100" kern="1200" dirty="0" smtClean="0"/>
            <a:t>DATA PROCESSING</a:t>
          </a:r>
          <a:endParaRPr lang="en-IN" sz="1100" kern="1200" dirty="0"/>
        </a:p>
      </dsp:txBody>
      <dsp:txXfrm>
        <a:off x="2227817" y="387661"/>
        <a:ext cx="1213278" cy="808852"/>
      </dsp:txXfrm>
    </dsp:sp>
    <dsp:sp modelId="{98EF7090-D54E-4453-B1C1-D7910BF366E3}">
      <dsp:nvSpPr>
        <dsp:cNvPr id="0" name=""/>
        <dsp:cNvSpPr/>
      </dsp:nvSpPr>
      <dsp:spPr>
        <a:xfrm>
          <a:off x="3643309" y="387661"/>
          <a:ext cx="2022130" cy="808852"/>
        </a:xfrm>
        <a:prstGeom prst="chevron">
          <a:avLst/>
        </a:prstGeom>
        <a:gradFill rotWithShape="0">
          <a:gsLst>
            <a:gs pos="0">
              <a:schemeClr val="accent1">
                <a:hueOff val="0"/>
                <a:satOff val="0"/>
                <a:lumOff val="0"/>
                <a:alphaOff val="0"/>
                <a:tint val="90000"/>
              </a:schemeClr>
            </a:gs>
            <a:gs pos="48000">
              <a:schemeClr val="accent1">
                <a:hueOff val="0"/>
                <a:satOff val="0"/>
                <a:lumOff val="0"/>
                <a:alphaOff val="0"/>
                <a:tint val="54000"/>
                <a:satMod val="140000"/>
              </a:schemeClr>
            </a:gs>
            <a:gs pos="100000">
              <a:schemeClr val="accent1">
                <a:hueOff val="0"/>
                <a:satOff val="0"/>
                <a:lumOff val="0"/>
                <a:alphaOff val="0"/>
                <a:tint val="24000"/>
                <a:satMod val="260000"/>
              </a:schemeClr>
            </a:gs>
          </a:gsLst>
          <a:lin ang="16200000" scaled="1"/>
        </a:gradFill>
        <a:ln>
          <a:noFill/>
        </a:ln>
        <a:effectLst>
          <a:outerShdw blurRad="63500" dist="12700" dir="5400000" sx="102000" sy="102000" rotWithShape="0">
            <a:srgbClr val="000000">
              <a:alpha val="32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IN" sz="1100" kern="1200" dirty="0" smtClean="0"/>
            <a:t>DATA ACCESS</a:t>
          </a:r>
          <a:endParaRPr lang="en-IN" sz="1100" kern="1200" dirty="0"/>
        </a:p>
      </dsp:txBody>
      <dsp:txXfrm>
        <a:off x="4047735" y="387661"/>
        <a:ext cx="1213278" cy="808852"/>
      </dsp:txXfrm>
    </dsp:sp>
    <dsp:sp modelId="{2AA8F0DD-1894-49F8-812D-5EDEF6324762}">
      <dsp:nvSpPr>
        <dsp:cNvPr id="0" name=""/>
        <dsp:cNvSpPr/>
      </dsp:nvSpPr>
      <dsp:spPr>
        <a:xfrm>
          <a:off x="5463227" y="387661"/>
          <a:ext cx="2022130" cy="808852"/>
        </a:xfrm>
        <a:prstGeom prst="chevron">
          <a:avLst/>
        </a:prstGeom>
        <a:gradFill rotWithShape="0">
          <a:gsLst>
            <a:gs pos="0">
              <a:schemeClr val="accent1">
                <a:hueOff val="0"/>
                <a:satOff val="0"/>
                <a:lumOff val="0"/>
                <a:alphaOff val="0"/>
                <a:tint val="90000"/>
              </a:schemeClr>
            </a:gs>
            <a:gs pos="48000">
              <a:schemeClr val="accent1">
                <a:hueOff val="0"/>
                <a:satOff val="0"/>
                <a:lumOff val="0"/>
                <a:alphaOff val="0"/>
                <a:tint val="54000"/>
                <a:satMod val="140000"/>
              </a:schemeClr>
            </a:gs>
            <a:gs pos="100000">
              <a:schemeClr val="accent1">
                <a:hueOff val="0"/>
                <a:satOff val="0"/>
                <a:lumOff val="0"/>
                <a:alphaOff val="0"/>
                <a:tint val="24000"/>
                <a:satMod val="260000"/>
              </a:schemeClr>
            </a:gs>
          </a:gsLst>
          <a:lin ang="16200000" scaled="1"/>
        </a:gradFill>
        <a:ln>
          <a:noFill/>
        </a:ln>
        <a:effectLst>
          <a:outerShdw blurRad="63500" dist="12700" dir="5400000" sx="102000" sy="102000" rotWithShape="0">
            <a:srgbClr val="000000">
              <a:alpha val="32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IN" sz="1100" kern="1200" dirty="0" smtClean="0"/>
            <a:t>DATA MANAGEMENT</a:t>
          </a:r>
          <a:endParaRPr lang="en-IN" sz="1100" kern="1200" dirty="0"/>
        </a:p>
      </dsp:txBody>
      <dsp:txXfrm>
        <a:off x="5867653" y="387661"/>
        <a:ext cx="1213278" cy="80885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C1370-FA7A-42E6-B59E-06729EB39DFF}">
      <dsp:nvSpPr>
        <dsp:cNvPr id="0" name=""/>
        <dsp:cNvSpPr/>
      </dsp:nvSpPr>
      <dsp:spPr>
        <a:xfrm>
          <a:off x="3473" y="387661"/>
          <a:ext cx="2022130" cy="808852"/>
        </a:xfrm>
        <a:prstGeom prst="chevron">
          <a:avLst/>
        </a:prstGeom>
        <a:gradFill rotWithShape="0">
          <a:gsLst>
            <a:gs pos="0">
              <a:schemeClr val="accent1">
                <a:hueOff val="0"/>
                <a:satOff val="0"/>
                <a:lumOff val="0"/>
                <a:alphaOff val="0"/>
                <a:tint val="90000"/>
              </a:schemeClr>
            </a:gs>
            <a:gs pos="48000">
              <a:schemeClr val="accent1">
                <a:hueOff val="0"/>
                <a:satOff val="0"/>
                <a:lumOff val="0"/>
                <a:alphaOff val="0"/>
                <a:tint val="54000"/>
                <a:satMod val="140000"/>
              </a:schemeClr>
            </a:gs>
            <a:gs pos="100000">
              <a:schemeClr val="accent1">
                <a:hueOff val="0"/>
                <a:satOff val="0"/>
                <a:lumOff val="0"/>
                <a:alphaOff val="0"/>
                <a:tint val="24000"/>
                <a:satMod val="260000"/>
              </a:schemeClr>
            </a:gs>
          </a:gsLst>
          <a:lin ang="16200000" scaled="1"/>
        </a:gradFill>
        <a:ln>
          <a:noFill/>
        </a:ln>
        <a:effectLst>
          <a:outerShdw blurRad="63500" dist="12700" dir="5400000" sx="102000" sy="102000" rotWithShape="0">
            <a:srgbClr val="000000">
              <a:alpha val="32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IN" sz="1100" kern="1200" dirty="0" smtClean="0"/>
            <a:t>DATA STORAGE</a:t>
          </a:r>
          <a:endParaRPr lang="en-IN" sz="1100" kern="1200" dirty="0"/>
        </a:p>
      </dsp:txBody>
      <dsp:txXfrm>
        <a:off x="407899" y="387661"/>
        <a:ext cx="1213278" cy="808852"/>
      </dsp:txXfrm>
    </dsp:sp>
    <dsp:sp modelId="{C7468FB0-FDE0-4B37-ABC8-FF57305F98E6}">
      <dsp:nvSpPr>
        <dsp:cNvPr id="0" name=""/>
        <dsp:cNvSpPr/>
      </dsp:nvSpPr>
      <dsp:spPr>
        <a:xfrm>
          <a:off x="1823391" y="387661"/>
          <a:ext cx="2022130" cy="808852"/>
        </a:xfrm>
        <a:prstGeom prst="chevron">
          <a:avLst/>
        </a:prstGeom>
        <a:gradFill rotWithShape="0">
          <a:gsLst>
            <a:gs pos="0">
              <a:schemeClr val="accent1">
                <a:hueOff val="0"/>
                <a:satOff val="0"/>
                <a:lumOff val="0"/>
                <a:alphaOff val="0"/>
                <a:tint val="90000"/>
              </a:schemeClr>
            </a:gs>
            <a:gs pos="48000">
              <a:schemeClr val="accent1">
                <a:hueOff val="0"/>
                <a:satOff val="0"/>
                <a:lumOff val="0"/>
                <a:alphaOff val="0"/>
                <a:tint val="54000"/>
                <a:satMod val="140000"/>
              </a:schemeClr>
            </a:gs>
            <a:gs pos="100000">
              <a:schemeClr val="accent1">
                <a:hueOff val="0"/>
                <a:satOff val="0"/>
                <a:lumOff val="0"/>
                <a:alphaOff val="0"/>
                <a:tint val="24000"/>
                <a:satMod val="260000"/>
              </a:schemeClr>
            </a:gs>
          </a:gsLst>
          <a:lin ang="16200000" scaled="1"/>
        </a:gradFill>
        <a:ln>
          <a:noFill/>
        </a:ln>
        <a:effectLst>
          <a:outerShdw blurRad="63500" dist="12700" dir="5400000" sx="102000" sy="102000" rotWithShape="0">
            <a:srgbClr val="000000">
              <a:alpha val="32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IN" sz="1100" kern="1200" dirty="0" smtClean="0"/>
            <a:t>DATA PROCESSING</a:t>
          </a:r>
          <a:endParaRPr lang="en-IN" sz="1100" kern="1200" dirty="0"/>
        </a:p>
      </dsp:txBody>
      <dsp:txXfrm>
        <a:off x="2227817" y="387661"/>
        <a:ext cx="1213278" cy="808852"/>
      </dsp:txXfrm>
    </dsp:sp>
    <dsp:sp modelId="{98EF7090-D54E-4453-B1C1-D7910BF366E3}">
      <dsp:nvSpPr>
        <dsp:cNvPr id="0" name=""/>
        <dsp:cNvSpPr/>
      </dsp:nvSpPr>
      <dsp:spPr>
        <a:xfrm>
          <a:off x="3643309" y="387661"/>
          <a:ext cx="2022130" cy="808852"/>
        </a:xfrm>
        <a:prstGeom prst="chevron">
          <a:avLst/>
        </a:prstGeom>
        <a:solidFill>
          <a:schemeClr val="accent2">
            <a:lumMod val="60000"/>
            <a:lumOff val="40000"/>
          </a:schemeClr>
        </a:solidFill>
        <a:ln>
          <a:noFill/>
        </a:ln>
        <a:effectLst>
          <a:outerShdw blurRad="63500" dist="12700" dir="5400000" sx="102000" sy="102000" rotWithShape="0">
            <a:srgbClr val="000000">
              <a:alpha val="32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IN" sz="1100" kern="1200" dirty="0" smtClean="0"/>
            <a:t>DATA ACCESS</a:t>
          </a:r>
          <a:endParaRPr lang="en-IN" sz="1100" kern="1200" dirty="0"/>
        </a:p>
      </dsp:txBody>
      <dsp:txXfrm>
        <a:off x="4047735" y="387661"/>
        <a:ext cx="1213278" cy="808852"/>
      </dsp:txXfrm>
    </dsp:sp>
    <dsp:sp modelId="{2AA8F0DD-1894-49F8-812D-5EDEF6324762}">
      <dsp:nvSpPr>
        <dsp:cNvPr id="0" name=""/>
        <dsp:cNvSpPr/>
      </dsp:nvSpPr>
      <dsp:spPr>
        <a:xfrm>
          <a:off x="5463227" y="387661"/>
          <a:ext cx="2022130" cy="808852"/>
        </a:xfrm>
        <a:prstGeom prst="chevron">
          <a:avLst/>
        </a:prstGeom>
        <a:gradFill rotWithShape="0">
          <a:gsLst>
            <a:gs pos="0">
              <a:schemeClr val="accent1">
                <a:hueOff val="0"/>
                <a:satOff val="0"/>
                <a:lumOff val="0"/>
                <a:alphaOff val="0"/>
                <a:tint val="90000"/>
              </a:schemeClr>
            </a:gs>
            <a:gs pos="48000">
              <a:schemeClr val="accent1">
                <a:hueOff val="0"/>
                <a:satOff val="0"/>
                <a:lumOff val="0"/>
                <a:alphaOff val="0"/>
                <a:tint val="54000"/>
                <a:satMod val="140000"/>
              </a:schemeClr>
            </a:gs>
            <a:gs pos="100000">
              <a:schemeClr val="accent1">
                <a:hueOff val="0"/>
                <a:satOff val="0"/>
                <a:lumOff val="0"/>
                <a:alphaOff val="0"/>
                <a:tint val="24000"/>
                <a:satMod val="260000"/>
              </a:schemeClr>
            </a:gs>
          </a:gsLst>
          <a:lin ang="16200000" scaled="1"/>
        </a:gradFill>
        <a:ln>
          <a:noFill/>
        </a:ln>
        <a:effectLst>
          <a:outerShdw blurRad="63500" dist="12700" dir="5400000" sx="102000" sy="102000" rotWithShape="0">
            <a:srgbClr val="000000">
              <a:alpha val="32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IN" sz="1100" kern="1200" dirty="0" smtClean="0"/>
            <a:t>DATA MANAGEMENT</a:t>
          </a:r>
          <a:endParaRPr lang="en-IN" sz="1100" kern="1200" dirty="0"/>
        </a:p>
      </dsp:txBody>
      <dsp:txXfrm>
        <a:off x="5867653" y="387661"/>
        <a:ext cx="1213278" cy="80885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C1370-FA7A-42E6-B59E-06729EB39DFF}">
      <dsp:nvSpPr>
        <dsp:cNvPr id="0" name=""/>
        <dsp:cNvSpPr/>
      </dsp:nvSpPr>
      <dsp:spPr>
        <a:xfrm>
          <a:off x="3473" y="387661"/>
          <a:ext cx="2022130" cy="808852"/>
        </a:xfrm>
        <a:prstGeom prst="chevron">
          <a:avLst/>
        </a:prstGeom>
        <a:gradFill rotWithShape="0">
          <a:gsLst>
            <a:gs pos="0">
              <a:schemeClr val="accent1">
                <a:hueOff val="0"/>
                <a:satOff val="0"/>
                <a:lumOff val="0"/>
                <a:alphaOff val="0"/>
                <a:tint val="90000"/>
              </a:schemeClr>
            </a:gs>
            <a:gs pos="48000">
              <a:schemeClr val="accent1">
                <a:hueOff val="0"/>
                <a:satOff val="0"/>
                <a:lumOff val="0"/>
                <a:alphaOff val="0"/>
                <a:tint val="54000"/>
                <a:satMod val="140000"/>
              </a:schemeClr>
            </a:gs>
            <a:gs pos="100000">
              <a:schemeClr val="accent1">
                <a:hueOff val="0"/>
                <a:satOff val="0"/>
                <a:lumOff val="0"/>
                <a:alphaOff val="0"/>
                <a:tint val="24000"/>
                <a:satMod val="260000"/>
              </a:schemeClr>
            </a:gs>
          </a:gsLst>
          <a:lin ang="16200000" scaled="1"/>
        </a:gradFill>
        <a:ln>
          <a:noFill/>
        </a:ln>
        <a:effectLst>
          <a:outerShdw blurRad="63500" dist="12700" dir="5400000" sx="102000" sy="102000" rotWithShape="0">
            <a:srgbClr val="000000">
              <a:alpha val="32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IN" sz="1100" kern="1200" dirty="0" smtClean="0"/>
            <a:t>DATA STORAGE</a:t>
          </a:r>
          <a:endParaRPr lang="en-IN" sz="1100" kern="1200" dirty="0"/>
        </a:p>
      </dsp:txBody>
      <dsp:txXfrm>
        <a:off x="407899" y="387661"/>
        <a:ext cx="1213278" cy="808852"/>
      </dsp:txXfrm>
    </dsp:sp>
    <dsp:sp modelId="{C7468FB0-FDE0-4B37-ABC8-FF57305F98E6}">
      <dsp:nvSpPr>
        <dsp:cNvPr id="0" name=""/>
        <dsp:cNvSpPr/>
      </dsp:nvSpPr>
      <dsp:spPr>
        <a:xfrm>
          <a:off x="1823391" y="387661"/>
          <a:ext cx="2022130" cy="808852"/>
        </a:xfrm>
        <a:prstGeom prst="chevron">
          <a:avLst/>
        </a:prstGeom>
        <a:gradFill rotWithShape="0">
          <a:gsLst>
            <a:gs pos="0">
              <a:schemeClr val="accent1">
                <a:hueOff val="0"/>
                <a:satOff val="0"/>
                <a:lumOff val="0"/>
                <a:alphaOff val="0"/>
                <a:tint val="90000"/>
              </a:schemeClr>
            </a:gs>
            <a:gs pos="48000">
              <a:schemeClr val="accent1">
                <a:hueOff val="0"/>
                <a:satOff val="0"/>
                <a:lumOff val="0"/>
                <a:alphaOff val="0"/>
                <a:tint val="54000"/>
                <a:satMod val="140000"/>
              </a:schemeClr>
            </a:gs>
            <a:gs pos="100000">
              <a:schemeClr val="accent1">
                <a:hueOff val="0"/>
                <a:satOff val="0"/>
                <a:lumOff val="0"/>
                <a:alphaOff val="0"/>
                <a:tint val="24000"/>
                <a:satMod val="260000"/>
              </a:schemeClr>
            </a:gs>
          </a:gsLst>
          <a:lin ang="16200000" scaled="1"/>
        </a:gradFill>
        <a:ln>
          <a:noFill/>
        </a:ln>
        <a:effectLst>
          <a:outerShdw blurRad="63500" dist="12700" dir="5400000" sx="102000" sy="102000" rotWithShape="0">
            <a:srgbClr val="000000">
              <a:alpha val="32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IN" sz="1100" kern="1200" dirty="0" smtClean="0"/>
            <a:t>DATA PROCESSING</a:t>
          </a:r>
          <a:endParaRPr lang="en-IN" sz="1100" kern="1200" dirty="0"/>
        </a:p>
      </dsp:txBody>
      <dsp:txXfrm>
        <a:off x="2227817" y="387661"/>
        <a:ext cx="1213278" cy="808852"/>
      </dsp:txXfrm>
    </dsp:sp>
    <dsp:sp modelId="{98EF7090-D54E-4453-B1C1-D7910BF366E3}">
      <dsp:nvSpPr>
        <dsp:cNvPr id="0" name=""/>
        <dsp:cNvSpPr/>
      </dsp:nvSpPr>
      <dsp:spPr>
        <a:xfrm>
          <a:off x="3643309" y="387661"/>
          <a:ext cx="2022130" cy="808852"/>
        </a:xfrm>
        <a:prstGeom prst="chevron">
          <a:avLst/>
        </a:prstGeom>
        <a:gradFill rotWithShape="0">
          <a:gsLst>
            <a:gs pos="0">
              <a:schemeClr val="accent1">
                <a:hueOff val="0"/>
                <a:satOff val="0"/>
                <a:lumOff val="0"/>
                <a:alphaOff val="0"/>
                <a:tint val="90000"/>
              </a:schemeClr>
            </a:gs>
            <a:gs pos="48000">
              <a:schemeClr val="accent1">
                <a:hueOff val="0"/>
                <a:satOff val="0"/>
                <a:lumOff val="0"/>
                <a:alphaOff val="0"/>
                <a:tint val="54000"/>
                <a:satMod val="140000"/>
              </a:schemeClr>
            </a:gs>
            <a:gs pos="100000">
              <a:schemeClr val="accent1">
                <a:hueOff val="0"/>
                <a:satOff val="0"/>
                <a:lumOff val="0"/>
                <a:alphaOff val="0"/>
                <a:tint val="24000"/>
                <a:satMod val="260000"/>
              </a:schemeClr>
            </a:gs>
          </a:gsLst>
          <a:lin ang="16200000" scaled="1"/>
        </a:gradFill>
        <a:ln>
          <a:noFill/>
        </a:ln>
        <a:effectLst>
          <a:outerShdw blurRad="63500" dist="12700" dir="5400000" sx="102000" sy="102000" rotWithShape="0">
            <a:srgbClr val="000000">
              <a:alpha val="32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IN" sz="1100" kern="1200" dirty="0" smtClean="0"/>
            <a:t>DATA ACCESS</a:t>
          </a:r>
          <a:endParaRPr lang="en-IN" sz="1100" kern="1200" dirty="0"/>
        </a:p>
      </dsp:txBody>
      <dsp:txXfrm>
        <a:off x="4047735" y="387661"/>
        <a:ext cx="1213278" cy="808852"/>
      </dsp:txXfrm>
    </dsp:sp>
    <dsp:sp modelId="{2AA8F0DD-1894-49F8-812D-5EDEF6324762}">
      <dsp:nvSpPr>
        <dsp:cNvPr id="0" name=""/>
        <dsp:cNvSpPr/>
      </dsp:nvSpPr>
      <dsp:spPr>
        <a:xfrm>
          <a:off x="5463227" y="387661"/>
          <a:ext cx="2022130" cy="808852"/>
        </a:xfrm>
        <a:prstGeom prst="chevron">
          <a:avLst/>
        </a:prstGeom>
        <a:solidFill>
          <a:schemeClr val="accent2">
            <a:lumMod val="60000"/>
            <a:lumOff val="40000"/>
          </a:schemeClr>
        </a:solidFill>
        <a:ln>
          <a:noFill/>
        </a:ln>
        <a:effectLst>
          <a:outerShdw blurRad="63500" dist="12700" dir="5400000" sx="102000" sy="102000" rotWithShape="0">
            <a:srgbClr val="000000">
              <a:alpha val="32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IN" sz="1100" kern="1200" dirty="0" smtClean="0"/>
            <a:t>DATA MANAGEMENT</a:t>
          </a:r>
          <a:endParaRPr lang="en-IN" sz="1100" kern="1200" dirty="0"/>
        </a:p>
      </dsp:txBody>
      <dsp:txXfrm>
        <a:off x="5867653" y="387661"/>
        <a:ext cx="1213278" cy="808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8191B8-448A-4992-B4F2-F0FC1401B0A6}">
      <dsp:nvSpPr>
        <dsp:cNvPr id="0" name=""/>
        <dsp:cNvSpPr/>
      </dsp:nvSpPr>
      <dsp:spPr>
        <a:xfrm>
          <a:off x="0" y="1517276"/>
          <a:ext cx="2808312" cy="3024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ln>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dsp:spPr>
      <dsp:style>
        <a:lnRef idx="1">
          <a:scrgbClr r="0" g="0" b="0"/>
        </a:lnRef>
        <a:fillRef idx="1">
          <a:scrgbClr r="0" g="0" b="0"/>
        </a:fillRef>
        <a:effectRef idx="2">
          <a:scrgbClr r="0" g="0" b="0"/>
        </a:effectRef>
        <a:fontRef idx="minor"/>
      </dsp:style>
    </dsp:sp>
    <dsp:sp modelId="{C5F7C1EC-088D-48B3-8277-0687AF863892}">
      <dsp:nvSpPr>
        <dsp:cNvPr id="0" name=""/>
        <dsp:cNvSpPr/>
      </dsp:nvSpPr>
      <dsp:spPr>
        <a:xfrm>
          <a:off x="140415" y="1340156"/>
          <a:ext cx="1965818" cy="354240"/>
        </a:xfrm>
        <a:prstGeom prst="roundRect">
          <a:avLst/>
        </a:prstGeom>
        <a:gradFill rotWithShape="0">
          <a:gsLst>
            <a:gs pos="0">
              <a:schemeClr val="lt1">
                <a:hueOff val="0"/>
                <a:satOff val="0"/>
                <a:lumOff val="0"/>
                <a:alphaOff val="0"/>
              </a:schemeClr>
            </a:gs>
            <a:gs pos="100000">
              <a:schemeClr val="lt1">
                <a:hueOff val="0"/>
                <a:satOff val="0"/>
                <a:lumOff val="0"/>
                <a:alphaOff val="0"/>
                <a:shade val="48000"/>
                <a:satMod val="180000"/>
                <a:lumMod val="94000"/>
              </a:schemeClr>
            </a:gs>
            <a:gs pos="100000">
              <a:schemeClr val="l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74303" tIns="0" rIns="74303" bIns="0" numCol="1" spcCol="1270" anchor="ctr" anchorCtr="0">
          <a:noAutofit/>
        </a:bodyPr>
        <a:lstStyle/>
        <a:p>
          <a:pPr lvl="0" algn="l" defTabSz="533400">
            <a:lnSpc>
              <a:spcPct val="90000"/>
            </a:lnSpc>
            <a:spcBef>
              <a:spcPct val="0"/>
            </a:spcBef>
            <a:spcAft>
              <a:spcPct val="35000"/>
            </a:spcAft>
          </a:pPr>
          <a:r>
            <a:rPr lang="en-IN" sz="1200" b="0" kern="1200" dirty="0" smtClean="0"/>
            <a:t>Evolution</a:t>
          </a:r>
          <a:r>
            <a:rPr lang="en-IN" sz="1200" b="1" kern="1200" dirty="0" smtClean="0"/>
            <a:t> </a:t>
          </a:r>
          <a:r>
            <a:rPr lang="en-IN" sz="1200" b="0" kern="1200" dirty="0" smtClean="0"/>
            <a:t>of</a:t>
          </a:r>
          <a:r>
            <a:rPr lang="en-IN" sz="1200" b="1" kern="1200" dirty="0" smtClean="0"/>
            <a:t> </a:t>
          </a:r>
          <a:r>
            <a:rPr lang="en-IN" sz="1200" b="0" kern="1200" dirty="0" smtClean="0"/>
            <a:t>Technology</a:t>
          </a:r>
          <a:endParaRPr lang="en-IN" sz="1200" b="0" kern="1200" dirty="0"/>
        </a:p>
      </dsp:txBody>
      <dsp:txXfrm>
        <a:off x="157708" y="1357449"/>
        <a:ext cx="1931232" cy="319654"/>
      </dsp:txXfrm>
    </dsp:sp>
    <dsp:sp modelId="{966F86D5-8215-4490-896B-93BF7BA6A0D4}">
      <dsp:nvSpPr>
        <dsp:cNvPr id="0" name=""/>
        <dsp:cNvSpPr/>
      </dsp:nvSpPr>
      <dsp:spPr>
        <a:xfrm>
          <a:off x="0" y="2061596"/>
          <a:ext cx="2808312" cy="3024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ln>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dsp:spPr>
      <dsp:style>
        <a:lnRef idx="1">
          <a:scrgbClr r="0" g="0" b="0"/>
        </a:lnRef>
        <a:fillRef idx="1">
          <a:scrgbClr r="0" g="0" b="0"/>
        </a:fillRef>
        <a:effectRef idx="2">
          <a:scrgbClr r="0" g="0" b="0"/>
        </a:effectRef>
        <a:fontRef idx="minor"/>
      </dsp:style>
    </dsp:sp>
    <dsp:sp modelId="{D1403779-E774-46BF-BAD1-9FA1C7328BBB}">
      <dsp:nvSpPr>
        <dsp:cNvPr id="0" name=""/>
        <dsp:cNvSpPr/>
      </dsp:nvSpPr>
      <dsp:spPr>
        <a:xfrm>
          <a:off x="140415" y="1884476"/>
          <a:ext cx="1965818" cy="354240"/>
        </a:xfrm>
        <a:prstGeom prst="roundRect">
          <a:avLst/>
        </a:prstGeom>
        <a:gradFill rotWithShape="0">
          <a:gsLst>
            <a:gs pos="0">
              <a:schemeClr val="lt1">
                <a:hueOff val="0"/>
                <a:satOff val="0"/>
                <a:lumOff val="0"/>
                <a:alphaOff val="0"/>
              </a:schemeClr>
            </a:gs>
            <a:gs pos="100000">
              <a:schemeClr val="lt1">
                <a:hueOff val="0"/>
                <a:satOff val="0"/>
                <a:lumOff val="0"/>
                <a:alphaOff val="0"/>
                <a:shade val="48000"/>
                <a:satMod val="180000"/>
                <a:lumMod val="94000"/>
              </a:schemeClr>
            </a:gs>
            <a:gs pos="100000">
              <a:schemeClr val="l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74303" tIns="0" rIns="74303" bIns="0" numCol="1" spcCol="1270" anchor="ctr" anchorCtr="0">
          <a:noAutofit/>
        </a:bodyPr>
        <a:lstStyle/>
        <a:p>
          <a:pPr lvl="0" algn="l" defTabSz="533400">
            <a:lnSpc>
              <a:spcPct val="90000"/>
            </a:lnSpc>
            <a:spcBef>
              <a:spcPct val="0"/>
            </a:spcBef>
            <a:spcAft>
              <a:spcPct val="35000"/>
            </a:spcAft>
          </a:pPr>
          <a:r>
            <a:rPr lang="en-IN" sz="1200" b="1" kern="1200" dirty="0" smtClean="0"/>
            <a:t>IOT</a:t>
          </a:r>
          <a:endParaRPr lang="en-IN" sz="1200" b="1" kern="1200" dirty="0"/>
        </a:p>
      </dsp:txBody>
      <dsp:txXfrm>
        <a:off x="157708" y="1901769"/>
        <a:ext cx="1931232" cy="319654"/>
      </dsp:txXfrm>
    </dsp:sp>
    <dsp:sp modelId="{C8922C54-6C12-40A0-AF16-EE9E3B365A9D}">
      <dsp:nvSpPr>
        <dsp:cNvPr id="0" name=""/>
        <dsp:cNvSpPr/>
      </dsp:nvSpPr>
      <dsp:spPr>
        <a:xfrm>
          <a:off x="0" y="2605916"/>
          <a:ext cx="2808312" cy="3024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ln>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dsp:spPr>
      <dsp:style>
        <a:lnRef idx="1">
          <a:scrgbClr r="0" g="0" b="0"/>
        </a:lnRef>
        <a:fillRef idx="1">
          <a:scrgbClr r="0" g="0" b="0"/>
        </a:fillRef>
        <a:effectRef idx="2">
          <a:scrgbClr r="0" g="0" b="0"/>
        </a:effectRef>
        <a:fontRef idx="minor"/>
      </dsp:style>
    </dsp:sp>
    <dsp:sp modelId="{48A538EA-FEE6-4986-A655-2E85D3DE852A}">
      <dsp:nvSpPr>
        <dsp:cNvPr id="0" name=""/>
        <dsp:cNvSpPr/>
      </dsp:nvSpPr>
      <dsp:spPr>
        <a:xfrm>
          <a:off x="140415" y="2428796"/>
          <a:ext cx="1965818" cy="354240"/>
        </a:xfrm>
        <a:prstGeom prst="roundRect">
          <a:avLst/>
        </a:prstGeom>
        <a:gradFill rotWithShape="0">
          <a:gsLst>
            <a:gs pos="0">
              <a:schemeClr val="lt1">
                <a:hueOff val="0"/>
                <a:satOff val="0"/>
                <a:lumOff val="0"/>
                <a:alphaOff val="0"/>
              </a:schemeClr>
            </a:gs>
            <a:gs pos="100000">
              <a:schemeClr val="lt1">
                <a:hueOff val="0"/>
                <a:satOff val="0"/>
                <a:lumOff val="0"/>
                <a:alphaOff val="0"/>
                <a:shade val="48000"/>
                <a:satMod val="180000"/>
                <a:lumMod val="94000"/>
              </a:schemeClr>
            </a:gs>
            <a:gs pos="100000">
              <a:schemeClr val="l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74303" tIns="0" rIns="74303" bIns="0" numCol="1" spcCol="1270" anchor="ctr" anchorCtr="0">
          <a:noAutofit/>
        </a:bodyPr>
        <a:lstStyle/>
        <a:p>
          <a:pPr lvl="0" algn="l" defTabSz="533400">
            <a:lnSpc>
              <a:spcPct val="90000"/>
            </a:lnSpc>
            <a:spcBef>
              <a:spcPct val="0"/>
            </a:spcBef>
            <a:spcAft>
              <a:spcPct val="35000"/>
            </a:spcAft>
          </a:pPr>
          <a:r>
            <a:rPr lang="en-IN" sz="1200" kern="1200" dirty="0" smtClean="0"/>
            <a:t>Social Media</a:t>
          </a:r>
          <a:endParaRPr lang="en-IN" sz="1200" kern="1200" dirty="0"/>
        </a:p>
      </dsp:txBody>
      <dsp:txXfrm>
        <a:off x="157708" y="2446089"/>
        <a:ext cx="1931232" cy="31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0FC52-671B-460C-B9EB-F1A05C90C099}">
      <dsp:nvSpPr>
        <dsp:cNvPr id="0" name=""/>
        <dsp:cNvSpPr/>
      </dsp:nvSpPr>
      <dsp:spPr>
        <a:xfrm>
          <a:off x="1518213" y="276779"/>
          <a:ext cx="3755969" cy="3755969"/>
        </a:xfrm>
        <a:prstGeom prst="pie">
          <a:avLst>
            <a:gd name="adj1" fmla="val 16200000"/>
            <a:gd name="adj2" fmla="val 2052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smtClean="0"/>
            <a:t>4,166,667 likes &amp; 200,000 photos</a:t>
          </a:r>
          <a:endParaRPr lang="en-IN" sz="1200" kern="1200" dirty="0"/>
        </a:p>
      </dsp:txBody>
      <dsp:txXfrm>
        <a:off x="3477577" y="908139"/>
        <a:ext cx="1207275" cy="804850"/>
      </dsp:txXfrm>
    </dsp:sp>
    <dsp:sp modelId="{6DAD29DE-ECFB-45E9-B1B2-907EB920DFEF}">
      <dsp:nvSpPr>
        <dsp:cNvPr id="0" name=""/>
        <dsp:cNvSpPr/>
      </dsp:nvSpPr>
      <dsp:spPr>
        <a:xfrm>
          <a:off x="1550407" y="376938"/>
          <a:ext cx="3755969" cy="3755969"/>
        </a:xfrm>
        <a:prstGeom prst="pie">
          <a:avLst>
            <a:gd name="adj1" fmla="val 20520000"/>
            <a:gd name="adj2" fmla="val 32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r" defTabSz="533400">
            <a:lnSpc>
              <a:spcPct val="90000"/>
            </a:lnSpc>
            <a:spcBef>
              <a:spcPct val="0"/>
            </a:spcBef>
            <a:spcAft>
              <a:spcPct val="35000"/>
            </a:spcAft>
          </a:pPr>
          <a:r>
            <a:rPr lang="en-IN" sz="1200" kern="1200" dirty="0" smtClean="0"/>
            <a:t>1,736,111 Instagram pictures</a:t>
          </a:r>
          <a:endParaRPr lang="en-IN" sz="1200" kern="1200" dirty="0"/>
        </a:p>
      </dsp:txBody>
      <dsp:txXfrm>
        <a:off x="3969430" y="2093058"/>
        <a:ext cx="1117848" cy="894278"/>
      </dsp:txXfrm>
    </dsp:sp>
    <dsp:sp modelId="{DB265996-3B36-4DE2-AAC3-02D96A6206B0}">
      <dsp:nvSpPr>
        <dsp:cNvPr id="0" name=""/>
        <dsp:cNvSpPr/>
      </dsp:nvSpPr>
      <dsp:spPr>
        <a:xfrm>
          <a:off x="1465451" y="438643"/>
          <a:ext cx="3755969" cy="3755969"/>
        </a:xfrm>
        <a:prstGeom prst="pie">
          <a:avLst>
            <a:gd name="adj1" fmla="val 3240000"/>
            <a:gd name="adj2" fmla="val 756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smtClean="0"/>
            <a:t>300 hours of video uploaded</a:t>
          </a:r>
          <a:endParaRPr lang="en-IN" sz="1200" kern="1200" dirty="0"/>
        </a:p>
      </dsp:txBody>
      <dsp:txXfrm>
        <a:off x="2806868" y="3076764"/>
        <a:ext cx="1073134" cy="983706"/>
      </dsp:txXfrm>
    </dsp:sp>
    <dsp:sp modelId="{05F443AB-04F3-4314-8256-8CDDD12CA341}">
      <dsp:nvSpPr>
        <dsp:cNvPr id="0" name=""/>
        <dsp:cNvSpPr/>
      </dsp:nvSpPr>
      <dsp:spPr>
        <a:xfrm>
          <a:off x="1380494" y="376938"/>
          <a:ext cx="3755969" cy="3755969"/>
        </a:xfrm>
        <a:prstGeom prst="pie">
          <a:avLst>
            <a:gd name="adj1" fmla="val 7560000"/>
            <a:gd name="adj2" fmla="val 1188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en-IN" sz="1200" kern="1200" dirty="0" smtClean="0"/>
            <a:t>347,222 tweets</a:t>
          </a:r>
          <a:endParaRPr lang="en-IN" sz="1200" kern="1200" dirty="0"/>
        </a:p>
      </dsp:txBody>
      <dsp:txXfrm>
        <a:off x="1599593" y="2093058"/>
        <a:ext cx="1117848" cy="894278"/>
      </dsp:txXfrm>
    </dsp:sp>
    <dsp:sp modelId="{12715393-0F72-4EC9-8712-7C94AC0DEA60}">
      <dsp:nvSpPr>
        <dsp:cNvPr id="0" name=""/>
        <dsp:cNvSpPr/>
      </dsp:nvSpPr>
      <dsp:spPr>
        <a:xfrm>
          <a:off x="1412688" y="276779"/>
          <a:ext cx="3755969" cy="3755969"/>
        </a:xfrm>
        <a:prstGeom prst="pie">
          <a:avLst>
            <a:gd name="adj1" fmla="val 11880000"/>
            <a:gd name="adj2" fmla="val 1620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r" defTabSz="533400">
            <a:lnSpc>
              <a:spcPct val="90000"/>
            </a:lnSpc>
            <a:spcBef>
              <a:spcPct val="0"/>
            </a:spcBef>
            <a:spcAft>
              <a:spcPct val="35000"/>
            </a:spcAft>
          </a:pPr>
          <a:r>
            <a:rPr lang="en-IN" sz="1200" kern="1200" dirty="0" smtClean="0"/>
            <a:t>204,000,000 emails</a:t>
          </a:r>
          <a:endParaRPr lang="en-IN" sz="1800" kern="1200" dirty="0"/>
        </a:p>
      </dsp:txBody>
      <dsp:txXfrm>
        <a:off x="2002018" y="908139"/>
        <a:ext cx="1207275" cy="804850"/>
      </dsp:txXfrm>
    </dsp:sp>
    <dsp:sp modelId="{AF46F1B1-3E5D-4A9B-894D-1DD6BAA7B5E3}">
      <dsp:nvSpPr>
        <dsp:cNvPr id="0" name=""/>
        <dsp:cNvSpPr/>
      </dsp:nvSpPr>
      <dsp:spPr>
        <a:xfrm>
          <a:off x="1285524" y="44266"/>
          <a:ext cx="4220994" cy="4220994"/>
        </a:xfrm>
        <a:prstGeom prst="circularArrow">
          <a:avLst>
            <a:gd name="adj1" fmla="val 5085"/>
            <a:gd name="adj2" fmla="val 327528"/>
            <a:gd name="adj3" fmla="val 20192361"/>
            <a:gd name="adj4" fmla="val 16200324"/>
            <a:gd name="adj5" fmla="val 5932"/>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788EA2-B8F7-4E1C-99C8-C2B23144242A}">
      <dsp:nvSpPr>
        <dsp:cNvPr id="0" name=""/>
        <dsp:cNvSpPr/>
      </dsp:nvSpPr>
      <dsp:spPr>
        <a:xfrm>
          <a:off x="1318154" y="144392"/>
          <a:ext cx="4220994" cy="4220994"/>
        </a:xfrm>
        <a:prstGeom prst="circularArrow">
          <a:avLst>
            <a:gd name="adj1" fmla="val 5085"/>
            <a:gd name="adj2" fmla="val 327528"/>
            <a:gd name="adj3" fmla="val 2912753"/>
            <a:gd name="adj4" fmla="val 20519953"/>
            <a:gd name="adj5" fmla="val 5932"/>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933F9C-D09F-436B-AB46-0C008B8F0DF2}">
      <dsp:nvSpPr>
        <dsp:cNvPr id="0" name=""/>
        <dsp:cNvSpPr/>
      </dsp:nvSpPr>
      <dsp:spPr>
        <a:xfrm>
          <a:off x="1232938" y="206286"/>
          <a:ext cx="4220994" cy="4220994"/>
        </a:xfrm>
        <a:prstGeom prst="circularArrow">
          <a:avLst>
            <a:gd name="adj1" fmla="val 5085"/>
            <a:gd name="adj2" fmla="val 327528"/>
            <a:gd name="adj3" fmla="val 7232777"/>
            <a:gd name="adj4" fmla="val 3239695"/>
            <a:gd name="adj5" fmla="val 5932"/>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F5E81F-8CF7-4A60-8112-DFB723D79D25}">
      <dsp:nvSpPr>
        <dsp:cNvPr id="0" name=""/>
        <dsp:cNvSpPr/>
      </dsp:nvSpPr>
      <dsp:spPr>
        <a:xfrm>
          <a:off x="1147722" y="144392"/>
          <a:ext cx="4220994" cy="4220994"/>
        </a:xfrm>
        <a:prstGeom prst="circularArrow">
          <a:avLst>
            <a:gd name="adj1" fmla="val 5085"/>
            <a:gd name="adj2" fmla="val 327528"/>
            <a:gd name="adj3" fmla="val 11552519"/>
            <a:gd name="adj4" fmla="val 7559718"/>
            <a:gd name="adj5" fmla="val 5932"/>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929779-E26F-4A4B-8BF0-7EEE94EDAE53}">
      <dsp:nvSpPr>
        <dsp:cNvPr id="0" name=""/>
        <dsp:cNvSpPr/>
      </dsp:nvSpPr>
      <dsp:spPr>
        <a:xfrm>
          <a:off x="1180353" y="44266"/>
          <a:ext cx="4220994" cy="4220994"/>
        </a:xfrm>
        <a:prstGeom prst="circularArrow">
          <a:avLst>
            <a:gd name="adj1" fmla="val 5085"/>
            <a:gd name="adj2" fmla="val 327528"/>
            <a:gd name="adj3" fmla="val 15872148"/>
            <a:gd name="adj4" fmla="val 11880111"/>
            <a:gd name="adj5" fmla="val 5932"/>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8191B8-448A-4992-B4F2-F0FC1401B0A6}">
      <dsp:nvSpPr>
        <dsp:cNvPr id="0" name=""/>
        <dsp:cNvSpPr/>
      </dsp:nvSpPr>
      <dsp:spPr>
        <a:xfrm>
          <a:off x="0" y="1517276"/>
          <a:ext cx="2808312" cy="3024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ln>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dsp:spPr>
      <dsp:style>
        <a:lnRef idx="1">
          <a:scrgbClr r="0" g="0" b="0"/>
        </a:lnRef>
        <a:fillRef idx="1">
          <a:scrgbClr r="0" g="0" b="0"/>
        </a:fillRef>
        <a:effectRef idx="2">
          <a:scrgbClr r="0" g="0" b="0"/>
        </a:effectRef>
        <a:fontRef idx="minor"/>
      </dsp:style>
    </dsp:sp>
    <dsp:sp modelId="{C5F7C1EC-088D-48B3-8277-0687AF863892}">
      <dsp:nvSpPr>
        <dsp:cNvPr id="0" name=""/>
        <dsp:cNvSpPr/>
      </dsp:nvSpPr>
      <dsp:spPr>
        <a:xfrm>
          <a:off x="140415" y="1340156"/>
          <a:ext cx="1965818" cy="354240"/>
        </a:xfrm>
        <a:prstGeom prst="roundRect">
          <a:avLst/>
        </a:prstGeom>
        <a:gradFill rotWithShape="0">
          <a:gsLst>
            <a:gs pos="0">
              <a:schemeClr val="lt1">
                <a:hueOff val="0"/>
                <a:satOff val="0"/>
                <a:lumOff val="0"/>
                <a:alphaOff val="0"/>
              </a:schemeClr>
            </a:gs>
            <a:gs pos="100000">
              <a:schemeClr val="lt1">
                <a:hueOff val="0"/>
                <a:satOff val="0"/>
                <a:lumOff val="0"/>
                <a:alphaOff val="0"/>
                <a:shade val="48000"/>
                <a:satMod val="180000"/>
                <a:lumMod val="94000"/>
              </a:schemeClr>
            </a:gs>
            <a:gs pos="100000">
              <a:schemeClr val="l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74303" tIns="0" rIns="74303" bIns="0" numCol="1" spcCol="1270" anchor="ctr" anchorCtr="0">
          <a:noAutofit/>
        </a:bodyPr>
        <a:lstStyle/>
        <a:p>
          <a:pPr lvl="0" algn="l" defTabSz="533400">
            <a:lnSpc>
              <a:spcPct val="90000"/>
            </a:lnSpc>
            <a:spcBef>
              <a:spcPct val="0"/>
            </a:spcBef>
            <a:spcAft>
              <a:spcPct val="35000"/>
            </a:spcAft>
          </a:pPr>
          <a:r>
            <a:rPr lang="en-IN" sz="1200" b="0" kern="1200" dirty="0" smtClean="0"/>
            <a:t>Evolution of Technology</a:t>
          </a:r>
          <a:endParaRPr lang="en-IN" sz="1200" b="0" kern="1200" dirty="0"/>
        </a:p>
      </dsp:txBody>
      <dsp:txXfrm>
        <a:off x="157708" y="1357449"/>
        <a:ext cx="1931232" cy="319654"/>
      </dsp:txXfrm>
    </dsp:sp>
    <dsp:sp modelId="{966F86D5-8215-4490-896B-93BF7BA6A0D4}">
      <dsp:nvSpPr>
        <dsp:cNvPr id="0" name=""/>
        <dsp:cNvSpPr/>
      </dsp:nvSpPr>
      <dsp:spPr>
        <a:xfrm>
          <a:off x="0" y="2061596"/>
          <a:ext cx="2808312" cy="3024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ln>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dsp:spPr>
      <dsp:style>
        <a:lnRef idx="1">
          <a:scrgbClr r="0" g="0" b="0"/>
        </a:lnRef>
        <a:fillRef idx="1">
          <a:scrgbClr r="0" g="0" b="0"/>
        </a:fillRef>
        <a:effectRef idx="2">
          <a:scrgbClr r="0" g="0" b="0"/>
        </a:effectRef>
        <a:fontRef idx="minor"/>
      </dsp:style>
    </dsp:sp>
    <dsp:sp modelId="{D1403779-E774-46BF-BAD1-9FA1C7328BBB}">
      <dsp:nvSpPr>
        <dsp:cNvPr id="0" name=""/>
        <dsp:cNvSpPr/>
      </dsp:nvSpPr>
      <dsp:spPr>
        <a:xfrm>
          <a:off x="140415" y="1884476"/>
          <a:ext cx="1965818" cy="354240"/>
        </a:xfrm>
        <a:prstGeom prst="roundRect">
          <a:avLst/>
        </a:prstGeom>
        <a:gradFill rotWithShape="0">
          <a:gsLst>
            <a:gs pos="0">
              <a:schemeClr val="lt1">
                <a:hueOff val="0"/>
                <a:satOff val="0"/>
                <a:lumOff val="0"/>
                <a:alphaOff val="0"/>
              </a:schemeClr>
            </a:gs>
            <a:gs pos="100000">
              <a:schemeClr val="lt1">
                <a:hueOff val="0"/>
                <a:satOff val="0"/>
                <a:lumOff val="0"/>
                <a:alphaOff val="0"/>
                <a:shade val="48000"/>
                <a:satMod val="180000"/>
                <a:lumMod val="94000"/>
              </a:schemeClr>
            </a:gs>
            <a:gs pos="100000">
              <a:schemeClr val="l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74303" tIns="0" rIns="74303" bIns="0" numCol="1" spcCol="1270" anchor="ctr" anchorCtr="0">
          <a:noAutofit/>
        </a:bodyPr>
        <a:lstStyle/>
        <a:p>
          <a:pPr lvl="0" algn="l" defTabSz="533400">
            <a:lnSpc>
              <a:spcPct val="90000"/>
            </a:lnSpc>
            <a:spcBef>
              <a:spcPct val="0"/>
            </a:spcBef>
            <a:spcAft>
              <a:spcPct val="35000"/>
            </a:spcAft>
          </a:pPr>
          <a:r>
            <a:rPr lang="en-IN" sz="1200" kern="1200" dirty="0" smtClean="0"/>
            <a:t>IOT</a:t>
          </a:r>
          <a:endParaRPr lang="en-IN" sz="1200" kern="1200" dirty="0"/>
        </a:p>
      </dsp:txBody>
      <dsp:txXfrm>
        <a:off x="157708" y="1901769"/>
        <a:ext cx="1931232" cy="319654"/>
      </dsp:txXfrm>
    </dsp:sp>
    <dsp:sp modelId="{C8922C54-6C12-40A0-AF16-EE9E3B365A9D}">
      <dsp:nvSpPr>
        <dsp:cNvPr id="0" name=""/>
        <dsp:cNvSpPr/>
      </dsp:nvSpPr>
      <dsp:spPr>
        <a:xfrm>
          <a:off x="0" y="2605916"/>
          <a:ext cx="2808312" cy="3024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ln>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dsp:spPr>
      <dsp:style>
        <a:lnRef idx="1">
          <a:scrgbClr r="0" g="0" b="0"/>
        </a:lnRef>
        <a:fillRef idx="1">
          <a:scrgbClr r="0" g="0" b="0"/>
        </a:fillRef>
        <a:effectRef idx="2">
          <a:scrgbClr r="0" g="0" b="0"/>
        </a:effectRef>
        <a:fontRef idx="minor"/>
      </dsp:style>
    </dsp:sp>
    <dsp:sp modelId="{48A538EA-FEE6-4986-A655-2E85D3DE852A}">
      <dsp:nvSpPr>
        <dsp:cNvPr id="0" name=""/>
        <dsp:cNvSpPr/>
      </dsp:nvSpPr>
      <dsp:spPr>
        <a:xfrm>
          <a:off x="140415" y="2428796"/>
          <a:ext cx="1965818" cy="354240"/>
        </a:xfrm>
        <a:prstGeom prst="roundRect">
          <a:avLst/>
        </a:prstGeom>
        <a:gradFill rotWithShape="0">
          <a:gsLst>
            <a:gs pos="0">
              <a:schemeClr val="lt1">
                <a:hueOff val="0"/>
                <a:satOff val="0"/>
                <a:lumOff val="0"/>
                <a:alphaOff val="0"/>
              </a:schemeClr>
            </a:gs>
            <a:gs pos="100000">
              <a:schemeClr val="lt1">
                <a:hueOff val="0"/>
                <a:satOff val="0"/>
                <a:lumOff val="0"/>
                <a:alphaOff val="0"/>
                <a:shade val="48000"/>
                <a:satMod val="180000"/>
                <a:lumMod val="94000"/>
              </a:schemeClr>
            </a:gs>
            <a:gs pos="100000">
              <a:schemeClr val="l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74303" tIns="0" rIns="74303" bIns="0" numCol="1" spcCol="1270" anchor="ctr" anchorCtr="0">
          <a:noAutofit/>
        </a:bodyPr>
        <a:lstStyle/>
        <a:p>
          <a:pPr lvl="0" algn="l" defTabSz="533400">
            <a:lnSpc>
              <a:spcPct val="90000"/>
            </a:lnSpc>
            <a:spcBef>
              <a:spcPct val="0"/>
            </a:spcBef>
            <a:spcAft>
              <a:spcPct val="35000"/>
            </a:spcAft>
          </a:pPr>
          <a:r>
            <a:rPr lang="en-IN" sz="1200" b="1" kern="1200" dirty="0" smtClean="0"/>
            <a:t>Social Media</a:t>
          </a:r>
          <a:endParaRPr lang="en-IN" sz="1200" b="1" kern="1200" dirty="0"/>
        </a:p>
      </dsp:txBody>
      <dsp:txXfrm>
        <a:off x="157708" y="2446089"/>
        <a:ext cx="1931232" cy="3196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C0F77-F430-4400-A8F8-8297AD0E4048}">
      <dsp:nvSpPr>
        <dsp:cNvPr id="0" name=""/>
        <dsp:cNvSpPr/>
      </dsp:nvSpPr>
      <dsp:spPr>
        <a:xfrm>
          <a:off x="1671941" y="524424"/>
          <a:ext cx="3496876" cy="3496876"/>
        </a:xfrm>
        <a:prstGeom prst="blockArc">
          <a:avLst>
            <a:gd name="adj1" fmla="val 11880000"/>
            <a:gd name="adj2" fmla="val 16200000"/>
            <a:gd name="adj3" fmla="val 4641"/>
          </a:avLst>
        </a:prstGeom>
        <a:solidFill>
          <a:schemeClr val="dk2">
            <a:tint val="60000"/>
            <a:hueOff val="0"/>
            <a:satOff val="0"/>
            <a:lumOff val="0"/>
            <a:alphaOff val="0"/>
          </a:schemeClr>
        </a:solidFill>
        <a:ln>
          <a:noFill/>
        </a:ln>
        <a:effectLst>
          <a:outerShdw blurRad="63500" dist="12700" dir="5400000" sx="102000" sy="102000" rotWithShape="0">
            <a:srgbClr val="000000">
              <a:alpha val="32000"/>
            </a:srgbClr>
          </a:outerShdw>
        </a:effectLst>
      </dsp:spPr>
      <dsp:style>
        <a:lnRef idx="0">
          <a:scrgbClr r="0" g="0" b="0"/>
        </a:lnRef>
        <a:fillRef idx="1">
          <a:scrgbClr r="0" g="0" b="0"/>
        </a:fillRef>
        <a:effectRef idx="1">
          <a:scrgbClr r="0" g="0" b="0"/>
        </a:effectRef>
        <a:fontRef idx="minor">
          <a:schemeClr val="lt1"/>
        </a:fontRef>
      </dsp:style>
    </dsp:sp>
    <dsp:sp modelId="{74F79461-319B-456D-AFA1-DA5DBB45FE1F}">
      <dsp:nvSpPr>
        <dsp:cNvPr id="0" name=""/>
        <dsp:cNvSpPr/>
      </dsp:nvSpPr>
      <dsp:spPr>
        <a:xfrm>
          <a:off x="1671941" y="524424"/>
          <a:ext cx="3496876" cy="3496876"/>
        </a:xfrm>
        <a:prstGeom prst="blockArc">
          <a:avLst>
            <a:gd name="adj1" fmla="val 7560000"/>
            <a:gd name="adj2" fmla="val 11880000"/>
            <a:gd name="adj3" fmla="val 4641"/>
          </a:avLst>
        </a:prstGeom>
        <a:solidFill>
          <a:schemeClr val="dk2">
            <a:tint val="60000"/>
            <a:hueOff val="0"/>
            <a:satOff val="0"/>
            <a:lumOff val="0"/>
            <a:alphaOff val="0"/>
          </a:schemeClr>
        </a:solidFill>
        <a:ln>
          <a:noFill/>
        </a:ln>
        <a:effectLst>
          <a:outerShdw blurRad="63500" dist="12700" dir="5400000" sx="102000" sy="102000" rotWithShape="0">
            <a:srgbClr val="000000">
              <a:alpha val="32000"/>
            </a:srgbClr>
          </a:outerShdw>
        </a:effectLst>
      </dsp:spPr>
      <dsp:style>
        <a:lnRef idx="0">
          <a:scrgbClr r="0" g="0" b="0"/>
        </a:lnRef>
        <a:fillRef idx="1">
          <a:scrgbClr r="0" g="0" b="0"/>
        </a:fillRef>
        <a:effectRef idx="1">
          <a:scrgbClr r="0" g="0" b="0"/>
        </a:effectRef>
        <a:fontRef idx="minor">
          <a:schemeClr val="lt1"/>
        </a:fontRef>
      </dsp:style>
    </dsp:sp>
    <dsp:sp modelId="{D46DCE4F-A907-4F0B-A8BA-C3093923266A}">
      <dsp:nvSpPr>
        <dsp:cNvPr id="0" name=""/>
        <dsp:cNvSpPr/>
      </dsp:nvSpPr>
      <dsp:spPr>
        <a:xfrm>
          <a:off x="1671941" y="524424"/>
          <a:ext cx="3496876" cy="3496876"/>
        </a:xfrm>
        <a:prstGeom prst="blockArc">
          <a:avLst>
            <a:gd name="adj1" fmla="val 3240000"/>
            <a:gd name="adj2" fmla="val 7560000"/>
            <a:gd name="adj3" fmla="val 4641"/>
          </a:avLst>
        </a:prstGeom>
        <a:solidFill>
          <a:schemeClr val="dk2">
            <a:tint val="60000"/>
            <a:hueOff val="0"/>
            <a:satOff val="0"/>
            <a:lumOff val="0"/>
            <a:alphaOff val="0"/>
          </a:schemeClr>
        </a:solidFill>
        <a:ln>
          <a:noFill/>
        </a:ln>
        <a:effectLst>
          <a:outerShdw blurRad="63500" dist="12700" dir="5400000" sx="102000" sy="102000" rotWithShape="0">
            <a:srgbClr val="000000">
              <a:alpha val="32000"/>
            </a:srgbClr>
          </a:outerShdw>
        </a:effectLst>
      </dsp:spPr>
      <dsp:style>
        <a:lnRef idx="0">
          <a:scrgbClr r="0" g="0" b="0"/>
        </a:lnRef>
        <a:fillRef idx="1">
          <a:scrgbClr r="0" g="0" b="0"/>
        </a:fillRef>
        <a:effectRef idx="1">
          <a:scrgbClr r="0" g="0" b="0"/>
        </a:effectRef>
        <a:fontRef idx="minor">
          <a:schemeClr val="lt1"/>
        </a:fontRef>
      </dsp:style>
    </dsp:sp>
    <dsp:sp modelId="{9A5F2F0F-A098-429E-ADDF-2421C6178C40}">
      <dsp:nvSpPr>
        <dsp:cNvPr id="0" name=""/>
        <dsp:cNvSpPr/>
      </dsp:nvSpPr>
      <dsp:spPr>
        <a:xfrm>
          <a:off x="1671941" y="524424"/>
          <a:ext cx="3496876" cy="3496876"/>
        </a:xfrm>
        <a:prstGeom prst="blockArc">
          <a:avLst>
            <a:gd name="adj1" fmla="val 20520000"/>
            <a:gd name="adj2" fmla="val 3240000"/>
            <a:gd name="adj3" fmla="val 4641"/>
          </a:avLst>
        </a:prstGeom>
        <a:solidFill>
          <a:schemeClr val="dk2">
            <a:tint val="60000"/>
            <a:hueOff val="0"/>
            <a:satOff val="0"/>
            <a:lumOff val="0"/>
            <a:alphaOff val="0"/>
          </a:schemeClr>
        </a:solidFill>
        <a:ln>
          <a:noFill/>
        </a:ln>
        <a:effectLst>
          <a:outerShdw blurRad="63500" dist="12700" dir="5400000" sx="102000" sy="102000" rotWithShape="0">
            <a:srgbClr val="000000">
              <a:alpha val="32000"/>
            </a:srgbClr>
          </a:outerShdw>
        </a:effectLst>
      </dsp:spPr>
      <dsp:style>
        <a:lnRef idx="0">
          <a:scrgbClr r="0" g="0" b="0"/>
        </a:lnRef>
        <a:fillRef idx="1">
          <a:scrgbClr r="0" g="0" b="0"/>
        </a:fillRef>
        <a:effectRef idx="1">
          <a:scrgbClr r="0" g="0" b="0"/>
        </a:effectRef>
        <a:fontRef idx="minor">
          <a:schemeClr val="lt1"/>
        </a:fontRef>
      </dsp:style>
    </dsp:sp>
    <dsp:sp modelId="{51D3491D-35BA-46E4-A7C8-C81664BF866C}">
      <dsp:nvSpPr>
        <dsp:cNvPr id="0" name=""/>
        <dsp:cNvSpPr/>
      </dsp:nvSpPr>
      <dsp:spPr>
        <a:xfrm>
          <a:off x="1671941" y="524424"/>
          <a:ext cx="3496876" cy="3496876"/>
        </a:xfrm>
        <a:prstGeom prst="blockArc">
          <a:avLst>
            <a:gd name="adj1" fmla="val 16200000"/>
            <a:gd name="adj2" fmla="val 20520000"/>
            <a:gd name="adj3" fmla="val 4641"/>
          </a:avLst>
        </a:prstGeom>
        <a:solidFill>
          <a:schemeClr val="dk2">
            <a:tint val="60000"/>
            <a:hueOff val="0"/>
            <a:satOff val="0"/>
            <a:lumOff val="0"/>
            <a:alphaOff val="0"/>
          </a:schemeClr>
        </a:solidFill>
        <a:ln>
          <a:noFill/>
        </a:ln>
        <a:effectLst>
          <a:outerShdw blurRad="63500" dist="12700" dir="5400000" sx="102000" sy="102000" rotWithShape="0">
            <a:srgbClr val="000000">
              <a:alpha val="32000"/>
            </a:srgbClr>
          </a:outerShdw>
        </a:effectLst>
      </dsp:spPr>
      <dsp:style>
        <a:lnRef idx="0">
          <a:scrgbClr r="0" g="0" b="0"/>
        </a:lnRef>
        <a:fillRef idx="1">
          <a:scrgbClr r="0" g="0" b="0"/>
        </a:fillRef>
        <a:effectRef idx="1">
          <a:scrgbClr r="0" g="0" b="0"/>
        </a:effectRef>
        <a:fontRef idx="minor">
          <a:schemeClr val="lt1"/>
        </a:fontRef>
      </dsp:style>
    </dsp:sp>
    <dsp:sp modelId="{EC4BFAE3-45BD-4609-88C9-498FA8C968BB}">
      <dsp:nvSpPr>
        <dsp:cNvPr id="0" name=""/>
        <dsp:cNvSpPr/>
      </dsp:nvSpPr>
      <dsp:spPr>
        <a:xfrm>
          <a:off x="2615388" y="1467870"/>
          <a:ext cx="1609983" cy="1609983"/>
        </a:xfrm>
        <a:prstGeom prst="ellipse">
          <a:avLst/>
        </a:prstGeom>
        <a:solidFill>
          <a:schemeClr val="lt1">
            <a:hueOff val="0"/>
            <a:satOff val="0"/>
            <a:lumOff val="0"/>
            <a:alphaOff val="0"/>
          </a:schemeClr>
        </a:solidFill>
        <a:ln w="28575" cap="flat" cmpd="sng" algn="ctr">
          <a:solidFill>
            <a:schemeClr val="dk2">
              <a:shade val="80000"/>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IN" sz="2800" kern="1200" dirty="0" smtClean="0"/>
            <a:t>Big Data</a:t>
          </a:r>
          <a:endParaRPr lang="en-IN" sz="2800" kern="1200" dirty="0"/>
        </a:p>
      </dsp:txBody>
      <dsp:txXfrm>
        <a:off x="2851165" y="1703647"/>
        <a:ext cx="1138429" cy="1138429"/>
      </dsp:txXfrm>
    </dsp:sp>
    <dsp:sp modelId="{E4BDF9DA-58FA-473B-AA9A-382F4E9100B1}">
      <dsp:nvSpPr>
        <dsp:cNvPr id="0" name=""/>
        <dsp:cNvSpPr/>
      </dsp:nvSpPr>
      <dsp:spPr>
        <a:xfrm>
          <a:off x="2856885" y="1501"/>
          <a:ext cx="1126988" cy="1126988"/>
        </a:xfrm>
        <a:prstGeom prst="ellipse">
          <a:avLst/>
        </a:prstGeom>
        <a:solidFill>
          <a:schemeClr val="lt1">
            <a:hueOff val="0"/>
            <a:satOff val="0"/>
            <a:lumOff val="0"/>
            <a:alphaOff val="0"/>
          </a:schemeClr>
        </a:solidFill>
        <a:ln w="28575" cap="flat" cmpd="sng" algn="ctr">
          <a:solidFill>
            <a:schemeClr val="dk2">
              <a:shade val="80000"/>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smtClean="0"/>
            <a:t>Volume</a:t>
          </a:r>
          <a:endParaRPr lang="en-IN" sz="1200" kern="1200" dirty="0"/>
        </a:p>
      </dsp:txBody>
      <dsp:txXfrm>
        <a:off x="3021929" y="166545"/>
        <a:ext cx="796900" cy="796900"/>
      </dsp:txXfrm>
    </dsp:sp>
    <dsp:sp modelId="{A6379BED-78C7-4175-97AF-02C899176420}">
      <dsp:nvSpPr>
        <dsp:cNvPr id="0" name=""/>
        <dsp:cNvSpPr/>
      </dsp:nvSpPr>
      <dsp:spPr>
        <a:xfrm>
          <a:off x="4481163" y="1181608"/>
          <a:ext cx="1126988" cy="1126988"/>
        </a:xfrm>
        <a:prstGeom prst="ellipse">
          <a:avLst/>
        </a:prstGeom>
        <a:solidFill>
          <a:schemeClr val="lt1">
            <a:hueOff val="0"/>
            <a:satOff val="0"/>
            <a:lumOff val="0"/>
            <a:alphaOff val="0"/>
          </a:schemeClr>
        </a:solidFill>
        <a:ln w="28575" cap="flat" cmpd="sng" algn="ctr">
          <a:solidFill>
            <a:schemeClr val="dk2">
              <a:shade val="80000"/>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smtClean="0"/>
            <a:t>Velocity</a:t>
          </a:r>
          <a:endParaRPr lang="en-IN" sz="1200" kern="1200" dirty="0"/>
        </a:p>
      </dsp:txBody>
      <dsp:txXfrm>
        <a:off x="4646207" y="1346652"/>
        <a:ext cx="796900" cy="796900"/>
      </dsp:txXfrm>
    </dsp:sp>
    <dsp:sp modelId="{E9594D2E-520D-4E11-A732-8BC7A516AF28}">
      <dsp:nvSpPr>
        <dsp:cNvPr id="0" name=""/>
        <dsp:cNvSpPr/>
      </dsp:nvSpPr>
      <dsp:spPr>
        <a:xfrm>
          <a:off x="3860744" y="3091061"/>
          <a:ext cx="1126988" cy="1126988"/>
        </a:xfrm>
        <a:prstGeom prst="ellipse">
          <a:avLst/>
        </a:prstGeom>
        <a:solidFill>
          <a:schemeClr val="lt1">
            <a:hueOff val="0"/>
            <a:satOff val="0"/>
            <a:lumOff val="0"/>
            <a:alphaOff val="0"/>
          </a:schemeClr>
        </a:solidFill>
        <a:ln w="28575" cap="flat" cmpd="sng" algn="ctr">
          <a:solidFill>
            <a:schemeClr val="dk2">
              <a:shade val="80000"/>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IN" sz="1050" kern="1200" dirty="0" smtClean="0"/>
            <a:t>Variability</a:t>
          </a:r>
          <a:endParaRPr lang="en-IN" sz="1050" kern="1200" dirty="0"/>
        </a:p>
      </dsp:txBody>
      <dsp:txXfrm>
        <a:off x="4025788" y="3256105"/>
        <a:ext cx="796900" cy="796900"/>
      </dsp:txXfrm>
    </dsp:sp>
    <dsp:sp modelId="{7F14D642-F7A7-4BCE-B1DA-968D0F6E0CA5}">
      <dsp:nvSpPr>
        <dsp:cNvPr id="0" name=""/>
        <dsp:cNvSpPr/>
      </dsp:nvSpPr>
      <dsp:spPr>
        <a:xfrm>
          <a:off x="1853026" y="3091061"/>
          <a:ext cx="1126988" cy="1126988"/>
        </a:xfrm>
        <a:prstGeom prst="ellipse">
          <a:avLst/>
        </a:prstGeom>
        <a:solidFill>
          <a:schemeClr val="lt1">
            <a:hueOff val="0"/>
            <a:satOff val="0"/>
            <a:lumOff val="0"/>
            <a:alphaOff val="0"/>
          </a:schemeClr>
        </a:solidFill>
        <a:ln w="28575" cap="flat" cmpd="sng" algn="ctr">
          <a:solidFill>
            <a:schemeClr val="dk2">
              <a:shade val="80000"/>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smtClean="0"/>
            <a:t>Variety</a:t>
          </a:r>
          <a:endParaRPr lang="en-IN" sz="1200" kern="1200" dirty="0"/>
        </a:p>
      </dsp:txBody>
      <dsp:txXfrm>
        <a:off x="2018070" y="3256105"/>
        <a:ext cx="796900" cy="796900"/>
      </dsp:txXfrm>
    </dsp:sp>
    <dsp:sp modelId="{69B45321-C3FE-48AC-8C08-6CF76457534D}">
      <dsp:nvSpPr>
        <dsp:cNvPr id="0" name=""/>
        <dsp:cNvSpPr/>
      </dsp:nvSpPr>
      <dsp:spPr>
        <a:xfrm>
          <a:off x="1232607" y="1181608"/>
          <a:ext cx="1126988" cy="1126988"/>
        </a:xfrm>
        <a:prstGeom prst="ellipse">
          <a:avLst/>
        </a:prstGeom>
        <a:solidFill>
          <a:schemeClr val="lt1">
            <a:hueOff val="0"/>
            <a:satOff val="0"/>
            <a:lumOff val="0"/>
            <a:alphaOff val="0"/>
          </a:schemeClr>
        </a:solidFill>
        <a:ln w="28575" cap="flat" cmpd="sng" algn="ctr">
          <a:solidFill>
            <a:schemeClr val="dk2">
              <a:shade val="80000"/>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smtClean="0"/>
            <a:t>Veracity</a:t>
          </a:r>
          <a:endParaRPr lang="en-IN" sz="1200" kern="1200" dirty="0"/>
        </a:p>
      </dsp:txBody>
      <dsp:txXfrm>
        <a:off x="1397651" y="1346652"/>
        <a:ext cx="796900" cy="7969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052F7A-57D0-4DDA-8DF0-8DF4E7D257E0}">
      <dsp:nvSpPr>
        <dsp:cNvPr id="0" name=""/>
        <dsp:cNvSpPr/>
      </dsp:nvSpPr>
      <dsp:spPr>
        <a:xfrm>
          <a:off x="1951" y="408736"/>
          <a:ext cx="1736735" cy="694694"/>
        </a:xfrm>
        <a:prstGeom prst="chevron">
          <a:avLst/>
        </a:prstGeom>
        <a:solidFill>
          <a:srgbClr val="002060"/>
        </a:soli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solidFill>
                <a:schemeClr val="tx1"/>
              </a:solidFill>
            </a:rPr>
            <a:t>Data Source </a:t>
          </a:r>
          <a:endParaRPr lang="en-IN" sz="1300" kern="1200" dirty="0">
            <a:solidFill>
              <a:schemeClr val="tx1"/>
            </a:solidFill>
          </a:endParaRPr>
        </a:p>
      </dsp:txBody>
      <dsp:txXfrm>
        <a:off x="349298" y="408736"/>
        <a:ext cx="1042041" cy="694694"/>
      </dsp:txXfrm>
    </dsp:sp>
    <dsp:sp modelId="{754A2E28-F048-4DAF-838D-168AD3ECCE13}">
      <dsp:nvSpPr>
        <dsp:cNvPr id="0" name=""/>
        <dsp:cNvSpPr/>
      </dsp:nvSpPr>
      <dsp:spPr>
        <a:xfrm>
          <a:off x="1565013" y="408736"/>
          <a:ext cx="1736735" cy="694694"/>
        </a:xfrm>
        <a:prstGeom prst="chevron">
          <a:avLst/>
        </a:prstGeom>
        <a:gradFill rotWithShape="0">
          <a:gsLst>
            <a:gs pos="0">
              <a:schemeClr val="accent1">
                <a:hueOff val="0"/>
                <a:satOff val="0"/>
                <a:lumOff val="0"/>
                <a:alphaOff val="0"/>
              </a:schemeClr>
            </a:gs>
            <a:gs pos="100000">
              <a:schemeClr val="accent1">
                <a:hueOff val="0"/>
                <a:satOff val="0"/>
                <a:lumOff val="0"/>
                <a:alphaOff val="0"/>
                <a:shade val="48000"/>
                <a:satMod val="180000"/>
                <a:lumMod val="94000"/>
              </a:schemeClr>
            </a:gs>
            <a:gs pos="100000">
              <a:schemeClr val="accen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Data Acquisition</a:t>
          </a:r>
          <a:endParaRPr lang="en-IN" sz="1300" kern="1200" dirty="0"/>
        </a:p>
      </dsp:txBody>
      <dsp:txXfrm>
        <a:off x="1912360" y="408736"/>
        <a:ext cx="1042041" cy="694694"/>
      </dsp:txXfrm>
    </dsp:sp>
    <dsp:sp modelId="{6CF96E9A-C4C1-47F0-BFFC-9B161D9D0B66}">
      <dsp:nvSpPr>
        <dsp:cNvPr id="0" name=""/>
        <dsp:cNvSpPr/>
      </dsp:nvSpPr>
      <dsp:spPr>
        <a:xfrm>
          <a:off x="3128076" y="408736"/>
          <a:ext cx="1736735" cy="694694"/>
        </a:xfrm>
        <a:prstGeom prst="chevron">
          <a:avLst/>
        </a:prstGeom>
        <a:gradFill rotWithShape="0">
          <a:gsLst>
            <a:gs pos="0">
              <a:schemeClr val="accent1">
                <a:hueOff val="0"/>
                <a:satOff val="0"/>
                <a:lumOff val="0"/>
                <a:alphaOff val="0"/>
              </a:schemeClr>
            </a:gs>
            <a:gs pos="100000">
              <a:schemeClr val="accent1">
                <a:hueOff val="0"/>
                <a:satOff val="0"/>
                <a:lumOff val="0"/>
                <a:alphaOff val="0"/>
                <a:shade val="48000"/>
                <a:satMod val="180000"/>
                <a:lumMod val="94000"/>
              </a:schemeClr>
            </a:gs>
            <a:gs pos="100000">
              <a:schemeClr val="accen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Data Storage </a:t>
          </a:r>
          <a:endParaRPr lang="en-IN" sz="1300" kern="1200" dirty="0"/>
        </a:p>
      </dsp:txBody>
      <dsp:txXfrm>
        <a:off x="3475423" y="408736"/>
        <a:ext cx="1042041" cy="694694"/>
      </dsp:txXfrm>
    </dsp:sp>
    <dsp:sp modelId="{08973652-ECF1-44A6-9974-1F0C116D1838}">
      <dsp:nvSpPr>
        <dsp:cNvPr id="0" name=""/>
        <dsp:cNvSpPr/>
      </dsp:nvSpPr>
      <dsp:spPr>
        <a:xfrm>
          <a:off x="4691138" y="408736"/>
          <a:ext cx="1736735" cy="694694"/>
        </a:xfrm>
        <a:prstGeom prst="chevron">
          <a:avLst/>
        </a:prstGeom>
        <a:gradFill rotWithShape="0">
          <a:gsLst>
            <a:gs pos="0">
              <a:schemeClr val="accent1">
                <a:hueOff val="0"/>
                <a:satOff val="0"/>
                <a:lumOff val="0"/>
                <a:alphaOff val="0"/>
              </a:schemeClr>
            </a:gs>
            <a:gs pos="100000">
              <a:schemeClr val="accent1">
                <a:hueOff val="0"/>
                <a:satOff val="0"/>
                <a:lumOff val="0"/>
                <a:alphaOff val="0"/>
                <a:shade val="48000"/>
                <a:satMod val="180000"/>
                <a:lumMod val="94000"/>
              </a:schemeClr>
            </a:gs>
            <a:gs pos="100000">
              <a:schemeClr val="accen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Data Analysis</a:t>
          </a:r>
          <a:endParaRPr lang="en-IN" sz="1300" kern="1200" dirty="0"/>
        </a:p>
      </dsp:txBody>
      <dsp:txXfrm>
        <a:off x="5038485" y="408736"/>
        <a:ext cx="1042041" cy="694694"/>
      </dsp:txXfrm>
    </dsp:sp>
    <dsp:sp modelId="{28E666EA-2C6F-46CE-8966-8FFA2BAE4AF1}">
      <dsp:nvSpPr>
        <dsp:cNvPr id="0" name=""/>
        <dsp:cNvSpPr/>
      </dsp:nvSpPr>
      <dsp:spPr>
        <a:xfrm>
          <a:off x="6254200" y="408736"/>
          <a:ext cx="1736735" cy="694694"/>
        </a:xfrm>
        <a:prstGeom prst="chevron">
          <a:avLst/>
        </a:prstGeom>
        <a:gradFill rotWithShape="0">
          <a:gsLst>
            <a:gs pos="0">
              <a:schemeClr val="accent1">
                <a:hueOff val="0"/>
                <a:satOff val="0"/>
                <a:lumOff val="0"/>
                <a:alphaOff val="0"/>
              </a:schemeClr>
            </a:gs>
            <a:gs pos="100000">
              <a:schemeClr val="accent1">
                <a:hueOff val="0"/>
                <a:satOff val="0"/>
                <a:lumOff val="0"/>
                <a:alphaOff val="0"/>
                <a:shade val="48000"/>
                <a:satMod val="180000"/>
                <a:lumMod val="94000"/>
              </a:schemeClr>
            </a:gs>
            <a:gs pos="100000">
              <a:schemeClr val="accen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Reporting &amp; Visualization</a:t>
          </a:r>
          <a:endParaRPr lang="en-IN" sz="1300" kern="1200" dirty="0"/>
        </a:p>
      </dsp:txBody>
      <dsp:txXfrm>
        <a:off x="6601547" y="408736"/>
        <a:ext cx="1042041" cy="6946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052F7A-57D0-4DDA-8DF0-8DF4E7D257E0}">
      <dsp:nvSpPr>
        <dsp:cNvPr id="0" name=""/>
        <dsp:cNvSpPr/>
      </dsp:nvSpPr>
      <dsp:spPr>
        <a:xfrm>
          <a:off x="1951" y="408736"/>
          <a:ext cx="1736735" cy="694694"/>
        </a:xfrm>
        <a:prstGeom prst="chevron">
          <a:avLst/>
        </a:prstGeom>
        <a:gradFill rotWithShape="0">
          <a:gsLst>
            <a:gs pos="0">
              <a:schemeClr val="accent1">
                <a:hueOff val="0"/>
                <a:satOff val="0"/>
                <a:lumOff val="0"/>
                <a:alphaOff val="0"/>
              </a:schemeClr>
            </a:gs>
            <a:gs pos="100000">
              <a:schemeClr val="accent1">
                <a:hueOff val="0"/>
                <a:satOff val="0"/>
                <a:lumOff val="0"/>
                <a:alphaOff val="0"/>
                <a:shade val="48000"/>
                <a:satMod val="180000"/>
                <a:lumMod val="94000"/>
              </a:schemeClr>
            </a:gs>
            <a:gs pos="100000">
              <a:schemeClr val="accen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Data Source </a:t>
          </a:r>
          <a:endParaRPr lang="en-IN" sz="1300" kern="1200" dirty="0"/>
        </a:p>
      </dsp:txBody>
      <dsp:txXfrm>
        <a:off x="349298" y="408736"/>
        <a:ext cx="1042041" cy="694694"/>
      </dsp:txXfrm>
    </dsp:sp>
    <dsp:sp modelId="{754A2E28-F048-4DAF-838D-168AD3ECCE13}">
      <dsp:nvSpPr>
        <dsp:cNvPr id="0" name=""/>
        <dsp:cNvSpPr/>
      </dsp:nvSpPr>
      <dsp:spPr>
        <a:xfrm>
          <a:off x="1565013" y="408736"/>
          <a:ext cx="1736735" cy="694694"/>
        </a:xfrm>
        <a:prstGeom prst="chevron">
          <a:avLst/>
        </a:prstGeom>
        <a:solidFill>
          <a:srgbClr val="002060"/>
        </a:soli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Data Acquisition</a:t>
          </a:r>
          <a:endParaRPr lang="en-IN" sz="1300" kern="1200" dirty="0"/>
        </a:p>
      </dsp:txBody>
      <dsp:txXfrm>
        <a:off x="1912360" y="408736"/>
        <a:ext cx="1042041" cy="694694"/>
      </dsp:txXfrm>
    </dsp:sp>
    <dsp:sp modelId="{6CF96E9A-C4C1-47F0-BFFC-9B161D9D0B66}">
      <dsp:nvSpPr>
        <dsp:cNvPr id="0" name=""/>
        <dsp:cNvSpPr/>
      </dsp:nvSpPr>
      <dsp:spPr>
        <a:xfrm>
          <a:off x="3128076" y="408736"/>
          <a:ext cx="1736735" cy="694694"/>
        </a:xfrm>
        <a:prstGeom prst="chevron">
          <a:avLst/>
        </a:prstGeom>
        <a:gradFill rotWithShape="0">
          <a:gsLst>
            <a:gs pos="0">
              <a:schemeClr val="accent1">
                <a:hueOff val="0"/>
                <a:satOff val="0"/>
                <a:lumOff val="0"/>
                <a:alphaOff val="0"/>
              </a:schemeClr>
            </a:gs>
            <a:gs pos="100000">
              <a:schemeClr val="accent1">
                <a:hueOff val="0"/>
                <a:satOff val="0"/>
                <a:lumOff val="0"/>
                <a:alphaOff val="0"/>
                <a:shade val="48000"/>
                <a:satMod val="180000"/>
                <a:lumMod val="94000"/>
              </a:schemeClr>
            </a:gs>
            <a:gs pos="100000">
              <a:schemeClr val="accen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Data Storage </a:t>
          </a:r>
          <a:endParaRPr lang="en-IN" sz="1300" kern="1200" dirty="0"/>
        </a:p>
      </dsp:txBody>
      <dsp:txXfrm>
        <a:off x="3475423" y="408736"/>
        <a:ext cx="1042041" cy="694694"/>
      </dsp:txXfrm>
    </dsp:sp>
    <dsp:sp modelId="{08973652-ECF1-44A6-9974-1F0C116D1838}">
      <dsp:nvSpPr>
        <dsp:cNvPr id="0" name=""/>
        <dsp:cNvSpPr/>
      </dsp:nvSpPr>
      <dsp:spPr>
        <a:xfrm>
          <a:off x="4691138" y="408736"/>
          <a:ext cx="1736735" cy="694694"/>
        </a:xfrm>
        <a:prstGeom prst="chevron">
          <a:avLst/>
        </a:prstGeom>
        <a:gradFill rotWithShape="0">
          <a:gsLst>
            <a:gs pos="0">
              <a:schemeClr val="accent1">
                <a:hueOff val="0"/>
                <a:satOff val="0"/>
                <a:lumOff val="0"/>
                <a:alphaOff val="0"/>
              </a:schemeClr>
            </a:gs>
            <a:gs pos="100000">
              <a:schemeClr val="accent1">
                <a:hueOff val="0"/>
                <a:satOff val="0"/>
                <a:lumOff val="0"/>
                <a:alphaOff val="0"/>
                <a:shade val="48000"/>
                <a:satMod val="180000"/>
                <a:lumMod val="94000"/>
              </a:schemeClr>
            </a:gs>
            <a:gs pos="100000">
              <a:schemeClr val="accen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Data Analysis</a:t>
          </a:r>
          <a:endParaRPr lang="en-IN" sz="1300" kern="1200" dirty="0"/>
        </a:p>
      </dsp:txBody>
      <dsp:txXfrm>
        <a:off x="5038485" y="408736"/>
        <a:ext cx="1042041" cy="694694"/>
      </dsp:txXfrm>
    </dsp:sp>
    <dsp:sp modelId="{28E666EA-2C6F-46CE-8966-8FFA2BAE4AF1}">
      <dsp:nvSpPr>
        <dsp:cNvPr id="0" name=""/>
        <dsp:cNvSpPr/>
      </dsp:nvSpPr>
      <dsp:spPr>
        <a:xfrm>
          <a:off x="6254200" y="408736"/>
          <a:ext cx="1736735" cy="694694"/>
        </a:xfrm>
        <a:prstGeom prst="chevron">
          <a:avLst/>
        </a:prstGeom>
        <a:gradFill rotWithShape="0">
          <a:gsLst>
            <a:gs pos="0">
              <a:schemeClr val="accent1">
                <a:hueOff val="0"/>
                <a:satOff val="0"/>
                <a:lumOff val="0"/>
                <a:alphaOff val="0"/>
              </a:schemeClr>
            </a:gs>
            <a:gs pos="100000">
              <a:schemeClr val="accent1">
                <a:hueOff val="0"/>
                <a:satOff val="0"/>
                <a:lumOff val="0"/>
                <a:alphaOff val="0"/>
                <a:shade val="48000"/>
                <a:satMod val="180000"/>
                <a:lumMod val="94000"/>
              </a:schemeClr>
            </a:gs>
            <a:gs pos="100000">
              <a:schemeClr val="accen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Reporting &amp; Visualization</a:t>
          </a:r>
          <a:endParaRPr lang="en-IN" sz="1300" kern="1200" dirty="0"/>
        </a:p>
      </dsp:txBody>
      <dsp:txXfrm>
        <a:off x="6601547" y="408736"/>
        <a:ext cx="1042041" cy="69469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052F7A-57D0-4DDA-8DF0-8DF4E7D257E0}">
      <dsp:nvSpPr>
        <dsp:cNvPr id="0" name=""/>
        <dsp:cNvSpPr/>
      </dsp:nvSpPr>
      <dsp:spPr>
        <a:xfrm>
          <a:off x="1951" y="408736"/>
          <a:ext cx="1736735" cy="694694"/>
        </a:xfrm>
        <a:prstGeom prst="chevron">
          <a:avLst/>
        </a:prstGeom>
        <a:gradFill rotWithShape="0">
          <a:gsLst>
            <a:gs pos="0">
              <a:schemeClr val="accent1">
                <a:hueOff val="0"/>
                <a:satOff val="0"/>
                <a:lumOff val="0"/>
                <a:alphaOff val="0"/>
              </a:schemeClr>
            </a:gs>
            <a:gs pos="100000">
              <a:schemeClr val="accent1">
                <a:hueOff val="0"/>
                <a:satOff val="0"/>
                <a:lumOff val="0"/>
                <a:alphaOff val="0"/>
                <a:shade val="48000"/>
                <a:satMod val="180000"/>
                <a:lumMod val="94000"/>
              </a:schemeClr>
            </a:gs>
            <a:gs pos="100000">
              <a:schemeClr val="accen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Data Source </a:t>
          </a:r>
          <a:endParaRPr lang="en-IN" sz="1300" kern="1200" dirty="0"/>
        </a:p>
      </dsp:txBody>
      <dsp:txXfrm>
        <a:off x="349298" y="408736"/>
        <a:ext cx="1042041" cy="694694"/>
      </dsp:txXfrm>
    </dsp:sp>
    <dsp:sp modelId="{754A2E28-F048-4DAF-838D-168AD3ECCE13}">
      <dsp:nvSpPr>
        <dsp:cNvPr id="0" name=""/>
        <dsp:cNvSpPr/>
      </dsp:nvSpPr>
      <dsp:spPr>
        <a:xfrm>
          <a:off x="1565013" y="408736"/>
          <a:ext cx="1736735" cy="694694"/>
        </a:xfrm>
        <a:prstGeom prst="chevron">
          <a:avLst/>
        </a:prstGeom>
        <a:solidFill>
          <a:schemeClr val="tx2">
            <a:lumMod val="75000"/>
          </a:schemeClr>
        </a:soli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Data Acquisition</a:t>
          </a:r>
          <a:endParaRPr lang="en-IN" sz="1300" kern="1200" dirty="0"/>
        </a:p>
      </dsp:txBody>
      <dsp:txXfrm>
        <a:off x="1912360" y="408736"/>
        <a:ext cx="1042041" cy="694694"/>
      </dsp:txXfrm>
    </dsp:sp>
    <dsp:sp modelId="{6CF96E9A-C4C1-47F0-BFFC-9B161D9D0B66}">
      <dsp:nvSpPr>
        <dsp:cNvPr id="0" name=""/>
        <dsp:cNvSpPr/>
      </dsp:nvSpPr>
      <dsp:spPr>
        <a:xfrm>
          <a:off x="3128076" y="408736"/>
          <a:ext cx="1736735" cy="694694"/>
        </a:xfrm>
        <a:prstGeom prst="chevron">
          <a:avLst/>
        </a:prstGeom>
        <a:solidFill>
          <a:srgbClr val="002060"/>
        </a:soli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Data Storage </a:t>
          </a:r>
          <a:endParaRPr lang="en-IN" sz="1300" kern="1200" dirty="0"/>
        </a:p>
      </dsp:txBody>
      <dsp:txXfrm>
        <a:off x="3475423" y="408736"/>
        <a:ext cx="1042041" cy="694694"/>
      </dsp:txXfrm>
    </dsp:sp>
    <dsp:sp modelId="{08973652-ECF1-44A6-9974-1F0C116D1838}">
      <dsp:nvSpPr>
        <dsp:cNvPr id="0" name=""/>
        <dsp:cNvSpPr/>
      </dsp:nvSpPr>
      <dsp:spPr>
        <a:xfrm>
          <a:off x="4691138" y="408736"/>
          <a:ext cx="1736735" cy="694694"/>
        </a:xfrm>
        <a:prstGeom prst="chevron">
          <a:avLst/>
        </a:prstGeom>
        <a:gradFill rotWithShape="0">
          <a:gsLst>
            <a:gs pos="0">
              <a:schemeClr val="accent1">
                <a:hueOff val="0"/>
                <a:satOff val="0"/>
                <a:lumOff val="0"/>
                <a:alphaOff val="0"/>
              </a:schemeClr>
            </a:gs>
            <a:gs pos="100000">
              <a:schemeClr val="accent1">
                <a:hueOff val="0"/>
                <a:satOff val="0"/>
                <a:lumOff val="0"/>
                <a:alphaOff val="0"/>
                <a:shade val="48000"/>
                <a:satMod val="180000"/>
                <a:lumMod val="94000"/>
              </a:schemeClr>
            </a:gs>
            <a:gs pos="100000">
              <a:schemeClr val="accen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Data Analysis</a:t>
          </a:r>
          <a:endParaRPr lang="en-IN" sz="1300" kern="1200" dirty="0"/>
        </a:p>
      </dsp:txBody>
      <dsp:txXfrm>
        <a:off x="5038485" y="408736"/>
        <a:ext cx="1042041" cy="694694"/>
      </dsp:txXfrm>
    </dsp:sp>
    <dsp:sp modelId="{28E666EA-2C6F-46CE-8966-8FFA2BAE4AF1}">
      <dsp:nvSpPr>
        <dsp:cNvPr id="0" name=""/>
        <dsp:cNvSpPr/>
      </dsp:nvSpPr>
      <dsp:spPr>
        <a:xfrm>
          <a:off x="6254200" y="408736"/>
          <a:ext cx="1736735" cy="694694"/>
        </a:xfrm>
        <a:prstGeom prst="chevron">
          <a:avLst/>
        </a:prstGeom>
        <a:gradFill rotWithShape="0">
          <a:gsLst>
            <a:gs pos="0">
              <a:schemeClr val="accent1">
                <a:hueOff val="0"/>
                <a:satOff val="0"/>
                <a:lumOff val="0"/>
                <a:alphaOff val="0"/>
              </a:schemeClr>
            </a:gs>
            <a:gs pos="100000">
              <a:schemeClr val="accent1">
                <a:hueOff val="0"/>
                <a:satOff val="0"/>
                <a:lumOff val="0"/>
                <a:alphaOff val="0"/>
                <a:shade val="48000"/>
                <a:satMod val="180000"/>
                <a:lumMod val="94000"/>
              </a:schemeClr>
            </a:gs>
            <a:gs pos="100000">
              <a:schemeClr val="accen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Reporting &amp; Visualization</a:t>
          </a:r>
          <a:endParaRPr lang="en-IN" sz="1300" kern="1200" dirty="0"/>
        </a:p>
      </dsp:txBody>
      <dsp:txXfrm>
        <a:off x="6601547" y="408736"/>
        <a:ext cx="1042041" cy="6946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052F7A-57D0-4DDA-8DF0-8DF4E7D257E0}">
      <dsp:nvSpPr>
        <dsp:cNvPr id="0" name=""/>
        <dsp:cNvSpPr/>
      </dsp:nvSpPr>
      <dsp:spPr>
        <a:xfrm>
          <a:off x="1951" y="408736"/>
          <a:ext cx="1736735" cy="694694"/>
        </a:xfrm>
        <a:prstGeom prst="chevron">
          <a:avLst/>
        </a:prstGeom>
        <a:gradFill rotWithShape="0">
          <a:gsLst>
            <a:gs pos="0">
              <a:schemeClr val="accent1">
                <a:hueOff val="0"/>
                <a:satOff val="0"/>
                <a:lumOff val="0"/>
                <a:alphaOff val="0"/>
              </a:schemeClr>
            </a:gs>
            <a:gs pos="100000">
              <a:schemeClr val="accent1">
                <a:hueOff val="0"/>
                <a:satOff val="0"/>
                <a:lumOff val="0"/>
                <a:alphaOff val="0"/>
                <a:shade val="48000"/>
                <a:satMod val="180000"/>
                <a:lumMod val="94000"/>
              </a:schemeClr>
            </a:gs>
            <a:gs pos="100000">
              <a:schemeClr val="accen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Data Source </a:t>
          </a:r>
          <a:endParaRPr lang="en-IN" sz="1300" kern="1200" dirty="0"/>
        </a:p>
      </dsp:txBody>
      <dsp:txXfrm>
        <a:off x="349298" y="408736"/>
        <a:ext cx="1042041" cy="694694"/>
      </dsp:txXfrm>
    </dsp:sp>
    <dsp:sp modelId="{754A2E28-F048-4DAF-838D-168AD3ECCE13}">
      <dsp:nvSpPr>
        <dsp:cNvPr id="0" name=""/>
        <dsp:cNvSpPr/>
      </dsp:nvSpPr>
      <dsp:spPr>
        <a:xfrm>
          <a:off x="1565013" y="408736"/>
          <a:ext cx="1736735" cy="694694"/>
        </a:xfrm>
        <a:prstGeom prst="chevron">
          <a:avLst/>
        </a:prstGeom>
        <a:solidFill>
          <a:schemeClr val="tx2">
            <a:lumMod val="75000"/>
          </a:schemeClr>
        </a:soli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Data Acquisition</a:t>
          </a:r>
          <a:endParaRPr lang="en-IN" sz="1300" kern="1200" dirty="0"/>
        </a:p>
      </dsp:txBody>
      <dsp:txXfrm>
        <a:off x="1912360" y="408736"/>
        <a:ext cx="1042041" cy="694694"/>
      </dsp:txXfrm>
    </dsp:sp>
    <dsp:sp modelId="{6CF96E9A-C4C1-47F0-BFFC-9B161D9D0B66}">
      <dsp:nvSpPr>
        <dsp:cNvPr id="0" name=""/>
        <dsp:cNvSpPr/>
      </dsp:nvSpPr>
      <dsp:spPr>
        <a:xfrm>
          <a:off x="3128076" y="408736"/>
          <a:ext cx="1736735" cy="694694"/>
        </a:xfrm>
        <a:prstGeom prst="chevron">
          <a:avLst/>
        </a:prstGeom>
        <a:gradFill rotWithShape="0">
          <a:gsLst>
            <a:gs pos="0">
              <a:schemeClr val="accent1">
                <a:hueOff val="0"/>
                <a:satOff val="0"/>
                <a:lumOff val="0"/>
                <a:alphaOff val="0"/>
              </a:schemeClr>
            </a:gs>
            <a:gs pos="100000">
              <a:schemeClr val="accent1">
                <a:hueOff val="0"/>
                <a:satOff val="0"/>
                <a:lumOff val="0"/>
                <a:alphaOff val="0"/>
                <a:shade val="48000"/>
                <a:satMod val="180000"/>
                <a:lumMod val="94000"/>
              </a:schemeClr>
            </a:gs>
            <a:gs pos="100000">
              <a:schemeClr val="accen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Data Storage </a:t>
          </a:r>
          <a:endParaRPr lang="en-IN" sz="1300" kern="1200" dirty="0"/>
        </a:p>
      </dsp:txBody>
      <dsp:txXfrm>
        <a:off x="3475423" y="408736"/>
        <a:ext cx="1042041" cy="694694"/>
      </dsp:txXfrm>
    </dsp:sp>
    <dsp:sp modelId="{08973652-ECF1-44A6-9974-1F0C116D1838}">
      <dsp:nvSpPr>
        <dsp:cNvPr id="0" name=""/>
        <dsp:cNvSpPr/>
      </dsp:nvSpPr>
      <dsp:spPr>
        <a:xfrm>
          <a:off x="4691138" y="408736"/>
          <a:ext cx="1736735" cy="694694"/>
        </a:xfrm>
        <a:prstGeom prst="chevron">
          <a:avLst/>
        </a:prstGeom>
        <a:solidFill>
          <a:srgbClr val="002060"/>
        </a:soli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Data Analysis</a:t>
          </a:r>
          <a:endParaRPr lang="en-IN" sz="1300" kern="1200" dirty="0"/>
        </a:p>
      </dsp:txBody>
      <dsp:txXfrm>
        <a:off x="5038485" y="408736"/>
        <a:ext cx="1042041" cy="694694"/>
      </dsp:txXfrm>
    </dsp:sp>
    <dsp:sp modelId="{28E666EA-2C6F-46CE-8966-8FFA2BAE4AF1}">
      <dsp:nvSpPr>
        <dsp:cNvPr id="0" name=""/>
        <dsp:cNvSpPr/>
      </dsp:nvSpPr>
      <dsp:spPr>
        <a:xfrm>
          <a:off x="6254200" y="408736"/>
          <a:ext cx="1736735" cy="694694"/>
        </a:xfrm>
        <a:prstGeom prst="chevron">
          <a:avLst/>
        </a:prstGeom>
        <a:gradFill rotWithShape="0">
          <a:gsLst>
            <a:gs pos="0">
              <a:schemeClr val="accent1">
                <a:hueOff val="0"/>
                <a:satOff val="0"/>
                <a:lumOff val="0"/>
                <a:alphaOff val="0"/>
              </a:schemeClr>
            </a:gs>
            <a:gs pos="100000">
              <a:schemeClr val="accent1">
                <a:hueOff val="0"/>
                <a:satOff val="0"/>
                <a:lumOff val="0"/>
                <a:alphaOff val="0"/>
                <a:shade val="48000"/>
                <a:satMod val="180000"/>
                <a:lumMod val="94000"/>
              </a:schemeClr>
            </a:gs>
            <a:gs pos="100000">
              <a:schemeClr val="accent1">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IN" sz="1300" kern="1200" dirty="0" smtClean="0"/>
            <a:t>Reporting &amp; Visualization</a:t>
          </a:r>
          <a:endParaRPr lang="en-IN" sz="1300" kern="1200" dirty="0"/>
        </a:p>
      </dsp:txBody>
      <dsp:txXfrm>
        <a:off x="6601547" y="408736"/>
        <a:ext cx="1042041" cy="69469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F9D169-5820-49A2-BFFA-D57F7CFAD0D4}" type="datetimeFigureOut">
              <a:rPr lang="en-IN" smtClean="0"/>
              <a:t>24-12-2020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757004-ED46-4E10-99C7-73F320951748}" type="slidenum">
              <a:rPr lang="en-IN" smtClean="0"/>
              <a:t>‹#›</a:t>
            </a:fld>
            <a:endParaRPr lang="en-IN"/>
          </a:p>
        </p:txBody>
      </p:sp>
    </p:spTree>
    <p:extLst>
      <p:ext uri="{BB962C8B-B14F-4D97-AF65-F5344CB8AC3E}">
        <p14:creationId xmlns:p14="http://schemas.microsoft.com/office/powerpoint/2010/main" val="2901999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oracle.com/in/database/what-is-a-relational-databas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ETL</a:t>
            </a:r>
            <a:r>
              <a:rPr lang="en-IN" sz="1200" b="0" i="0" kern="1200" dirty="0" smtClean="0">
                <a:solidFill>
                  <a:schemeClr val="tx1"/>
                </a:solidFill>
                <a:effectLst/>
                <a:latin typeface="+mn-lt"/>
                <a:ea typeface="+mn-ea"/>
                <a:cs typeface="+mn-cs"/>
              </a:rPr>
              <a:t> stands for 'Extract, Transform, and Load'. </a:t>
            </a:r>
            <a:r>
              <a:rPr lang="en-IN" sz="1200" b="1" i="0" kern="1200" dirty="0" smtClean="0">
                <a:solidFill>
                  <a:schemeClr val="tx1"/>
                </a:solidFill>
                <a:effectLst/>
                <a:latin typeface="+mn-lt"/>
                <a:ea typeface="+mn-ea"/>
                <a:cs typeface="+mn-cs"/>
              </a:rPr>
              <a:t>ETL</a:t>
            </a:r>
            <a:r>
              <a:rPr lang="en-IN" sz="1200" b="0" i="0" kern="1200" dirty="0" smtClean="0">
                <a:solidFill>
                  <a:schemeClr val="tx1"/>
                </a:solidFill>
                <a:effectLst/>
                <a:latin typeface="+mn-lt"/>
                <a:ea typeface="+mn-ea"/>
                <a:cs typeface="+mn-cs"/>
              </a:rPr>
              <a:t> is the process of moving your </a:t>
            </a:r>
            <a:r>
              <a:rPr lang="en-IN" sz="1200" b="1" i="0" kern="1200" dirty="0" smtClean="0">
                <a:solidFill>
                  <a:schemeClr val="tx1"/>
                </a:solidFill>
                <a:effectLst/>
                <a:latin typeface="+mn-lt"/>
                <a:ea typeface="+mn-ea"/>
                <a:cs typeface="+mn-cs"/>
              </a:rPr>
              <a:t>data</a:t>
            </a:r>
            <a:r>
              <a:rPr lang="en-IN" sz="1200" b="0" i="0" kern="1200" dirty="0" smtClean="0">
                <a:solidFill>
                  <a:schemeClr val="tx1"/>
                </a:solidFill>
                <a:effectLst/>
                <a:latin typeface="+mn-lt"/>
                <a:ea typeface="+mn-ea"/>
                <a:cs typeface="+mn-cs"/>
              </a:rPr>
              <a:t> from a source to a </a:t>
            </a:r>
            <a:r>
              <a:rPr lang="en-IN" sz="1200" b="1" i="0" kern="1200" dirty="0" smtClean="0">
                <a:solidFill>
                  <a:schemeClr val="tx1"/>
                </a:solidFill>
                <a:effectLst/>
                <a:latin typeface="+mn-lt"/>
                <a:ea typeface="+mn-ea"/>
                <a:cs typeface="+mn-cs"/>
              </a:rPr>
              <a:t>data</a:t>
            </a:r>
            <a:r>
              <a:rPr lang="en-IN" sz="1200" b="0" i="0" kern="1200" dirty="0" smtClean="0">
                <a:solidFill>
                  <a:schemeClr val="tx1"/>
                </a:solidFill>
                <a:effectLst/>
                <a:latin typeface="+mn-lt"/>
                <a:ea typeface="+mn-ea"/>
                <a:cs typeface="+mn-cs"/>
              </a:rPr>
              <a:t> warehouse. This step is one of the most crucial steps in your </a:t>
            </a:r>
            <a:r>
              <a:rPr lang="en-IN" sz="1200" b="1" i="0" kern="1200" dirty="0" smtClean="0">
                <a:solidFill>
                  <a:schemeClr val="tx1"/>
                </a:solidFill>
                <a:effectLst/>
                <a:latin typeface="+mn-lt"/>
                <a:ea typeface="+mn-ea"/>
                <a:cs typeface="+mn-cs"/>
              </a:rPr>
              <a:t>data</a:t>
            </a:r>
            <a:r>
              <a:rPr lang="en-IN" sz="1200" b="0" i="0" kern="1200" dirty="0" smtClean="0">
                <a:solidFill>
                  <a:schemeClr val="tx1"/>
                </a:solidFill>
                <a:effectLst/>
                <a:latin typeface="+mn-lt"/>
                <a:ea typeface="+mn-ea"/>
                <a:cs typeface="+mn-cs"/>
              </a:rPr>
              <a:t> analysis process.</a:t>
            </a:r>
            <a:endParaRPr lang="en-IN" dirty="0"/>
          </a:p>
        </p:txBody>
      </p:sp>
      <p:sp>
        <p:nvSpPr>
          <p:cNvPr id="4" name="Slide Number Placeholder 3"/>
          <p:cNvSpPr>
            <a:spLocks noGrp="1"/>
          </p:cNvSpPr>
          <p:nvPr>
            <p:ph type="sldNum" sz="quarter" idx="10"/>
          </p:nvPr>
        </p:nvSpPr>
        <p:spPr/>
        <p:txBody>
          <a:bodyPr/>
          <a:lstStyle/>
          <a:p>
            <a:fld id="{E3757004-ED46-4E10-99C7-73F320951748}" type="slidenum">
              <a:rPr lang="en-IN" smtClean="0"/>
              <a:t>13</a:t>
            </a:fld>
            <a:endParaRPr lang="en-IN"/>
          </a:p>
        </p:txBody>
      </p:sp>
    </p:spTree>
    <p:extLst>
      <p:ext uri="{BB962C8B-B14F-4D97-AF65-F5344CB8AC3E}">
        <p14:creationId xmlns:p14="http://schemas.microsoft.com/office/powerpoint/2010/main" val="2395512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A </a:t>
            </a:r>
            <a:r>
              <a:rPr lang="en-IN" sz="1200" b="0" i="0" u="none" strike="noStrike" kern="1200" dirty="0" smtClean="0">
                <a:solidFill>
                  <a:schemeClr val="tx1"/>
                </a:solidFill>
                <a:effectLst/>
                <a:latin typeface="+mn-lt"/>
                <a:ea typeface="+mn-ea"/>
                <a:cs typeface="+mn-cs"/>
                <a:hlinkClick r:id="rId3"/>
              </a:rPr>
              <a:t>relational database</a:t>
            </a:r>
            <a:r>
              <a:rPr lang="en-IN" sz="1200" b="0" i="0" kern="1200" dirty="0" smtClean="0">
                <a:solidFill>
                  <a:schemeClr val="tx1"/>
                </a:solidFill>
                <a:effectLst/>
                <a:latin typeface="+mn-lt"/>
                <a:ea typeface="+mn-ea"/>
                <a:cs typeface="+mn-cs"/>
              </a:rPr>
              <a:t> to store and manage data</a:t>
            </a:r>
          </a:p>
          <a:p>
            <a:r>
              <a:rPr lang="en-IN" sz="1200" b="0" i="0" kern="1200" dirty="0" smtClean="0">
                <a:solidFill>
                  <a:schemeClr val="tx1"/>
                </a:solidFill>
                <a:effectLst/>
                <a:latin typeface="+mn-lt"/>
                <a:ea typeface="+mn-ea"/>
                <a:cs typeface="+mn-cs"/>
              </a:rPr>
              <a:t>An extraction, loading, and transformation (ELT) solution for preparing the data for analysis</a:t>
            </a:r>
          </a:p>
          <a:p>
            <a:r>
              <a:rPr lang="en-IN" sz="1200" b="0" i="0" kern="1200" dirty="0" smtClean="0">
                <a:solidFill>
                  <a:schemeClr val="tx1"/>
                </a:solidFill>
                <a:effectLst/>
                <a:latin typeface="+mn-lt"/>
                <a:ea typeface="+mn-ea"/>
                <a:cs typeface="+mn-cs"/>
              </a:rPr>
              <a:t>Statistical analysis, reporting, and data mining capabilities</a:t>
            </a:r>
          </a:p>
          <a:p>
            <a:r>
              <a:rPr lang="en-IN" sz="1200" b="0" i="0" kern="1200" dirty="0" smtClean="0">
                <a:solidFill>
                  <a:schemeClr val="tx1"/>
                </a:solidFill>
                <a:effectLst/>
                <a:latin typeface="+mn-lt"/>
                <a:ea typeface="+mn-ea"/>
                <a:cs typeface="+mn-cs"/>
              </a:rPr>
              <a:t>Client analysis tools for visualizing and presenting data to business users</a:t>
            </a:r>
          </a:p>
        </p:txBody>
      </p:sp>
      <p:sp>
        <p:nvSpPr>
          <p:cNvPr id="4" name="Slide Number Placeholder 3"/>
          <p:cNvSpPr>
            <a:spLocks noGrp="1"/>
          </p:cNvSpPr>
          <p:nvPr>
            <p:ph type="sldNum" sz="quarter" idx="10"/>
          </p:nvPr>
        </p:nvSpPr>
        <p:spPr/>
        <p:txBody>
          <a:bodyPr/>
          <a:lstStyle/>
          <a:p>
            <a:fld id="{E3757004-ED46-4E10-99C7-73F320951748}" type="slidenum">
              <a:rPr lang="en-IN" smtClean="0"/>
              <a:t>16</a:t>
            </a:fld>
            <a:endParaRPr lang="en-IN"/>
          </a:p>
        </p:txBody>
      </p:sp>
    </p:spTree>
    <p:extLst>
      <p:ext uri="{BB962C8B-B14F-4D97-AF65-F5344CB8AC3E}">
        <p14:creationId xmlns:p14="http://schemas.microsoft.com/office/powerpoint/2010/main" val="2127042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3757004-ED46-4E10-99C7-73F320951748}" type="slidenum">
              <a:rPr lang="en-IN" smtClean="0"/>
              <a:t>17</a:t>
            </a:fld>
            <a:endParaRPr lang="en-IN"/>
          </a:p>
        </p:txBody>
      </p:sp>
    </p:spTree>
    <p:extLst>
      <p:ext uri="{BB962C8B-B14F-4D97-AF65-F5344CB8AC3E}">
        <p14:creationId xmlns:p14="http://schemas.microsoft.com/office/powerpoint/2010/main" val="191588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DBC92309-9979-4051-9531-30D0C68D39FE}" type="datetimeFigureOut">
              <a:rPr lang="en-IN" smtClean="0"/>
              <a:t>24-12-2020</a:t>
            </a:fld>
            <a:endParaRPr lang="en-IN"/>
          </a:p>
        </p:txBody>
      </p:sp>
      <p:sp>
        <p:nvSpPr>
          <p:cNvPr id="16" name="Slide Number Placeholder 15"/>
          <p:cNvSpPr>
            <a:spLocks noGrp="1"/>
          </p:cNvSpPr>
          <p:nvPr>
            <p:ph type="sldNum" sz="quarter" idx="11"/>
          </p:nvPr>
        </p:nvSpPr>
        <p:spPr/>
        <p:txBody>
          <a:bodyPr/>
          <a:lstStyle/>
          <a:p>
            <a:fld id="{D51A18D0-07D8-4CF9-AC22-7D086BF3CB1A}"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92309-9979-4051-9531-30D0C68D39FE}"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A18D0-07D8-4CF9-AC22-7D086BF3CB1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C92309-9979-4051-9531-30D0C68D39FE}"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A18D0-07D8-4CF9-AC22-7D086BF3CB1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DBC92309-9979-4051-9531-30D0C68D39FE}" type="datetimeFigureOut">
              <a:rPr lang="en-IN" smtClean="0"/>
              <a:t>24-12-2020</a:t>
            </a:fld>
            <a:endParaRPr lang="en-IN"/>
          </a:p>
        </p:txBody>
      </p:sp>
      <p:sp>
        <p:nvSpPr>
          <p:cNvPr id="15" name="Slide Number Placeholder 14"/>
          <p:cNvSpPr>
            <a:spLocks noGrp="1"/>
          </p:cNvSpPr>
          <p:nvPr>
            <p:ph type="sldNum" sz="quarter" idx="11"/>
          </p:nvPr>
        </p:nvSpPr>
        <p:spPr/>
        <p:txBody>
          <a:bodyPr/>
          <a:lstStyle/>
          <a:p>
            <a:fld id="{D51A18D0-07D8-4CF9-AC22-7D086BF3CB1A}"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DBC92309-9979-4051-9531-30D0C68D39FE}" type="datetimeFigureOut">
              <a:rPr lang="en-IN" smtClean="0"/>
              <a:t>24-12-2020</a:t>
            </a:fld>
            <a:endParaRPr lang="en-IN"/>
          </a:p>
        </p:txBody>
      </p:sp>
      <p:sp>
        <p:nvSpPr>
          <p:cNvPr id="13" name="Slide Number Placeholder 12"/>
          <p:cNvSpPr>
            <a:spLocks noGrp="1"/>
          </p:cNvSpPr>
          <p:nvPr>
            <p:ph type="sldNum" sz="quarter" idx="11"/>
          </p:nvPr>
        </p:nvSpPr>
        <p:spPr/>
        <p:txBody>
          <a:bodyPr/>
          <a:lstStyle/>
          <a:p>
            <a:fld id="{D51A18D0-07D8-4CF9-AC22-7D086BF3CB1A}"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DBC92309-9979-4051-9531-30D0C68D39FE}" type="datetimeFigureOut">
              <a:rPr lang="en-IN" smtClean="0"/>
              <a:t>24-12-2020</a:t>
            </a:fld>
            <a:endParaRPr lang="en-IN"/>
          </a:p>
        </p:txBody>
      </p:sp>
      <p:sp>
        <p:nvSpPr>
          <p:cNvPr id="9" name="Slide Number Placeholder 8"/>
          <p:cNvSpPr>
            <a:spLocks noGrp="1"/>
          </p:cNvSpPr>
          <p:nvPr>
            <p:ph type="sldNum" sz="quarter" idx="11"/>
          </p:nvPr>
        </p:nvSpPr>
        <p:spPr/>
        <p:txBody>
          <a:bodyPr/>
          <a:lstStyle/>
          <a:p>
            <a:fld id="{D51A18D0-07D8-4CF9-AC22-7D086BF3CB1A}"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DBC92309-9979-4051-9531-30D0C68D39FE}" type="datetimeFigureOut">
              <a:rPr lang="en-IN" smtClean="0"/>
              <a:t>24-12-2020</a:t>
            </a:fld>
            <a:endParaRPr lang="en-IN"/>
          </a:p>
        </p:txBody>
      </p:sp>
      <p:sp>
        <p:nvSpPr>
          <p:cNvPr id="15" name="Slide Number Placeholder 14"/>
          <p:cNvSpPr>
            <a:spLocks noGrp="1"/>
          </p:cNvSpPr>
          <p:nvPr>
            <p:ph type="sldNum" sz="quarter" idx="11"/>
          </p:nvPr>
        </p:nvSpPr>
        <p:spPr/>
        <p:txBody>
          <a:bodyPr/>
          <a:lstStyle/>
          <a:p>
            <a:fld id="{D51A18D0-07D8-4CF9-AC22-7D086BF3CB1A}"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DBC92309-9979-4051-9531-30D0C68D39FE}" type="datetimeFigureOut">
              <a:rPr lang="en-IN" smtClean="0"/>
              <a:t>24-12-2020</a:t>
            </a:fld>
            <a:endParaRPr lang="en-IN"/>
          </a:p>
        </p:txBody>
      </p:sp>
      <p:sp>
        <p:nvSpPr>
          <p:cNvPr id="8" name="Slide Number Placeholder 7"/>
          <p:cNvSpPr>
            <a:spLocks noGrp="1"/>
          </p:cNvSpPr>
          <p:nvPr>
            <p:ph type="sldNum" sz="quarter" idx="11"/>
          </p:nvPr>
        </p:nvSpPr>
        <p:spPr/>
        <p:txBody>
          <a:bodyPr/>
          <a:lstStyle/>
          <a:p>
            <a:fld id="{D51A18D0-07D8-4CF9-AC22-7D086BF3CB1A}"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BC92309-9979-4051-9531-30D0C68D39FE}" type="datetimeFigureOut">
              <a:rPr lang="en-IN" smtClean="0"/>
              <a:t>24-12-2020</a:t>
            </a:fld>
            <a:endParaRPr lang="en-IN"/>
          </a:p>
        </p:txBody>
      </p:sp>
      <p:sp>
        <p:nvSpPr>
          <p:cNvPr id="6" name="Slide Number Placeholder 5"/>
          <p:cNvSpPr>
            <a:spLocks noGrp="1"/>
          </p:cNvSpPr>
          <p:nvPr>
            <p:ph type="sldNum" sz="quarter" idx="11"/>
          </p:nvPr>
        </p:nvSpPr>
        <p:spPr/>
        <p:txBody>
          <a:bodyPr/>
          <a:lstStyle/>
          <a:p>
            <a:fld id="{D51A18D0-07D8-4CF9-AC22-7D086BF3CB1A}" type="slidenum">
              <a:rPr lang="en-IN" smtClean="0"/>
              <a:t>‹#›</a:t>
            </a:fld>
            <a:endParaRPr lang="en-IN"/>
          </a:p>
        </p:txBody>
      </p:sp>
      <p:sp>
        <p:nvSpPr>
          <p:cNvPr id="7" name="Footer Placeholder 6"/>
          <p:cNvSpPr>
            <a:spLocks noGrp="1"/>
          </p:cNvSpPr>
          <p:nvPr>
            <p:ph type="ftr" sz="quarter" idx="12"/>
          </p:nvPr>
        </p:nvSpPr>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DBC92309-9979-4051-9531-30D0C68D39FE}" type="datetimeFigureOut">
              <a:rPr lang="en-IN" smtClean="0"/>
              <a:t>24-12-2020</a:t>
            </a:fld>
            <a:endParaRPr lang="en-IN"/>
          </a:p>
        </p:txBody>
      </p:sp>
      <p:sp>
        <p:nvSpPr>
          <p:cNvPr id="16" name="Slide Number Placeholder 15"/>
          <p:cNvSpPr>
            <a:spLocks noGrp="1"/>
          </p:cNvSpPr>
          <p:nvPr>
            <p:ph type="sldNum" sz="quarter" idx="11"/>
          </p:nvPr>
        </p:nvSpPr>
        <p:spPr/>
        <p:txBody>
          <a:bodyPr/>
          <a:lstStyle/>
          <a:p>
            <a:fld id="{D51A18D0-07D8-4CF9-AC22-7D086BF3CB1A}"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DBC92309-9979-4051-9531-30D0C68D39FE}" type="datetimeFigureOut">
              <a:rPr lang="en-IN" smtClean="0"/>
              <a:t>24-12-2020</a:t>
            </a:fld>
            <a:endParaRPr lang="en-IN"/>
          </a:p>
        </p:txBody>
      </p:sp>
      <p:sp>
        <p:nvSpPr>
          <p:cNvPr id="14" name="Slide Number Placeholder 13"/>
          <p:cNvSpPr>
            <a:spLocks noGrp="1"/>
          </p:cNvSpPr>
          <p:nvPr>
            <p:ph type="sldNum" sz="quarter" idx="11"/>
          </p:nvPr>
        </p:nvSpPr>
        <p:spPr/>
        <p:txBody>
          <a:bodyPr/>
          <a:lstStyle/>
          <a:p>
            <a:fld id="{D51A18D0-07D8-4CF9-AC22-7D086BF3CB1A}"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DBC92309-9979-4051-9531-30D0C68D39FE}" type="datetimeFigureOut">
              <a:rPr lang="en-IN" smtClean="0"/>
              <a:t>24-12-2020</a:t>
            </a:fld>
            <a:endParaRPr lang="en-IN"/>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IN"/>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D51A18D0-07D8-4CF9-AC22-7D086BF3CB1A}"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6.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6.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6.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13" Type="http://schemas.microsoft.com/office/2007/relationships/hdphoto" Target="../media/hdphoto1.wdp"/><Relationship Id="rId18" Type="http://schemas.openxmlformats.org/officeDocument/2006/relationships/image" Target="../media/image10.png"/><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6.png"/><Relationship Id="rId17" Type="http://schemas.openxmlformats.org/officeDocument/2006/relationships/image" Target="../media/image9.jpeg"/><Relationship Id="rId2" Type="http://schemas.openxmlformats.org/officeDocument/2006/relationships/diagramData" Target="../diagrams/data3.xml"/><Relationship Id="rId16" Type="http://schemas.openxmlformats.org/officeDocument/2006/relationships/image" Target="../media/image8.png"/><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microsoft.com/office/2007/relationships/hdphoto" Target="../media/hdphoto2.wdp"/><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Big Data </a:t>
            </a:r>
            <a:endParaRPr lang="en-IN" dirty="0"/>
          </a:p>
        </p:txBody>
      </p:sp>
      <p:sp>
        <p:nvSpPr>
          <p:cNvPr id="3" name="Subtitle 2"/>
          <p:cNvSpPr>
            <a:spLocks noGrp="1"/>
          </p:cNvSpPr>
          <p:nvPr>
            <p:ph type="subTitle" idx="1"/>
          </p:nvPr>
        </p:nvSpPr>
        <p:spPr/>
        <p:txBody>
          <a:bodyPr>
            <a:normAutofit lnSpcReduction="10000"/>
          </a:bodyPr>
          <a:lstStyle/>
          <a:p>
            <a:pPr algn="r"/>
            <a:r>
              <a:rPr lang="en-IN" sz="1800" dirty="0" err="1" smtClean="0"/>
              <a:t>Akshit</a:t>
            </a:r>
            <a:r>
              <a:rPr lang="en-IN" sz="1800" dirty="0" smtClean="0"/>
              <a:t> </a:t>
            </a:r>
            <a:r>
              <a:rPr lang="en-IN" sz="1800" dirty="0" err="1" smtClean="0"/>
              <a:t>Gokuldas</a:t>
            </a:r>
            <a:r>
              <a:rPr lang="en-IN" sz="1800" dirty="0" smtClean="0"/>
              <a:t> </a:t>
            </a:r>
            <a:r>
              <a:rPr lang="en-IN" sz="1800" dirty="0" err="1" smtClean="0"/>
              <a:t>Karande</a:t>
            </a:r>
            <a:r>
              <a:rPr lang="en-IN" sz="1800" dirty="0" smtClean="0"/>
              <a:t> </a:t>
            </a:r>
          </a:p>
          <a:p>
            <a:pPr algn="r"/>
            <a:r>
              <a:rPr lang="en-IN" sz="1800" dirty="0" smtClean="0"/>
              <a:t>10303320191124510057</a:t>
            </a:r>
            <a:endParaRPr lang="en-IN" sz="1800" dirty="0"/>
          </a:p>
        </p:txBody>
      </p:sp>
    </p:spTree>
    <p:extLst>
      <p:ext uri="{BB962C8B-B14F-4D97-AF65-F5344CB8AC3E}">
        <p14:creationId xmlns:p14="http://schemas.microsoft.com/office/powerpoint/2010/main" val="2200792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5576" y="5229200"/>
            <a:ext cx="7543800" cy="914400"/>
          </a:xfrm>
        </p:spPr>
        <p:txBody>
          <a:bodyPr/>
          <a:lstStyle/>
          <a:p>
            <a:pPr lvl="0"/>
            <a:r>
              <a:rPr lang="en-IN" sz="5400" dirty="0" smtClean="0"/>
              <a:t>Variability</a:t>
            </a:r>
            <a:endParaRPr lang="en-IN" dirty="0"/>
          </a:p>
        </p:txBody>
      </p:sp>
      <p:cxnSp>
        <p:nvCxnSpPr>
          <p:cNvPr id="4" name="Straight Connector 3"/>
          <p:cNvCxnSpPr/>
          <p:nvPr/>
        </p:nvCxnSpPr>
        <p:spPr>
          <a:xfrm>
            <a:off x="827584" y="5013176"/>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3968" y="836712"/>
            <a:ext cx="3657600" cy="3657600"/>
          </a:xfrm>
        </p:spPr>
      </p:pic>
      <p:sp>
        <p:nvSpPr>
          <p:cNvPr id="8" name="TextBox 7"/>
          <p:cNvSpPr txBox="1"/>
          <p:nvPr/>
        </p:nvSpPr>
        <p:spPr>
          <a:xfrm>
            <a:off x="827584" y="1124744"/>
            <a:ext cx="2896566" cy="923330"/>
          </a:xfrm>
          <a:prstGeom prst="rect">
            <a:avLst/>
          </a:prstGeom>
          <a:noFill/>
        </p:spPr>
        <p:txBody>
          <a:bodyPr wrap="square" rtlCol="0">
            <a:spAutoFit/>
          </a:bodyPr>
          <a:lstStyle/>
          <a:p>
            <a:r>
              <a:rPr lang="en-IN" dirty="0" smtClean="0"/>
              <a:t>Mechanism to bring</a:t>
            </a:r>
          </a:p>
          <a:p>
            <a:r>
              <a:rPr lang="en-IN" dirty="0" smtClean="0"/>
              <a:t>the correct meaning out</a:t>
            </a:r>
          </a:p>
          <a:p>
            <a:r>
              <a:rPr lang="en-IN" dirty="0" smtClean="0"/>
              <a:t>of the data</a:t>
            </a:r>
            <a:endParaRPr lang="en-IN" dirty="0"/>
          </a:p>
        </p:txBody>
      </p:sp>
    </p:spTree>
    <p:extLst>
      <p:ext uri="{BB962C8B-B14F-4D97-AF65-F5344CB8AC3E}">
        <p14:creationId xmlns:p14="http://schemas.microsoft.com/office/powerpoint/2010/main" val="1273496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7437" y="744583"/>
            <a:ext cx="6362163" cy="33324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itle 2"/>
          <p:cNvSpPr>
            <a:spLocks noGrp="1"/>
          </p:cNvSpPr>
          <p:nvPr>
            <p:ph type="title"/>
          </p:nvPr>
        </p:nvSpPr>
        <p:spPr>
          <a:xfrm>
            <a:off x="827584" y="5373216"/>
            <a:ext cx="7543800" cy="914400"/>
          </a:xfrm>
        </p:spPr>
        <p:txBody>
          <a:bodyPr/>
          <a:lstStyle/>
          <a:p>
            <a:pPr lvl="0"/>
            <a:r>
              <a:rPr lang="en-IN" sz="5400" dirty="0" smtClean="0"/>
              <a:t>Variety</a:t>
            </a:r>
            <a:endParaRPr lang="en-IN" dirty="0"/>
          </a:p>
        </p:txBody>
      </p:sp>
      <p:cxnSp>
        <p:nvCxnSpPr>
          <p:cNvPr id="4" name="Straight Connector 3"/>
          <p:cNvCxnSpPr/>
          <p:nvPr/>
        </p:nvCxnSpPr>
        <p:spPr>
          <a:xfrm>
            <a:off x="827584" y="5013176"/>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35696" y="4324454"/>
            <a:ext cx="6408712" cy="369332"/>
          </a:xfrm>
          <a:prstGeom prst="rect">
            <a:avLst/>
          </a:prstGeom>
          <a:noFill/>
        </p:spPr>
        <p:txBody>
          <a:bodyPr wrap="square" rtlCol="0">
            <a:spAutoFit/>
          </a:bodyPr>
          <a:lstStyle/>
          <a:p>
            <a:r>
              <a:rPr lang="en-IN" dirty="0" smtClean="0"/>
              <a:t>Different kinds of data being generated from various sources. </a:t>
            </a:r>
            <a:endParaRPr lang="en-IN" dirty="0"/>
          </a:p>
        </p:txBody>
      </p:sp>
    </p:spTree>
    <p:extLst>
      <p:ext uri="{BB962C8B-B14F-4D97-AF65-F5344CB8AC3E}">
        <p14:creationId xmlns:p14="http://schemas.microsoft.com/office/powerpoint/2010/main" val="2217411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99592" y="5445224"/>
            <a:ext cx="7543800" cy="914400"/>
          </a:xfrm>
        </p:spPr>
        <p:txBody>
          <a:bodyPr/>
          <a:lstStyle/>
          <a:p>
            <a:pPr lvl="0"/>
            <a:r>
              <a:rPr lang="en-IN" sz="5400" dirty="0" smtClean="0"/>
              <a:t>Veracity</a:t>
            </a:r>
            <a:endParaRPr lang="en-IN" dirty="0"/>
          </a:p>
        </p:txBody>
      </p:sp>
      <p:cxnSp>
        <p:nvCxnSpPr>
          <p:cNvPr id="4" name="Straight Connector 3"/>
          <p:cNvCxnSpPr/>
          <p:nvPr/>
        </p:nvCxnSpPr>
        <p:spPr>
          <a:xfrm>
            <a:off x="827584" y="5013176"/>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619672" y="3707740"/>
            <a:ext cx="6984776" cy="369332"/>
          </a:xfrm>
          <a:prstGeom prst="rect">
            <a:avLst/>
          </a:prstGeom>
          <a:noFill/>
        </p:spPr>
        <p:txBody>
          <a:bodyPr wrap="square" rtlCol="0">
            <a:spAutoFit/>
          </a:bodyPr>
          <a:lstStyle/>
          <a:p>
            <a:r>
              <a:rPr lang="en-IN" dirty="0" smtClean="0"/>
              <a:t>Uncertainty and inconsistencies in data</a:t>
            </a:r>
            <a:endParaRPr lang="en-IN"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0601450"/>
              </p:ext>
            </p:extLst>
          </p:nvPr>
        </p:nvGraphicFramePr>
        <p:xfrm>
          <a:off x="1763688" y="908720"/>
          <a:ext cx="6480720" cy="2267456"/>
        </p:xfrm>
        <a:graphic>
          <a:graphicData uri="http://schemas.openxmlformats.org/drawingml/2006/table">
            <a:tbl>
              <a:tblPr firstRow="1" bandRow="1">
                <a:tableStyleId>{7DF18680-E054-41AD-8BC1-D1AEF772440D}</a:tableStyleId>
              </a:tblPr>
              <a:tblGrid>
                <a:gridCol w="1620180"/>
                <a:gridCol w="1620180"/>
                <a:gridCol w="1620180"/>
                <a:gridCol w="1620180"/>
              </a:tblGrid>
              <a:tr h="683492">
                <a:tc>
                  <a:txBody>
                    <a:bodyPr/>
                    <a:lstStyle/>
                    <a:p>
                      <a:r>
                        <a:rPr lang="en-IN" dirty="0" smtClean="0"/>
                        <a:t>Mean</a:t>
                      </a:r>
                      <a:endParaRPr lang="en-IN" dirty="0"/>
                    </a:p>
                  </a:txBody>
                  <a:tcPr/>
                </a:tc>
                <a:tc>
                  <a:txBody>
                    <a:bodyPr/>
                    <a:lstStyle/>
                    <a:p>
                      <a:r>
                        <a:rPr lang="en-IN" dirty="0" smtClean="0"/>
                        <a:t>Min </a:t>
                      </a:r>
                      <a:endParaRPr lang="en-IN" dirty="0"/>
                    </a:p>
                  </a:txBody>
                  <a:tcPr/>
                </a:tc>
                <a:tc>
                  <a:txBody>
                    <a:bodyPr/>
                    <a:lstStyle/>
                    <a:p>
                      <a:r>
                        <a:rPr lang="en-IN" dirty="0" smtClean="0"/>
                        <a:t>Max</a:t>
                      </a:r>
                      <a:endParaRPr lang="en-IN" dirty="0"/>
                    </a:p>
                  </a:txBody>
                  <a:tcPr/>
                </a:tc>
                <a:tc>
                  <a:txBody>
                    <a:bodyPr/>
                    <a:lstStyle/>
                    <a:p>
                      <a:r>
                        <a:rPr lang="en-IN" dirty="0" smtClean="0"/>
                        <a:t>Standard</a:t>
                      </a:r>
                      <a:r>
                        <a:rPr lang="en-IN" baseline="0" dirty="0" smtClean="0"/>
                        <a:t> deviation </a:t>
                      </a:r>
                      <a:endParaRPr lang="en-IN" dirty="0"/>
                    </a:p>
                  </a:txBody>
                  <a:tcPr/>
                </a:tc>
              </a:tr>
              <a:tr h="395991">
                <a:tc>
                  <a:txBody>
                    <a:bodyPr/>
                    <a:lstStyle/>
                    <a:p>
                      <a:r>
                        <a:rPr lang="en-IN" dirty="0" smtClean="0"/>
                        <a:t>6.5</a:t>
                      </a:r>
                      <a:endParaRPr lang="en-IN" dirty="0"/>
                    </a:p>
                  </a:txBody>
                  <a:tcPr/>
                </a:tc>
                <a:tc>
                  <a:txBody>
                    <a:bodyPr/>
                    <a:lstStyle/>
                    <a:p>
                      <a:r>
                        <a:rPr lang="en-IN" dirty="0" smtClean="0"/>
                        <a:t>6.84</a:t>
                      </a:r>
                      <a:endParaRPr lang="en-IN" dirty="0"/>
                    </a:p>
                  </a:txBody>
                  <a:tcPr/>
                </a:tc>
                <a:tc>
                  <a:txBody>
                    <a:bodyPr/>
                    <a:lstStyle/>
                    <a:p>
                      <a:r>
                        <a:rPr lang="en-IN" dirty="0" smtClean="0"/>
                        <a:t>1000000</a:t>
                      </a:r>
                      <a:endParaRPr lang="en-IN" dirty="0"/>
                    </a:p>
                  </a:txBody>
                  <a:tcPr/>
                </a:tc>
                <a:tc>
                  <a:txBody>
                    <a:bodyPr/>
                    <a:lstStyle/>
                    <a:p>
                      <a:r>
                        <a:rPr lang="en-IN" dirty="0" smtClean="0"/>
                        <a:t>0.54</a:t>
                      </a:r>
                      <a:endParaRPr lang="en-IN" dirty="0"/>
                    </a:p>
                  </a:txBody>
                  <a:tcPr/>
                </a:tc>
              </a:tr>
              <a:tr h="395991">
                <a:tc>
                  <a:txBody>
                    <a:bodyPr/>
                    <a:lstStyle/>
                    <a:p>
                      <a:r>
                        <a:rPr lang="en-IN" dirty="0" smtClean="0"/>
                        <a:t>2.58</a:t>
                      </a:r>
                      <a:endParaRPr lang="en-IN" dirty="0"/>
                    </a:p>
                  </a:txBody>
                  <a:tcPr/>
                </a:tc>
                <a:tc>
                  <a:txBody>
                    <a:bodyPr/>
                    <a:lstStyle/>
                    <a:p>
                      <a:r>
                        <a:rPr lang="en-IN" dirty="0" smtClean="0"/>
                        <a:t>2.00</a:t>
                      </a:r>
                      <a:endParaRPr lang="en-IN" dirty="0"/>
                    </a:p>
                  </a:txBody>
                  <a:tcPr/>
                </a:tc>
                <a:tc>
                  <a:txBody>
                    <a:bodyPr/>
                    <a:lstStyle/>
                    <a:p>
                      <a:r>
                        <a:rPr lang="en-IN" dirty="0" smtClean="0"/>
                        <a:t>514</a:t>
                      </a:r>
                      <a:endParaRPr lang="en-IN" dirty="0"/>
                    </a:p>
                  </a:txBody>
                  <a:tcPr/>
                </a:tc>
                <a:tc>
                  <a:txBody>
                    <a:bodyPr/>
                    <a:lstStyle/>
                    <a:p>
                      <a:r>
                        <a:rPr lang="en-IN" dirty="0" smtClean="0"/>
                        <a:t>0.12</a:t>
                      </a:r>
                      <a:endParaRPr lang="en-IN" dirty="0"/>
                    </a:p>
                  </a:txBody>
                  <a:tcPr/>
                </a:tc>
              </a:tr>
              <a:tr h="395991">
                <a:tc>
                  <a:txBody>
                    <a:bodyPr/>
                    <a:lstStyle/>
                    <a:p>
                      <a:r>
                        <a:rPr lang="en-IN" dirty="0" smtClean="0"/>
                        <a:t>5.64</a:t>
                      </a:r>
                      <a:endParaRPr lang="en-IN" dirty="0"/>
                    </a:p>
                  </a:txBody>
                  <a:tcPr/>
                </a:tc>
                <a:tc>
                  <a:txBody>
                    <a:bodyPr/>
                    <a:lstStyle/>
                    <a:p>
                      <a:r>
                        <a:rPr lang="en-IN" dirty="0" smtClean="0"/>
                        <a:t>101</a:t>
                      </a:r>
                      <a:endParaRPr lang="en-IN" dirty="0"/>
                    </a:p>
                  </a:txBody>
                  <a:tcPr/>
                </a:tc>
                <a:tc>
                  <a:txBody>
                    <a:bodyPr/>
                    <a:lstStyle/>
                    <a:p>
                      <a:r>
                        <a:rPr lang="en-IN" dirty="0" smtClean="0"/>
                        <a:t>??</a:t>
                      </a:r>
                      <a:endParaRPr lang="en-IN" dirty="0"/>
                    </a:p>
                  </a:txBody>
                  <a:tcPr>
                    <a:solidFill>
                      <a:srgbClr val="00B0F0"/>
                    </a:solidFill>
                  </a:tcPr>
                </a:tc>
                <a:tc>
                  <a:txBody>
                    <a:bodyPr/>
                    <a:lstStyle/>
                    <a:p>
                      <a:r>
                        <a:rPr lang="en-IN" dirty="0" smtClean="0"/>
                        <a:t>514798</a:t>
                      </a:r>
                      <a:endParaRPr lang="en-IN" dirty="0"/>
                    </a:p>
                  </a:txBody>
                  <a:tcPr>
                    <a:solidFill>
                      <a:srgbClr val="00B0F0"/>
                    </a:solidFill>
                  </a:tcPr>
                </a:tc>
              </a:tr>
              <a:tr h="395991">
                <a:tc>
                  <a:txBody>
                    <a:bodyPr/>
                    <a:lstStyle/>
                    <a:p>
                      <a:r>
                        <a:rPr lang="en-IN" dirty="0" smtClean="0"/>
                        <a:t>415780</a:t>
                      </a:r>
                      <a:endParaRPr lang="en-IN" dirty="0"/>
                    </a:p>
                  </a:txBody>
                  <a:tcPr>
                    <a:solidFill>
                      <a:srgbClr val="00B0F0"/>
                    </a:solidFill>
                  </a:tcPr>
                </a:tc>
                <a:tc>
                  <a:txBody>
                    <a:bodyPr/>
                    <a:lstStyle/>
                    <a:p>
                      <a:r>
                        <a:rPr lang="en-IN" dirty="0" smtClean="0"/>
                        <a:t>??</a:t>
                      </a:r>
                      <a:endParaRPr lang="en-IN" dirty="0"/>
                    </a:p>
                  </a:txBody>
                  <a:tcPr>
                    <a:solidFill>
                      <a:srgbClr val="00B0F0"/>
                    </a:solidFill>
                  </a:tcPr>
                </a:tc>
                <a:tc>
                  <a:txBody>
                    <a:bodyPr/>
                    <a:lstStyle/>
                    <a:p>
                      <a:r>
                        <a:rPr lang="en-IN" dirty="0" smtClean="0"/>
                        <a:t>742</a:t>
                      </a:r>
                      <a:endParaRPr lang="en-IN" dirty="0"/>
                    </a:p>
                  </a:txBody>
                  <a:tcPr/>
                </a:tc>
                <a:tc>
                  <a:txBody>
                    <a:bodyPr/>
                    <a:lstStyle/>
                    <a:p>
                      <a:r>
                        <a:rPr lang="en-IN" dirty="0" smtClean="0"/>
                        <a:t>0.47</a:t>
                      </a:r>
                      <a:endParaRPr lang="en-IN" dirty="0"/>
                    </a:p>
                  </a:txBody>
                  <a:tcPr/>
                </a:tc>
              </a:tr>
            </a:tbl>
          </a:graphicData>
        </a:graphic>
      </p:graphicFrame>
    </p:spTree>
    <p:extLst>
      <p:ext uri="{BB962C8B-B14F-4D97-AF65-F5344CB8AC3E}">
        <p14:creationId xmlns:p14="http://schemas.microsoft.com/office/powerpoint/2010/main" val="15125222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5576" y="5373216"/>
            <a:ext cx="7543800" cy="914400"/>
          </a:xfrm>
        </p:spPr>
        <p:txBody>
          <a:bodyPr/>
          <a:lstStyle/>
          <a:p>
            <a:r>
              <a:rPr lang="en-IN" dirty="0" smtClean="0"/>
              <a:t>Big Data Eco-System</a:t>
            </a:r>
            <a:endParaRPr lang="en-IN" dirty="0"/>
          </a:p>
        </p:txBody>
      </p:sp>
      <p:cxnSp>
        <p:nvCxnSpPr>
          <p:cNvPr id="4" name="Straight Connector 3"/>
          <p:cNvCxnSpPr/>
          <p:nvPr/>
        </p:nvCxnSpPr>
        <p:spPr>
          <a:xfrm>
            <a:off x="827584" y="5229200"/>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9672" y="548680"/>
            <a:ext cx="5781249" cy="3960440"/>
          </a:xfrm>
        </p:spPr>
      </p:pic>
    </p:spTree>
    <p:extLst>
      <p:ext uri="{BB962C8B-B14F-4D97-AF65-F5344CB8AC3E}">
        <p14:creationId xmlns:p14="http://schemas.microsoft.com/office/powerpoint/2010/main" val="1474135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304581726"/>
              </p:ext>
            </p:extLst>
          </p:nvPr>
        </p:nvGraphicFramePr>
        <p:xfrm>
          <a:off x="647564" y="404664"/>
          <a:ext cx="7992888" cy="1512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827584" y="5157192"/>
            <a:ext cx="7543800" cy="914400"/>
          </a:xfrm>
        </p:spPr>
        <p:txBody>
          <a:bodyPr/>
          <a:lstStyle/>
          <a:p>
            <a:r>
              <a:rPr lang="en-IN" dirty="0"/>
              <a:t>Big Data Eco-System</a:t>
            </a:r>
          </a:p>
        </p:txBody>
      </p:sp>
      <p:cxnSp>
        <p:nvCxnSpPr>
          <p:cNvPr id="4" name="Straight Connector 3"/>
          <p:cNvCxnSpPr/>
          <p:nvPr/>
        </p:nvCxnSpPr>
        <p:spPr>
          <a:xfrm>
            <a:off x="827584" y="5085184"/>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47564" y="2060848"/>
            <a:ext cx="7992888" cy="2031325"/>
          </a:xfrm>
          <a:prstGeom prst="rect">
            <a:avLst/>
          </a:prstGeom>
          <a:noFill/>
        </p:spPr>
        <p:txBody>
          <a:bodyPr wrap="square" rtlCol="0">
            <a:spAutoFit/>
          </a:bodyPr>
          <a:lstStyle/>
          <a:p>
            <a:pPr marL="285750" indent="-285750">
              <a:buFont typeface="Arial" pitchFamily="34" charset="0"/>
              <a:buChar char="•"/>
            </a:pPr>
            <a:r>
              <a:rPr lang="en-IN" dirty="0" smtClean="0"/>
              <a:t>Data Source : The bulk of big data generated comes from primarily </a:t>
            </a:r>
          </a:p>
          <a:p>
            <a:pPr marL="742950" lvl="1" indent="-285750">
              <a:buFont typeface="Arial" pitchFamily="34" charset="0"/>
              <a:buChar char="•"/>
            </a:pPr>
            <a:r>
              <a:rPr lang="en-IN" dirty="0" smtClean="0"/>
              <a:t>Social Data : </a:t>
            </a:r>
            <a:r>
              <a:rPr lang="en-IN" dirty="0"/>
              <a:t>Tweets &amp; </a:t>
            </a:r>
            <a:r>
              <a:rPr lang="en-IN" dirty="0" smtClean="0"/>
              <a:t>Rewets, </a:t>
            </a:r>
            <a:r>
              <a:rPr lang="en-IN" dirty="0"/>
              <a:t>Comments, Video Uploads, and general media that are uploaded and shared via the world’s </a:t>
            </a:r>
            <a:r>
              <a:rPr lang="en-IN" dirty="0" smtClean="0"/>
              <a:t>favourite </a:t>
            </a:r>
            <a:r>
              <a:rPr lang="en-IN" dirty="0"/>
              <a:t>social media platforms.</a:t>
            </a:r>
            <a:endParaRPr lang="en-IN" dirty="0" smtClean="0"/>
          </a:p>
          <a:p>
            <a:pPr marL="742950" lvl="1" indent="-285750">
              <a:buFont typeface="Arial" pitchFamily="34" charset="0"/>
              <a:buChar char="•"/>
            </a:pPr>
            <a:r>
              <a:rPr lang="en-IN" dirty="0" smtClean="0"/>
              <a:t>Machine Data : </a:t>
            </a:r>
            <a:r>
              <a:rPr lang="en-IN" dirty="0"/>
              <a:t>I</a:t>
            </a:r>
            <a:r>
              <a:rPr lang="en-IN" dirty="0" smtClean="0"/>
              <a:t>nformation </a:t>
            </a:r>
            <a:r>
              <a:rPr lang="en-IN" dirty="0"/>
              <a:t>which is generated by industrial equipment, sensors that are installed in machinery, and even web logs which track user </a:t>
            </a:r>
            <a:r>
              <a:rPr lang="en-IN" dirty="0" smtClean="0"/>
              <a:t>behaviour.</a:t>
            </a:r>
            <a:endParaRPr lang="en-IN" dirty="0"/>
          </a:p>
        </p:txBody>
      </p:sp>
    </p:spTree>
    <p:extLst>
      <p:ext uri="{BB962C8B-B14F-4D97-AF65-F5344CB8AC3E}">
        <p14:creationId xmlns:p14="http://schemas.microsoft.com/office/powerpoint/2010/main" val="847096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5576" y="5157192"/>
            <a:ext cx="7543800" cy="914400"/>
          </a:xfrm>
        </p:spPr>
        <p:txBody>
          <a:bodyPr/>
          <a:lstStyle/>
          <a:p>
            <a:r>
              <a:rPr lang="en-IN" dirty="0"/>
              <a:t>Big Data Eco-System</a:t>
            </a:r>
          </a:p>
        </p:txBody>
      </p:sp>
      <p:cxnSp>
        <p:nvCxnSpPr>
          <p:cNvPr id="4" name="Straight Connector 3"/>
          <p:cNvCxnSpPr/>
          <p:nvPr/>
        </p:nvCxnSpPr>
        <p:spPr>
          <a:xfrm>
            <a:off x="827584" y="5085184"/>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graphicFrame>
        <p:nvGraphicFramePr>
          <p:cNvPr id="5" name="Content Placeholder 4"/>
          <p:cNvGraphicFramePr>
            <a:graphicFrameLocks/>
          </p:cNvGraphicFramePr>
          <p:nvPr>
            <p:extLst>
              <p:ext uri="{D42A27DB-BD31-4B8C-83A1-F6EECF244321}">
                <p14:modId xmlns:p14="http://schemas.microsoft.com/office/powerpoint/2010/main" val="989530492"/>
              </p:ext>
            </p:extLst>
          </p:nvPr>
        </p:nvGraphicFramePr>
        <p:xfrm>
          <a:off x="647564" y="188640"/>
          <a:ext cx="7992888" cy="1512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67544" y="2492896"/>
            <a:ext cx="7848872" cy="1015663"/>
          </a:xfrm>
          <a:prstGeom prst="rect">
            <a:avLst/>
          </a:prstGeom>
          <a:noFill/>
        </p:spPr>
        <p:txBody>
          <a:bodyPr wrap="square" rtlCol="0">
            <a:spAutoFit/>
          </a:bodyPr>
          <a:lstStyle/>
          <a:p>
            <a:r>
              <a:rPr lang="en-IN" sz="2000" b="1" dirty="0"/>
              <a:t>Data acquisition</a:t>
            </a:r>
            <a:r>
              <a:rPr lang="en-IN" sz="2000" dirty="0"/>
              <a:t> is the process of sampling signals that measure real world physical conditions and converting the resulting samples into digital numeric values that can be manipulated by a computer.</a:t>
            </a:r>
          </a:p>
        </p:txBody>
      </p:sp>
    </p:spTree>
    <p:extLst>
      <p:ext uri="{BB962C8B-B14F-4D97-AF65-F5344CB8AC3E}">
        <p14:creationId xmlns:p14="http://schemas.microsoft.com/office/powerpoint/2010/main" val="2697856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445224"/>
            <a:ext cx="7543800" cy="914400"/>
          </a:xfrm>
        </p:spPr>
        <p:txBody>
          <a:bodyPr/>
          <a:lstStyle/>
          <a:p>
            <a:r>
              <a:rPr lang="en-IN" dirty="0"/>
              <a:t>Big Data Eco-System</a:t>
            </a:r>
          </a:p>
        </p:txBody>
      </p:sp>
      <p:cxnSp>
        <p:nvCxnSpPr>
          <p:cNvPr id="3" name="Straight Connector 2"/>
          <p:cNvCxnSpPr/>
          <p:nvPr/>
        </p:nvCxnSpPr>
        <p:spPr>
          <a:xfrm>
            <a:off x="827584" y="5229200"/>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graphicFrame>
        <p:nvGraphicFramePr>
          <p:cNvPr id="4" name="Content Placeholder 4"/>
          <p:cNvGraphicFramePr>
            <a:graphicFrameLocks/>
          </p:cNvGraphicFramePr>
          <p:nvPr>
            <p:extLst>
              <p:ext uri="{D42A27DB-BD31-4B8C-83A1-F6EECF244321}">
                <p14:modId xmlns:p14="http://schemas.microsoft.com/office/powerpoint/2010/main" val="2553810001"/>
              </p:ext>
            </p:extLst>
          </p:nvPr>
        </p:nvGraphicFramePr>
        <p:xfrm>
          <a:off x="647564" y="188640"/>
          <a:ext cx="7992888" cy="1512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043609" y="2204864"/>
            <a:ext cx="6120679" cy="2308324"/>
          </a:xfrm>
          <a:prstGeom prst="rect">
            <a:avLst/>
          </a:prstGeom>
          <a:noFill/>
        </p:spPr>
        <p:txBody>
          <a:bodyPr wrap="square" rtlCol="0">
            <a:spAutoFit/>
          </a:bodyPr>
          <a:lstStyle/>
          <a:p>
            <a:r>
              <a:rPr lang="en-IN" dirty="0"/>
              <a:t>A </a:t>
            </a:r>
            <a:r>
              <a:rPr lang="en-IN" b="1" dirty="0"/>
              <a:t>data warehouse</a:t>
            </a:r>
            <a:r>
              <a:rPr lang="en-IN" dirty="0"/>
              <a:t> is a type of </a:t>
            </a:r>
            <a:r>
              <a:rPr lang="en-IN" dirty="0" smtClean="0"/>
              <a:t>data management</a:t>
            </a:r>
            <a:r>
              <a:rPr lang="en-IN" dirty="0"/>
              <a:t> system that is designed to enable and support business intelligence (BI) activities, especially analytics. Data warehouses are solely intended to perform queries and analysis and often contain large amounts of historical data. The data within a data warehouse is usually derived from a wide range of sources such as application log files and transaction applications.</a:t>
            </a:r>
          </a:p>
        </p:txBody>
      </p:sp>
    </p:spTree>
    <p:extLst>
      <p:ext uri="{BB962C8B-B14F-4D97-AF65-F5344CB8AC3E}">
        <p14:creationId xmlns:p14="http://schemas.microsoft.com/office/powerpoint/2010/main" val="2632651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229200"/>
            <a:ext cx="7543800" cy="914400"/>
          </a:xfrm>
        </p:spPr>
        <p:txBody>
          <a:bodyPr/>
          <a:lstStyle/>
          <a:p>
            <a:r>
              <a:rPr lang="en-IN" dirty="0"/>
              <a:t>Big Data Eco-System</a:t>
            </a:r>
          </a:p>
        </p:txBody>
      </p:sp>
      <p:cxnSp>
        <p:nvCxnSpPr>
          <p:cNvPr id="3" name="Straight Connector 2"/>
          <p:cNvCxnSpPr/>
          <p:nvPr/>
        </p:nvCxnSpPr>
        <p:spPr>
          <a:xfrm>
            <a:off x="827584" y="4941168"/>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graphicFrame>
        <p:nvGraphicFramePr>
          <p:cNvPr id="4" name="Content Placeholder 4"/>
          <p:cNvGraphicFramePr>
            <a:graphicFrameLocks/>
          </p:cNvGraphicFramePr>
          <p:nvPr>
            <p:extLst>
              <p:ext uri="{D42A27DB-BD31-4B8C-83A1-F6EECF244321}">
                <p14:modId xmlns:p14="http://schemas.microsoft.com/office/powerpoint/2010/main" val="3627505991"/>
              </p:ext>
            </p:extLst>
          </p:nvPr>
        </p:nvGraphicFramePr>
        <p:xfrm>
          <a:off x="647564" y="188640"/>
          <a:ext cx="7992888" cy="1512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827585" y="2516996"/>
            <a:ext cx="7632847" cy="1200329"/>
          </a:xfrm>
          <a:prstGeom prst="rect">
            <a:avLst/>
          </a:prstGeom>
          <a:noFill/>
        </p:spPr>
        <p:txBody>
          <a:bodyPr wrap="square" rtlCol="0">
            <a:spAutoFit/>
          </a:bodyPr>
          <a:lstStyle/>
          <a:p>
            <a:r>
              <a:rPr lang="en-IN" dirty="0"/>
              <a:t>Business Intelligence in simple terms is the collection of systems, software, and products, which can import large data streams and use them to generate meaningful information that point towards the specific use-case or scenario.</a:t>
            </a:r>
          </a:p>
        </p:txBody>
      </p:sp>
    </p:spTree>
    <p:extLst>
      <p:ext uri="{BB962C8B-B14F-4D97-AF65-F5344CB8AC3E}">
        <p14:creationId xmlns:p14="http://schemas.microsoft.com/office/powerpoint/2010/main" val="1089471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157192"/>
            <a:ext cx="7543800" cy="914400"/>
          </a:xfrm>
        </p:spPr>
        <p:txBody>
          <a:bodyPr/>
          <a:lstStyle/>
          <a:p>
            <a:r>
              <a:rPr lang="en-IN" dirty="0"/>
              <a:t>Big Data Eco-System</a:t>
            </a:r>
          </a:p>
        </p:txBody>
      </p:sp>
      <p:cxnSp>
        <p:nvCxnSpPr>
          <p:cNvPr id="3" name="Straight Connector 2"/>
          <p:cNvCxnSpPr/>
          <p:nvPr/>
        </p:nvCxnSpPr>
        <p:spPr>
          <a:xfrm>
            <a:off x="827584" y="5041777"/>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graphicFrame>
        <p:nvGraphicFramePr>
          <p:cNvPr id="4" name="Content Placeholder 4"/>
          <p:cNvGraphicFramePr>
            <a:graphicFrameLocks/>
          </p:cNvGraphicFramePr>
          <p:nvPr>
            <p:extLst>
              <p:ext uri="{D42A27DB-BD31-4B8C-83A1-F6EECF244321}">
                <p14:modId xmlns:p14="http://schemas.microsoft.com/office/powerpoint/2010/main" val="2587901075"/>
              </p:ext>
            </p:extLst>
          </p:nvPr>
        </p:nvGraphicFramePr>
        <p:xfrm>
          <a:off x="647564" y="188640"/>
          <a:ext cx="7992888" cy="1512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043608" y="2338873"/>
            <a:ext cx="7200799" cy="1200329"/>
          </a:xfrm>
          <a:prstGeom prst="rect">
            <a:avLst/>
          </a:prstGeom>
          <a:noFill/>
        </p:spPr>
        <p:txBody>
          <a:bodyPr wrap="square" rtlCol="0">
            <a:spAutoFit/>
          </a:bodyPr>
          <a:lstStyle/>
          <a:p>
            <a:r>
              <a:rPr lang="en-IN" dirty="0"/>
              <a:t>Business Intelligence in simple terms is the collection of systems, software, and products, which can import large data streams and use them to generate meaningful information that point towards the specific use-case or scenario.</a:t>
            </a:r>
          </a:p>
        </p:txBody>
      </p:sp>
    </p:spTree>
    <p:extLst>
      <p:ext uri="{BB962C8B-B14F-4D97-AF65-F5344CB8AC3E}">
        <p14:creationId xmlns:p14="http://schemas.microsoft.com/office/powerpoint/2010/main" val="16306338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12026992"/>
              </p:ext>
            </p:extLst>
          </p:nvPr>
        </p:nvGraphicFramePr>
        <p:xfrm>
          <a:off x="1596008" y="692696"/>
          <a:ext cx="6096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828003" y="5445224"/>
            <a:ext cx="7543800" cy="914400"/>
          </a:xfrm>
        </p:spPr>
        <p:txBody>
          <a:bodyPr/>
          <a:lstStyle/>
          <a:p>
            <a:r>
              <a:rPr lang="en-IN" sz="4400" dirty="0" smtClean="0"/>
              <a:t>Big Data as an Opportunity</a:t>
            </a:r>
            <a:r>
              <a:rPr lang="en-IN" dirty="0" smtClean="0"/>
              <a:t> </a:t>
            </a:r>
            <a:endParaRPr lang="en-IN" dirty="0"/>
          </a:p>
        </p:txBody>
      </p:sp>
      <p:cxnSp>
        <p:nvCxnSpPr>
          <p:cNvPr id="5" name="Straight Connector 4"/>
          <p:cNvCxnSpPr/>
          <p:nvPr/>
        </p:nvCxnSpPr>
        <p:spPr>
          <a:xfrm>
            <a:off x="827584" y="5013176"/>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178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a:r>
              <a:rPr lang="en-IN" dirty="0" smtClean="0"/>
              <a:t>Evolution of Data</a:t>
            </a:r>
          </a:p>
          <a:p>
            <a:pPr marL="457200" indent="-457200"/>
            <a:r>
              <a:rPr lang="en-IN" dirty="0" smtClean="0"/>
              <a:t>What is Big Data ?</a:t>
            </a:r>
          </a:p>
          <a:p>
            <a:pPr marL="457200" indent="-457200"/>
            <a:r>
              <a:rPr lang="en-IN" dirty="0" smtClean="0"/>
              <a:t>Big Data as an Opportunity</a:t>
            </a:r>
          </a:p>
          <a:p>
            <a:pPr marL="457200" indent="-457200"/>
            <a:r>
              <a:rPr lang="en-IN" dirty="0" smtClean="0"/>
              <a:t>Problems  in Encasing Opportunity</a:t>
            </a:r>
          </a:p>
          <a:p>
            <a:pPr marL="457200" indent="-457200"/>
            <a:r>
              <a:rPr lang="en-IN" dirty="0" smtClean="0"/>
              <a:t>Hadoop As a solution</a:t>
            </a:r>
          </a:p>
        </p:txBody>
      </p:sp>
      <p:sp>
        <p:nvSpPr>
          <p:cNvPr id="2" name="Title 1"/>
          <p:cNvSpPr>
            <a:spLocks noGrp="1"/>
          </p:cNvSpPr>
          <p:nvPr>
            <p:ph type="title"/>
          </p:nvPr>
        </p:nvSpPr>
        <p:spPr/>
        <p:txBody>
          <a:bodyPr/>
          <a:lstStyle/>
          <a:p>
            <a:r>
              <a:rPr lang="en-IN" dirty="0" smtClean="0"/>
              <a:t>Agenda</a:t>
            </a:r>
            <a:endParaRPr lang="en-IN" dirty="0"/>
          </a:p>
        </p:txBody>
      </p:sp>
      <p:cxnSp>
        <p:nvCxnSpPr>
          <p:cNvPr id="5" name="Straight Connector 4"/>
          <p:cNvCxnSpPr/>
          <p:nvPr/>
        </p:nvCxnSpPr>
        <p:spPr>
          <a:xfrm>
            <a:off x="899592" y="4653136"/>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233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37740879"/>
              </p:ext>
            </p:extLst>
          </p:nvPr>
        </p:nvGraphicFramePr>
        <p:xfrm>
          <a:off x="971600" y="685800"/>
          <a:ext cx="7258000" cy="3967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755576" y="5445224"/>
            <a:ext cx="7543800" cy="914400"/>
          </a:xfrm>
        </p:spPr>
        <p:txBody>
          <a:bodyPr/>
          <a:lstStyle/>
          <a:p>
            <a:r>
              <a:rPr lang="en-IN" dirty="0" smtClean="0"/>
              <a:t>Big Data in Healthcare</a:t>
            </a:r>
            <a:endParaRPr lang="en-IN" dirty="0"/>
          </a:p>
        </p:txBody>
      </p:sp>
      <p:cxnSp>
        <p:nvCxnSpPr>
          <p:cNvPr id="5" name="Straight Connector 4"/>
          <p:cNvCxnSpPr/>
          <p:nvPr/>
        </p:nvCxnSpPr>
        <p:spPr>
          <a:xfrm>
            <a:off x="827584" y="5013176"/>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3487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152" b="89862" l="333" r="90000">
                        <a14:foregroundMark x1="4667" y1="7373" x2="4667" y2="7373"/>
                        <a14:foregroundMark x1="12833" y1="1382" x2="12833" y2="1382"/>
                        <a14:foregroundMark x1="333" y1="20737" x2="333" y2="20737"/>
                        <a14:foregroundMark x1="5000" y1="23733" x2="5000" y2="23733"/>
                        <a14:foregroundMark x1="17167" y1="18664" x2="17167" y2="18664"/>
                        <a14:foregroundMark x1="7500" y1="28111" x2="7500" y2="28111"/>
                        <a14:foregroundMark x1="17500" y1="46083" x2="17500" y2="46083"/>
                      </a14:backgroundRemoval>
                    </a14:imgEffect>
                  </a14:imgLayer>
                </a14:imgProps>
              </a:ext>
              <a:ext uri="{28A0092B-C50C-407E-A947-70E740481C1C}">
                <a14:useLocalDpi xmlns:a14="http://schemas.microsoft.com/office/drawing/2010/main" val="0"/>
              </a:ext>
            </a:extLst>
          </a:blip>
          <a:stretch>
            <a:fillRect/>
          </a:stretch>
        </p:blipFill>
        <p:spPr>
          <a:xfrm>
            <a:off x="6876256" y="1844824"/>
            <a:ext cx="5176612" cy="3744416"/>
          </a:xfrm>
        </p:spPr>
      </p:pic>
      <p:sp>
        <p:nvSpPr>
          <p:cNvPr id="3" name="Title 2"/>
          <p:cNvSpPr>
            <a:spLocks noGrp="1"/>
          </p:cNvSpPr>
          <p:nvPr>
            <p:ph type="title"/>
          </p:nvPr>
        </p:nvSpPr>
        <p:spPr>
          <a:xfrm>
            <a:off x="755576" y="5229200"/>
            <a:ext cx="7543800" cy="914400"/>
          </a:xfrm>
        </p:spPr>
        <p:txBody>
          <a:bodyPr/>
          <a:lstStyle/>
          <a:p>
            <a:r>
              <a:rPr lang="en-IN" dirty="0" smtClean="0"/>
              <a:t>Problems with Big Data</a:t>
            </a:r>
            <a:endParaRPr lang="en-IN" dirty="0"/>
          </a:p>
        </p:txBody>
      </p:sp>
      <p:sp>
        <p:nvSpPr>
          <p:cNvPr id="5" name="TextBox 4"/>
          <p:cNvSpPr txBox="1"/>
          <p:nvPr/>
        </p:nvSpPr>
        <p:spPr>
          <a:xfrm>
            <a:off x="395536" y="980728"/>
            <a:ext cx="6311343" cy="461665"/>
          </a:xfrm>
          <a:prstGeom prst="rect">
            <a:avLst/>
          </a:prstGeom>
          <a:noFill/>
        </p:spPr>
        <p:txBody>
          <a:bodyPr wrap="none" rtlCol="0">
            <a:spAutoFit/>
          </a:bodyPr>
          <a:lstStyle/>
          <a:p>
            <a:r>
              <a:rPr lang="en-IN" sz="2400" b="1" dirty="0" smtClean="0"/>
              <a:t>Problem 1</a:t>
            </a:r>
            <a:r>
              <a:rPr lang="en-IN" dirty="0" smtClean="0"/>
              <a:t>: Storing exponentially growing huge datasets</a:t>
            </a:r>
            <a:endParaRPr lang="en-IN" dirty="0"/>
          </a:p>
        </p:txBody>
      </p:sp>
      <p:cxnSp>
        <p:nvCxnSpPr>
          <p:cNvPr id="6" name="Straight Connector 5"/>
          <p:cNvCxnSpPr/>
          <p:nvPr/>
        </p:nvCxnSpPr>
        <p:spPr>
          <a:xfrm>
            <a:off x="827584" y="5013176"/>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5536" y="1628800"/>
            <a:ext cx="5688632" cy="2862322"/>
          </a:xfrm>
          <a:prstGeom prst="rect">
            <a:avLst/>
          </a:prstGeom>
          <a:noFill/>
        </p:spPr>
        <p:txBody>
          <a:bodyPr wrap="square" rtlCol="0">
            <a:spAutoFit/>
          </a:bodyPr>
          <a:lstStyle/>
          <a:p>
            <a:pPr marL="285750" indent="-285750">
              <a:buFont typeface="Arial" pitchFamily="34" charset="0"/>
              <a:buChar char="•"/>
            </a:pPr>
            <a:r>
              <a:rPr lang="en-IN" dirty="0" smtClean="0"/>
              <a:t>Data generated in past 2 years is more than the previous history in total</a:t>
            </a:r>
          </a:p>
          <a:p>
            <a:pPr marL="285750" indent="-285750">
              <a:buFont typeface="Arial" pitchFamily="34" charset="0"/>
              <a:buChar char="•"/>
            </a:pPr>
            <a:endParaRPr lang="en-IN" dirty="0"/>
          </a:p>
          <a:p>
            <a:pPr marL="285750" indent="-285750">
              <a:buFont typeface="Arial" pitchFamily="34" charset="0"/>
              <a:buChar char="•"/>
            </a:pPr>
            <a:r>
              <a:rPr lang="en-IN" dirty="0" smtClean="0"/>
              <a:t>By now, total digital data will grow to 44 </a:t>
            </a:r>
            <a:r>
              <a:rPr lang="en-IN" dirty="0" err="1" smtClean="0"/>
              <a:t>Zettabytes</a:t>
            </a:r>
            <a:r>
              <a:rPr lang="en-IN" dirty="0" smtClean="0"/>
              <a:t> approximately.</a:t>
            </a:r>
          </a:p>
          <a:p>
            <a:pPr marL="285750" indent="-285750">
              <a:buFont typeface="Arial" pitchFamily="34" charset="0"/>
              <a:buChar char="•"/>
            </a:pPr>
            <a:endParaRPr lang="en-IN" dirty="0"/>
          </a:p>
          <a:p>
            <a:pPr marL="285750" indent="-285750">
              <a:buFont typeface="Arial" pitchFamily="34" charset="0"/>
              <a:buChar char="•"/>
            </a:pPr>
            <a:r>
              <a:rPr lang="en-IN" dirty="0" smtClean="0"/>
              <a:t>By now, about 1.7MB of new information will be created every second for every person.</a:t>
            </a:r>
          </a:p>
          <a:p>
            <a:pPr marL="285750" indent="-285750">
              <a:buFont typeface="Arial" pitchFamily="34" charset="0"/>
              <a:buChar char="•"/>
            </a:pPr>
            <a:endParaRPr lang="en-IN" dirty="0"/>
          </a:p>
          <a:p>
            <a:pPr marL="285750" indent="-285750">
              <a:buFont typeface="Arial" pitchFamily="34" charset="0"/>
              <a:buChar char="•"/>
            </a:pPr>
            <a:endParaRPr lang="en-IN" dirty="0"/>
          </a:p>
        </p:txBody>
      </p:sp>
    </p:spTree>
    <p:extLst>
      <p:ext uri="{BB962C8B-B14F-4D97-AF65-F5344CB8AC3E}">
        <p14:creationId xmlns:p14="http://schemas.microsoft.com/office/powerpoint/2010/main" val="25729960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628800"/>
            <a:ext cx="3161827" cy="22465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itle 2"/>
          <p:cNvSpPr>
            <a:spLocks noGrp="1"/>
          </p:cNvSpPr>
          <p:nvPr>
            <p:ph type="title"/>
          </p:nvPr>
        </p:nvSpPr>
        <p:spPr>
          <a:xfrm>
            <a:off x="827584" y="5373216"/>
            <a:ext cx="7543800" cy="914400"/>
          </a:xfrm>
        </p:spPr>
        <p:txBody>
          <a:bodyPr/>
          <a:lstStyle/>
          <a:p>
            <a:r>
              <a:rPr lang="en-IN" dirty="0"/>
              <a:t>Problems with Big Data</a:t>
            </a:r>
          </a:p>
        </p:txBody>
      </p:sp>
      <p:cxnSp>
        <p:nvCxnSpPr>
          <p:cNvPr id="6" name="Straight Connector 5"/>
          <p:cNvCxnSpPr/>
          <p:nvPr/>
        </p:nvCxnSpPr>
        <p:spPr>
          <a:xfrm>
            <a:off x="827584" y="5013176"/>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131840" y="364014"/>
            <a:ext cx="6005170" cy="461665"/>
          </a:xfrm>
          <a:prstGeom prst="rect">
            <a:avLst/>
          </a:prstGeom>
          <a:noFill/>
        </p:spPr>
        <p:txBody>
          <a:bodyPr wrap="none" rtlCol="0">
            <a:spAutoFit/>
          </a:bodyPr>
          <a:lstStyle/>
          <a:p>
            <a:r>
              <a:rPr lang="en-IN" sz="2400" b="1" dirty="0" smtClean="0"/>
              <a:t>Problem 2</a:t>
            </a:r>
            <a:r>
              <a:rPr lang="en-IN" dirty="0" smtClean="0"/>
              <a:t>: Processing data having complex structure</a:t>
            </a:r>
            <a:endParaRPr lang="en-IN" dirty="0"/>
          </a:p>
        </p:txBody>
      </p:sp>
      <p:sp>
        <p:nvSpPr>
          <p:cNvPr id="9" name="TextBox 8"/>
          <p:cNvSpPr txBox="1"/>
          <p:nvPr/>
        </p:nvSpPr>
        <p:spPr>
          <a:xfrm>
            <a:off x="4067944" y="980728"/>
            <a:ext cx="4392488" cy="1200329"/>
          </a:xfrm>
          <a:prstGeom prst="rect">
            <a:avLst/>
          </a:prstGeom>
          <a:noFill/>
        </p:spPr>
        <p:txBody>
          <a:bodyPr wrap="square" rtlCol="0">
            <a:spAutoFit/>
          </a:bodyPr>
          <a:lstStyle/>
          <a:p>
            <a:pPr marL="285750" indent="-285750">
              <a:buFont typeface="Arial" pitchFamily="34" charset="0"/>
              <a:buChar char="•"/>
            </a:pPr>
            <a:r>
              <a:rPr lang="en-IN" dirty="0" smtClean="0"/>
              <a:t>Structured Data :</a:t>
            </a:r>
          </a:p>
          <a:p>
            <a:pPr marL="742950" lvl="1" indent="-285750">
              <a:buFont typeface="Arial" pitchFamily="34" charset="0"/>
              <a:buChar char="•"/>
            </a:pPr>
            <a:r>
              <a:rPr lang="en-IN" dirty="0" smtClean="0"/>
              <a:t>Organized data format</a:t>
            </a:r>
          </a:p>
          <a:p>
            <a:pPr marL="742950" lvl="1" indent="-285750">
              <a:buFont typeface="Arial" pitchFamily="34" charset="0"/>
              <a:buChar char="•"/>
            </a:pPr>
            <a:r>
              <a:rPr lang="en-IN" dirty="0" smtClean="0"/>
              <a:t>Data schema is fixed</a:t>
            </a:r>
          </a:p>
          <a:p>
            <a:pPr marL="742950" lvl="1" indent="-285750">
              <a:buFont typeface="Arial" pitchFamily="34" charset="0"/>
              <a:buChar char="•"/>
            </a:pPr>
            <a:r>
              <a:rPr lang="en-IN" dirty="0" smtClean="0"/>
              <a:t>Ex. RDBMS, Excel</a:t>
            </a:r>
          </a:p>
        </p:txBody>
      </p:sp>
      <p:sp>
        <p:nvSpPr>
          <p:cNvPr id="10" name="Rectangle 9"/>
          <p:cNvSpPr/>
          <p:nvPr/>
        </p:nvSpPr>
        <p:spPr>
          <a:xfrm>
            <a:off x="3978188" y="2564904"/>
            <a:ext cx="4572000" cy="1200329"/>
          </a:xfrm>
          <a:prstGeom prst="rect">
            <a:avLst/>
          </a:prstGeom>
        </p:spPr>
        <p:txBody>
          <a:bodyPr>
            <a:spAutoFit/>
          </a:bodyPr>
          <a:lstStyle/>
          <a:p>
            <a:pPr marL="285750" indent="-285750">
              <a:buFont typeface="Arial" pitchFamily="34" charset="0"/>
              <a:buChar char="•"/>
            </a:pPr>
            <a:r>
              <a:rPr lang="en-IN" dirty="0" smtClean="0"/>
              <a:t>Unstructured </a:t>
            </a:r>
            <a:r>
              <a:rPr lang="en-IN" dirty="0"/>
              <a:t>Data :</a:t>
            </a:r>
          </a:p>
          <a:p>
            <a:pPr marL="742950" lvl="1" indent="-285750">
              <a:buFont typeface="Arial" pitchFamily="34" charset="0"/>
              <a:buChar char="•"/>
            </a:pPr>
            <a:r>
              <a:rPr lang="en-IN" dirty="0" smtClean="0"/>
              <a:t>Unorganized </a:t>
            </a:r>
            <a:r>
              <a:rPr lang="en-IN" dirty="0"/>
              <a:t>data format</a:t>
            </a:r>
          </a:p>
          <a:p>
            <a:pPr marL="742950" lvl="1" indent="-285750">
              <a:buFont typeface="Arial" pitchFamily="34" charset="0"/>
              <a:buChar char="•"/>
            </a:pPr>
            <a:r>
              <a:rPr lang="en-IN" dirty="0" smtClean="0"/>
              <a:t>Unknown schema </a:t>
            </a:r>
          </a:p>
          <a:p>
            <a:pPr marL="742950" lvl="1" indent="-285750">
              <a:buFont typeface="Arial" pitchFamily="34" charset="0"/>
              <a:buChar char="•"/>
            </a:pPr>
            <a:r>
              <a:rPr lang="en-IN" dirty="0" smtClean="0"/>
              <a:t>Ex</a:t>
            </a:r>
            <a:r>
              <a:rPr lang="en-IN" dirty="0"/>
              <a:t>. </a:t>
            </a:r>
            <a:r>
              <a:rPr lang="en-IN" dirty="0" smtClean="0"/>
              <a:t>Multimedia files</a:t>
            </a:r>
            <a:endParaRPr lang="en-IN" dirty="0"/>
          </a:p>
        </p:txBody>
      </p:sp>
    </p:spTree>
    <p:extLst>
      <p:ext uri="{BB962C8B-B14F-4D97-AF65-F5344CB8AC3E}">
        <p14:creationId xmlns:p14="http://schemas.microsoft.com/office/powerpoint/2010/main" val="3340278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085184"/>
            <a:ext cx="7543800" cy="914400"/>
          </a:xfrm>
        </p:spPr>
        <p:txBody>
          <a:bodyPr/>
          <a:lstStyle/>
          <a:p>
            <a:r>
              <a:rPr lang="en-IN" dirty="0"/>
              <a:t>Problems with Big Data</a:t>
            </a:r>
          </a:p>
        </p:txBody>
      </p:sp>
      <p:cxnSp>
        <p:nvCxnSpPr>
          <p:cNvPr id="4" name="Straight Connector 3"/>
          <p:cNvCxnSpPr/>
          <p:nvPr/>
        </p:nvCxnSpPr>
        <p:spPr>
          <a:xfrm>
            <a:off x="827584" y="5013176"/>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1647931"/>
            <a:ext cx="5828831" cy="3167771"/>
          </a:xfrm>
          <a:prstGeom prst="rect">
            <a:avLst/>
          </a:prstGeom>
        </p:spPr>
      </p:pic>
      <p:sp>
        <p:nvSpPr>
          <p:cNvPr id="7" name="Rectangle 6"/>
          <p:cNvSpPr/>
          <p:nvPr/>
        </p:nvSpPr>
        <p:spPr>
          <a:xfrm>
            <a:off x="653548" y="291476"/>
            <a:ext cx="6942788" cy="1292662"/>
          </a:xfrm>
          <a:prstGeom prst="rect">
            <a:avLst/>
          </a:prstGeom>
        </p:spPr>
        <p:txBody>
          <a:bodyPr wrap="square">
            <a:spAutoFit/>
          </a:bodyPr>
          <a:lstStyle/>
          <a:p>
            <a:r>
              <a:rPr lang="en-IN" sz="2400" b="1" dirty="0"/>
              <a:t>Problem </a:t>
            </a:r>
            <a:r>
              <a:rPr lang="en-IN" sz="2400" b="1" dirty="0" smtClean="0"/>
              <a:t>3</a:t>
            </a:r>
            <a:r>
              <a:rPr lang="en-IN" dirty="0" smtClean="0"/>
              <a:t>: </a:t>
            </a:r>
            <a:r>
              <a:rPr lang="en-IN" dirty="0"/>
              <a:t>Processing data </a:t>
            </a:r>
            <a:r>
              <a:rPr lang="en-IN" dirty="0" smtClean="0"/>
              <a:t>transfer </a:t>
            </a:r>
          </a:p>
          <a:p>
            <a:endParaRPr lang="en-IN" dirty="0"/>
          </a:p>
          <a:p>
            <a:r>
              <a:rPr lang="en-IN" dirty="0" smtClean="0"/>
              <a:t>	The data is growing at much faster rate than that of disk read/write speed </a:t>
            </a:r>
            <a:endParaRPr lang="en-IN" dirty="0"/>
          </a:p>
        </p:txBody>
      </p:sp>
    </p:spTree>
    <p:extLst>
      <p:ext uri="{BB962C8B-B14F-4D97-AF65-F5344CB8AC3E}">
        <p14:creationId xmlns:p14="http://schemas.microsoft.com/office/powerpoint/2010/main" val="24174242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5816" y="1124744"/>
            <a:ext cx="3248025" cy="1409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itle 2"/>
          <p:cNvSpPr>
            <a:spLocks noGrp="1"/>
          </p:cNvSpPr>
          <p:nvPr>
            <p:ph type="title"/>
          </p:nvPr>
        </p:nvSpPr>
        <p:spPr>
          <a:xfrm>
            <a:off x="827584" y="5229200"/>
            <a:ext cx="7543800" cy="914400"/>
          </a:xfrm>
        </p:spPr>
        <p:txBody>
          <a:bodyPr/>
          <a:lstStyle/>
          <a:p>
            <a:r>
              <a:rPr lang="en-IN" dirty="0" smtClean="0"/>
              <a:t>Hadoop as Solution </a:t>
            </a:r>
            <a:endParaRPr lang="en-IN" dirty="0"/>
          </a:p>
        </p:txBody>
      </p:sp>
      <p:cxnSp>
        <p:nvCxnSpPr>
          <p:cNvPr id="4" name="Straight Connector 3"/>
          <p:cNvCxnSpPr/>
          <p:nvPr/>
        </p:nvCxnSpPr>
        <p:spPr>
          <a:xfrm>
            <a:off x="827584" y="5085184"/>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9552" y="3140968"/>
            <a:ext cx="8424936" cy="646331"/>
          </a:xfrm>
          <a:prstGeom prst="rect">
            <a:avLst/>
          </a:prstGeom>
          <a:noFill/>
        </p:spPr>
        <p:txBody>
          <a:bodyPr wrap="square" rtlCol="0">
            <a:spAutoFit/>
          </a:bodyPr>
          <a:lstStyle/>
          <a:p>
            <a:r>
              <a:rPr lang="en-IN" dirty="0" smtClean="0"/>
              <a:t>Hadoop is a framework that allows us to store and process large data sets in parallel and distribution fashion</a:t>
            </a:r>
            <a:endParaRPr lang="en-IN" dirty="0"/>
          </a:p>
        </p:txBody>
      </p:sp>
    </p:spTree>
    <p:extLst>
      <p:ext uri="{BB962C8B-B14F-4D97-AF65-F5344CB8AC3E}">
        <p14:creationId xmlns:p14="http://schemas.microsoft.com/office/powerpoint/2010/main" val="5189519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131" y="1052212"/>
            <a:ext cx="3248025" cy="1409700"/>
          </a:xfrm>
        </p:spPr>
      </p:pic>
      <p:cxnSp>
        <p:nvCxnSpPr>
          <p:cNvPr id="6" name="Straight Arrow Connector 5"/>
          <p:cNvCxnSpPr>
            <a:stCxn id="4" idx="1"/>
          </p:cNvCxnSpPr>
          <p:nvPr/>
        </p:nvCxnSpPr>
        <p:spPr>
          <a:xfrm flipH="1">
            <a:off x="2242051" y="1757062"/>
            <a:ext cx="720080" cy="1167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19672" y="3141171"/>
            <a:ext cx="862737" cy="369332"/>
          </a:xfrm>
          <a:prstGeom prst="rect">
            <a:avLst/>
          </a:prstGeom>
          <a:noFill/>
        </p:spPr>
        <p:txBody>
          <a:bodyPr wrap="none" rtlCol="0">
            <a:spAutoFit/>
          </a:bodyPr>
          <a:lstStyle/>
          <a:p>
            <a:r>
              <a:rPr lang="en-IN" dirty="0" smtClean="0"/>
              <a:t>HDFS </a:t>
            </a:r>
            <a:endParaRPr lang="en-IN" dirty="0"/>
          </a:p>
        </p:txBody>
      </p:sp>
      <p:cxnSp>
        <p:nvCxnSpPr>
          <p:cNvPr id="10" name="Straight Arrow Connector 9"/>
          <p:cNvCxnSpPr>
            <a:stCxn id="4" idx="3"/>
          </p:cNvCxnSpPr>
          <p:nvPr/>
        </p:nvCxnSpPr>
        <p:spPr>
          <a:xfrm>
            <a:off x="6210156" y="1757062"/>
            <a:ext cx="712415" cy="1167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41888" y="3141171"/>
            <a:ext cx="1415772" cy="369332"/>
          </a:xfrm>
          <a:prstGeom prst="rect">
            <a:avLst/>
          </a:prstGeom>
          <a:noFill/>
        </p:spPr>
        <p:txBody>
          <a:bodyPr wrap="none" rtlCol="0">
            <a:spAutoFit/>
          </a:bodyPr>
          <a:lstStyle/>
          <a:p>
            <a:r>
              <a:rPr lang="en-IN" dirty="0" err="1" smtClean="0"/>
              <a:t>MapReduce</a:t>
            </a:r>
            <a:endParaRPr lang="en-IN" dirty="0"/>
          </a:p>
        </p:txBody>
      </p:sp>
      <p:sp>
        <p:nvSpPr>
          <p:cNvPr id="13" name="TextBox 12"/>
          <p:cNvSpPr txBox="1"/>
          <p:nvPr/>
        </p:nvSpPr>
        <p:spPr>
          <a:xfrm>
            <a:off x="611560" y="3711310"/>
            <a:ext cx="3600400" cy="646331"/>
          </a:xfrm>
          <a:prstGeom prst="rect">
            <a:avLst/>
          </a:prstGeom>
          <a:noFill/>
        </p:spPr>
        <p:txBody>
          <a:bodyPr wrap="square" rtlCol="0">
            <a:spAutoFit/>
          </a:bodyPr>
          <a:lstStyle/>
          <a:p>
            <a:r>
              <a:rPr lang="en-IN" dirty="0" smtClean="0"/>
              <a:t>Allows to dump any kind of data across the cluster</a:t>
            </a:r>
            <a:endParaRPr lang="en-IN" dirty="0"/>
          </a:p>
        </p:txBody>
      </p:sp>
      <p:sp>
        <p:nvSpPr>
          <p:cNvPr id="14" name="TextBox 13"/>
          <p:cNvSpPr txBox="1"/>
          <p:nvPr/>
        </p:nvSpPr>
        <p:spPr>
          <a:xfrm>
            <a:off x="5124849" y="3711310"/>
            <a:ext cx="3911648" cy="646331"/>
          </a:xfrm>
          <a:prstGeom prst="rect">
            <a:avLst/>
          </a:prstGeom>
          <a:noFill/>
        </p:spPr>
        <p:txBody>
          <a:bodyPr wrap="square" rtlCol="0">
            <a:spAutoFit/>
          </a:bodyPr>
          <a:lstStyle/>
          <a:p>
            <a:r>
              <a:rPr lang="en-IN" dirty="0" smtClean="0"/>
              <a:t>Allows parallel processing of data stored in HDFS</a:t>
            </a:r>
            <a:endParaRPr lang="en-IN" dirty="0"/>
          </a:p>
        </p:txBody>
      </p:sp>
    </p:spTree>
    <p:extLst>
      <p:ext uri="{BB962C8B-B14F-4D97-AF65-F5344CB8AC3E}">
        <p14:creationId xmlns:p14="http://schemas.microsoft.com/office/powerpoint/2010/main" val="28048692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476672"/>
            <a:ext cx="6632796" cy="41593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itle 2"/>
          <p:cNvSpPr>
            <a:spLocks noGrp="1"/>
          </p:cNvSpPr>
          <p:nvPr>
            <p:ph type="title"/>
          </p:nvPr>
        </p:nvSpPr>
        <p:spPr>
          <a:xfrm>
            <a:off x="827584" y="5157192"/>
            <a:ext cx="7543800" cy="914400"/>
          </a:xfrm>
        </p:spPr>
        <p:txBody>
          <a:bodyPr/>
          <a:lstStyle/>
          <a:p>
            <a:r>
              <a:rPr lang="en-IN" dirty="0" smtClean="0"/>
              <a:t>Hadoop Eco-system</a:t>
            </a:r>
            <a:endParaRPr lang="en-IN" dirty="0"/>
          </a:p>
        </p:txBody>
      </p:sp>
      <p:cxnSp>
        <p:nvCxnSpPr>
          <p:cNvPr id="5" name="Straight Connector 4"/>
          <p:cNvCxnSpPr/>
          <p:nvPr/>
        </p:nvCxnSpPr>
        <p:spPr>
          <a:xfrm>
            <a:off x="827584" y="5085184"/>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5663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706254826"/>
              </p:ext>
            </p:extLst>
          </p:nvPr>
        </p:nvGraphicFramePr>
        <p:xfrm>
          <a:off x="827584" y="260648"/>
          <a:ext cx="7488832" cy="158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777240" y="5178896"/>
            <a:ext cx="7543800" cy="914400"/>
          </a:xfrm>
        </p:spPr>
        <p:txBody>
          <a:bodyPr/>
          <a:lstStyle/>
          <a:p>
            <a:r>
              <a:rPr lang="en-IN" dirty="0" smtClean="0"/>
              <a:t>Hadoop Eco-system</a:t>
            </a:r>
            <a:endParaRPr lang="en-IN" dirty="0"/>
          </a:p>
        </p:txBody>
      </p:sp>
      <p:cxnSp>
        <p:nvCxnSpPr>
          <p:cNvPr id="4" name="Straight Connector 3"/>
          <p:cNvCxnSpPr/>
          <p:nvPr/>
        </p:nvCxnSpPr>
        <p:spPr>
          <a:xfrm>
            <a:off x="827584" y="5085184"/>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572" y="2170111"/>
            <a:ext cx="7848872" cy="923330"/>
          </a:xfrm>
          <a:prstGeom prst="rect">
            <a:avLst/>
          </a:prstGeom>
          <a:noFill/>
        </p:spPr>
        <p:txBody>
          <a:bodyPr wrap="square" rtlCol="0">
            <a:spAutoFit/>
          </a:bodyPr>
          <a:lstStyle/>
          <a:p>
            <a:r>
              <a:rPr lang="en-IN" b="1" dirty="0" smtClean="0"/>
              <a:t>HDFS</a:t>
            </a:r>
            <a:r>
              <a:rPr lang="en-IN" dirty="0" smtClean="0"/>
              <a:t> : The </a:t>
            </a:r>
            <a:r>
              <a:rPr lang="en-IN" dirty="0"/>
              <a:t>Hadoop Distributed File System (HDFS) is a distributed file </a:t>
            </a:r>
            <a:r>
              <a:rPr lang="en-IN" dirty="0" smtClean="0"/>
              <a:t>system. HDFS </a:t>
            </a:r>
            <a:r>
              <a:rPr lang="en-IN" dirty="0"/>
              <a:t>is highly fault-tolerant and is designed to be deployed on low-cost hardware.</a:t>
            </a:r>
          </a:p>
        </p:txBody>
      </p:sp>
      <p:sp>
        <p:nvSpPr>
          <p:cNvPr id="7" name="TextBox 6"/>
          <p:cNvSpPr txBox="1"/>
          <p:nvPr/>
        </p:nvSpPr>
        <p:spPr>
          <a:xfrm>
            <a:off x="755576" y="3212976"/>
            <a:ext cx="6912768" cy="1200329"/>
          </a:xfrm>
          <a:prstGeom prst="rect">
            <a:avLst/>
          </a:prstGeom>
          <a:noFill/>
        </p:spPr>
        <p:txBody>
          <a:bodyPr wrap="square" rtlCol="0">
            <a:spAutoFit/>
          </a:bodyPr>
          <a:lstStyle/>
          <a:p>
            <a:r>
              <a:rPr lang="en-IN" b="1" dirty="0" err="1" smtClean="0"/>
              <a:t>Hbase</a:t>
            </a:r>
            <a:r>
              <a:rPr lang="en-IN" b="1" dirty="0" smtClean="0"/>
              <a:t> :</a:t>
            </a:r>
            <a:r>
              <a:rPr lang="en-IN" dirty="0"/>
              <a:t> </a:t>
            </a:r>
            <a:r>
              <a:rPr lang="en-IN" dirty="0" smtClean="0"/>
              <a:t>Is </a:t>
            </a:r>
            <a:r>
              <a:rPr lang="en-IN" dirty="0"/>
              <a:t>a column-oriented non-relational database management system that runs on top of Hadoop Distributed File System (HDFS). </a:t>
            </a:r>
            <a:r>
              <a:rPr lang="en-IN" dirty="0" err="1"/>
              <a:t>HBase</a:t>
            </a:r>
            <a:r>
              <a:rPr lang="en-IN" dirty="0"/>
              <a:t> provides a fault-tolerant way of storing sparse data </a:t>
            </a:r>
            <a:r>
              <a:rPr lang="en-IN" dirty="0" smtClean="0"/>
              <a:t>sets.</a:t>
            </a:r>
            <a:endParaRPr lang="en-IN" dirty="0"/>
          </a:p>
        </p:txBody>
      </p:sp>
    </p:spTree>
    <p:extLst>
      <p:ext uri="{BB962C8B-B14F-4D97-AF65-F5344CB8AC3E}">
        <p14:creationId xmlns:p14="http://schemas.microsoft.com/office/powerpoint/2010/main" val="3347142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5178896"/>
            <a:ext cx="7543800" cy="914400"/>
          </a:xfrm>
        </p:spPr>
        <p:txBody>
          <a:bodyPr/>
          <a:lstStyle/>
          <a:p>
            <a:r>
              <a:rPr lang="en-IN" dirty="0"/>
              <a:t>Hadoop Eco-system</a:t>
            </a:r>
          </a:p>
        </p:txBody>
      </p:sp>
      <p:cxnSp>
        <p:nvCxnSpPr>
          <p:cNvPr id="3" name="Straight Connector 2"/>
          <p:cNvCxnSpPr/>
          <p:nvPr/>
        </p:nvCxnSpPr>
        <p:spPr>
          <a:xfrm>
            <a:off x="827584" y="4869160"/>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graphicFrame>
        <p:nvGraphicFramePr>
          <p:cNvPr id="4" name="Content Placeholder 4"/>
          <p:cNvGraphicFramePr>
            <a:graphicFrameLocks/>
          </p:cNvGraphicFramePr>
          <p:nvPr>
            <p:extLst>
              <p:ext uri="{D42A27DB-BD31-4B8C-83A1-F6EECF244321}">
                <p14:modId xmlns:p14="http://schemas.microsoft.com/office/powerpoint/2010/main" val="3236991068"/>
              </p:ext>
            </p:extLst>
          </p:nvPr>
        </p:nvGraphicFramePr>
        <p:xfrm>
          <a:off x="827584" y="260648"/>
          <a:ext cx="7488832" cy="158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95536" y="2276872"/>
            <a:ext cx="8280920" cy="1754326"/>
          </a:xfrm>
          <a:prstGeom prst="rect">
            <a:avLst/>
          </a:prstGeom>
          <a:noFill/>
        </p:spPr>
        <p:txBody>
          <a:bodyPr wrap="square" rtlCol="0">
            <a:spAutoFit/>
          </a:bodyPr>
          <a:lstStyle/>
          <a:p>
            <a:r>
              <a:rPr lang="en-IN" dirty="0" err="1"/>
              <a:t>MapReduce</a:t>
            </a:r>
            <a:r>
              <a:rPr lang="en-IN" dirty="0"/>
              <a:t> is a processing technique and a program model for distributed computing based on java. The </a:t>
            </a:r>
            <a:r>
              <a:rPr lang="en-IN" dirty="0" err="1"/>
              <a:t>MapReduce</a:t>
            </a:r>
            <a:r>
              <a:rPr lang="en-IN" dirty="0"/>
              <a:t> algorithm contains two important tasks, namely Map and Reduce. Map takes a set of data and converts it into another set of data, where individual elements are broken down into tuples (key/value pairs). Secondly, reduce task, which takes the output from a map as an input and combines those data tuples into a smaller set of tuples.</a:t>
            </a:r>
          </a:p>
        </p:txBody>
      </p:sp>
    </p:spTree>
    <p:extLst>
      <p:ext uri="{BB962C8B-B14F-4D97-AF65-F5344CB8AC3E}">
        <p14:creationId xmlns:p14="http://schemas.microsoft.com/office/powerpoint/2010/main" val="2358401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5589240"/>
            <a:ext cx="7543800" cy="914400"/>
          </a:xfrm>
        </p:spPr>
        <p:txBody>
          <a:bodyPr/>
          <a:lstStyle/>
          <a:p>
            <a:r>
              <a:rPr lang="en-IN" dirty="0"/>
              <a:t>Hadoop Eco-system</a:t>
            </a:r>
          </a:p>
        </p:txBody>
      </p:sp>
      <p:cxnSp>
        <p:nvCxnSpPr>
          <p:cNvPr id="3" name="Straight Connector 2"/>
          <p:cNvCxnSpPr/>
          <p:nvPr/>
        </p:nvCxnSpPr>
        <p:spPr>
          <a:xfrm>
            <a:off x="827584" y="5445224"/>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graphicFrame>
        <p:nvGraphicFramePr>
          <p:cNvPr id="4" name="Content Placeholder 4"/>
          <p:cNvGraphicFramePr>
            <a:graphicFrameLocks/>
          </p:cNvGraphicFramePr>
          <p:nvPr>
            <p:extLst>
              <p:ext uri="{D42A27DB-BD31-4B8C-83A1-F6EECF244321}">
                <p14:modId xmlns:p14="http://schemas.microsoft.com/office/powerpoint/2010/main" val="1600744698"/>
              </p:ext>
            </p:extLst>
          </p:nvPr>
        </p:nvGraphicFramePr>
        <p:xfrm>
          <a:off x="827584" y="260648"/>
          <a:ext cx="7488832" cy="158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95536" y="1772816"/>
            <a:ext cx="7920880" cy="1754326"/>
          </a:xfrm>
          <a:prstGeom prst="rect">
            <a:avLst/>
          </a:prstGeom>
          <a:noFill/>
        </p:spPr>
        <p:txBody>
          <a:bodyPr wrap="square" rtlCol="0">
            <a:spAutoFit/>
          </a:bodyPr>
          <a:lstStyle/>
          <a:p>
            <a:pPr marL="285750" indent="-285750" fontAlgn="base">
              <a:buFont typeface="Arial" pitchFamily="34" charset="0"/>
              <a:buChar char="•"/>
            </a:pPr>
            <a:r>
              <a:rPr lang="en-IN" dirty="0" smtClean="0"/>
              <a:t>Pig :</a:t>
            </a:r>
          </a:p>
          <a:p>
            <a:pPr marL="742950" lvl="1" indent="-285750" fontAlgn="base">
              <a:buFont typeface="Arial" pitchFamily="34" charset="0"/>
              <a:buChar char="•"/>
            </a:pPr>
            <a:r>
              <a:rPr lang="en-IN" dirty="0" smtClean="0"/>
              <a:t>Pig </a:t>
            </a:r>
            <a:r>
              <a:rPr lang="en-IN" dirty="0"/>
              <a:t>was basically developed by Yahoo which works on a pig Latin language, which is Query based language similar to </a:t>
            </a:r>
            <a:r>
              <a:rPr lang="en-IN" dirty="0" smtClean="0"/>
              <a:t>SQL.</a:t>
            </a:r>
          </a:p>
          <a:p>
            <a:pPr marL="742950" lvl="1" indent="-285750" fontAlgn="base">
              <a:buFont typeface="Arial" pitchFamily="34" charset="0"/>
              <a:buChar char="•"/>
            </a:pPr>
            <a:r>
              <a:rPr lang="en-IN" dirty="0" smtClean="0"/>
              <a:t>It </a:t>
            </a:r>
            <a:r>
              <a:rPr lang="en-IN" dirty="0"/>
              <a:t>is a platform for structuring the data flow, processing and </a:t>
            </a:r>
            <a:r>
              <a:rPr lang="en-IN" dirty="0" smtClean="0"/>
              <a:t>analysing </a:t>
            </a:r>
            <a:r>
              <a:rPr lang="en-IN" dirty="0"/>
              <a:t>huge data sets.</a:t>
            </a:r>
          </a:p>
          <a:p>
            <a:pPr marL="285750" indent="-285750">
              <a:buFont typeface="Arial" pitchFamily="34" charset="0"/>
              <a:buChar char="•"/>
            </a:pPr>
            <a:endParaRPr lang="en-IN" dirty="0"/>
          </a:p>
        </p:txBody>
      </p:sp>
      <p:sp>
        <p:nvSpPr>
          <p:cNvPr id="6" name="TextBox 5"/>
          <p:cNvSpPr txBox="1"/>
          <p:nvPr/>
        </p:nvSpPr>
        <p:spPr>
          <a:xfrm>
            <a:off x="197768" y="3420322"/>
            <a:ext cx="8316416" cy="2031325"/>
          </a:xfrm>
          <a:prstGeom prst="rect">
            <a:avLst/>
          </a:prstGeom>
          <a:noFill/>
        </p:spPr>
        <p:txBody>
          <a:bodyPr wrap="square" rtlCol="0">
            <a:spAutoFit/>
          </a:bodyPr>
          <a:lstStyle/>
          <a:p>
            <a:pPr marL="285750" indent="-285750">
              <a:buFont typeface="Arial" pitchFamily="34" charset="0"/>
              <a:buChar char="•"/>
            </a:pPr>
            <a:r>
              <a:rPr lang="en-IN" dirty="0" smtClean="0"/>
              <a:t>Hive</a:t>
            </a:r>
          </a:p>
          <a:p>
            <a:pPr marL="742950" lvl="1" indent="-285750">
              <a:buFont typeface="Arial" pitchFamily="34" charset="0"/>
              <a:buChar char="•"/>
            </a:pPr>
            <a:r>
              <a:rPr lang="en-IN" dirty="0" smtClean="0"/>
              <a:t>With </a:t>
            </a:r>
            <a:r>
              <a:rPr lang="en-IN" dirty="0"/>
              <a:t>the help of SQL methodology and interface, HIVE performs reading and writing of large data sets. However, its query language is called as HQL (Hive Query Language</a:t>
            </a:r>
            <a:r>
              <a:rPr lang="en-IN" dirty="0" smtClean="0"/>
              <a:t>).</a:t>
            </a:r>
          </a:p>
          <a:p>
            <a:pPr marL="742950" lvl="1" indent="-285750">
              <a:buFont typeface="Arial" pitchFamily="34" charset="0"/>
              <a:buChar char="•"/>
            </a:pPr>
            <a:r>
              <a:rPr lang="en-IN" dirty="0" smtClean="0"/>
              <a:t>It </a:t>
            </a:r>
            <a:r>
              <a:rPr lang="en-IN" dirty="0"/>
              <a:t>is highly scalable as it allows real-time processing and batch processing both.</a:t>
            </a:r>
          </a:p>
          <a:p>
            <a:pPr marL="742950" lvl="1" indent="-285750">
              <a:buFont typeface="Arial" pitchFamily="34" charset="0"/>
              <a:buChar char="•"/>
            </a:pPr>
            <a:endParaRPr lang="en-IN" dirty="0"/>
          </a:p>
        </p:txBody>
      </p:sp>
    </p:spTree>
    <p:extLst>
      <p:ext uri="{BB962C8B-B14F-4D97-AF65-F5344CB8AC3E}">
        <p14:creationId xmlns:p14="http://schemas.microsoft.com/office/powerpoint/2010/main" val="4248895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13469626"/>
              </p:ext>
            </p:extLst>
          </p:nvPr>
        </p:nvGraphicFramePr>
        <p:xfrm>
          <a:off x="395536" y="476672"/>
          <a:ext cx="2808312"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IN" dirty="0" smtClean="0"/>
              <a:t>Evolution of Technology</a:t>
            </a:r>
            <a:endParaRPr lang="en-IN" dirty="0"/>
          </a:p>
        </p:txBody>
      </p:sp>
      <p:sp>
        <p:nvSpPr>
          <p:cNvPr id="5" name="phone3"/>
          <p:cNvSpPr>
            <a:spLocks noEditPoints="1" noChangeArrowheads="1"/>
          </p:cNvSpPr>
          <p:nvPr/>
        </p:nvSpPr>
        <p:spPr bwMode="auto">
          <a:xfrm>
            <a:off x="3956264" y="1010484"/>
            <a:ext cx="486905" cy="648072"/>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200 w 21600"/>
              <a:gd name="T17" fmla="*/ 23516 h 21600"/>
              <a:gd name="T18" fmla="*/ 21400 w 21600"/>
              <a:gd name="T19" fmla="*/ 4048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sz="2000"/>
          </a:p>
        </p:txBody>
      </p:sp>
      <p:cxnSp>
        <p:nvCxnSpPr>
          <p:cNvPr id="7" name="Straight Arrow Connector 6"/>
          <p:cNvCxnSpPr/>
          <p:nvPr/>
        </p:nvCxnSpPr>
        <p:spPr>
          <a:xfrm>
            <a:off x="4226327" y="1916832"/>
            <a:ext cx="0" cy="100811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24882" y="3417862"/>
            <a:ext cx="802888" cy="802888"/>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43025" y="880453"/>
            <a:ext cx="973395" cy="908133"/>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39171" y="3335912"/>
            <a:ext cx="1181101" cy="966788"/>
          </a:xfrm>
          <a:prstGeom prst="rect">
            <a:avLst/>
          </a:prstGeom>
        </p:spPr>
      </p:pic>
      <p:cxnSp>
        <p:nvCxnSpPr>
          <p:cNvPr id="11" name="Straight Arrow Connector 10"/>
          <p:cNvCxnSpPr/>
          <p:nvPr/>
        </p:nvCxnSpPr>
        <p:spPr>
          <a:xfrm>
            <a:off x="6442555" y="2079624"/>
            <a:ext cx="0" cy="100811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899592" y="4797152"/>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2130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457" y="5589240"/>
            <a:ext cx="7543800" cy="914400"/>
          </a:xfrm>
        </p:spPr>
        <p:txBody>
          <a:bodyPr/>
          <a:lstStyle/>
          <a:p>
            <a:r>
              <a:rPr lang="en-IN" dirty="0"/>
              <a:t>Hadoop Eco-system</a:t>
            </a:r>
          </a:p>
        </p:txBody>
      </p:sp>
      <p:cxnSp>
        <p:nvCxnSpPr>
          <p:cNvPr id="3" name="Straight Connector 2"/>
          <p:cNvCxnSpPr/>
          <p:nvPr/>
        </p:nvCxnSpPr>
        <p:spPr>
          <a:xfrm>
            <a:off x="755576" y="5373216"/>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graphicFrame>
        <p:nvGraphicFramePr>
          <p:cNvPr id="4" name="Content Placeholder 4"/>
          <p:cNvGraphicFramePr>
            <a:graphicFrameLocks/>
          </p:cNvGraphicFramePr>
          <p:nvPr>
            <p:extLst>
              <p:ext uri="{D42A27DB-BD31-4B8C-83A1-F6EECF244321}">
                <p14:modId xmlns:p14="http://schemas.microsoft.com/office/powerpoint/2010/main" val="2614704130"/>
              </p:ext>
            </p:extLst>
          </p:nvPr>
        </p:nvGraphicFramePr>
        <p:xfrm>
          <a:off x="827584" y="188640"/>
          <a:ext cx="7488832" cy="158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27584" y="2241738"/>
            <a:ext cx="7488832" cy="923330"/>
          </a:xfrm>
          <a:prstGeom prst="rect">
            <a:avLst/>
          </a:prstGeom>
          <a:noFill/>
        </p:spPr>
        <p:txBody>
          <a:bodyPr wrap="square" rtlCol="0">
            <a:spAutoFit/>
          </a:bodyPr>
          <a:lstStyle/>
          <a:p>
            <a:pPr marL="285750" indent="-285750">
              <a:buFont typeface="Arial" pitchFamily="34" charset="0"/>
              <a:buChar char="•"/>
            </a:pPr>
            <a:r>
              <a:rPr lang="en-IN" b="1" dirty="0" err="1"/>
              <a:t>Oozie</a:t>
            </a:r>
            <a:r>
              <a:rPr lang="en-IN" b="1" dirty="0"/>
              <a:t>: </a:t>
            </a:r>
            <a:endParaRPr lang="en-IN" b="1" dirty="0" smtClean="0"/>
          </a:p>
          <a:p>
            <a:pPr marL="742950" lvl="1" indent="-285750">
              <a:buFont typeface="Arial" pitchFamily="34" charset="0"/>
              <a:buChar char="•"/>
            </a:pPr>
            <a:r>
              <a:rPr lang="en-IN" dirty="0" err="1" smtClean="0"/>
              <a:t>Oozie</a:t>
            </a:r>
            <a:r>
              <a:rPr lang="en-IN" dirty="0" smtClean="0"/>
              <a:t> </a:t>
            </a:r>
            <a:r>
              <a:rPr lang="en-IN" dirty="0"/>
              <a:t>simply performs the task of a scheduler, thus scheduling jobs and binding them together as a single unit</a:t>
            </a:r>
            <a:r>
              <a:rPr lang="en-IN" dirty="0" smtClean="0"/>
              <a:t>.</a:t>
            </a:r>
          </a:p>
        </p:txBody>
      </p:sp>
      <p:sp>
        <p:nvSpPr>
          <p:cNvPr id="6" name="TextBox 5"/>
          <p:cNvSpPr txBox="1"/>
          <p:nvPr/>
        </p:nvSpPr>
        <p:spPr>
          <a:xfrm>
            <a:off x="755576" y="3429000"/>
            <a:ext cx="7416824" cy="2308324"/>
          </a:xfrm>
          <a:prstGeom prst="rect">
            <a:avLst/>
          </a:prstGeom>
          <a:noFill/>
        </p:spPr>
        <p:txBody>
          <a:bodyPr wrap="square" rtlCol="0">
            <a:spAutoFit/>
          </a:bodyPr>
          <a:lstStyle/>
          <a:p>
            <a:pPr marL="285750" indent="-285750">
              <a:buFont typeface="Arial" pitchFamily="34" charset="0"/>
              <a:buChar char="•"/>
            </a:pPr>
            <a:r>
              <a:rPr lang="en-IN" b="1" dirty="0"/>
              <a:t>Zookeeper: </a:t>
            </a:r>
            <a:endParaRPr lang="en-IN" b="1" dirty="0" smtClean="0"/>
          </a:p>
          <a:p>
            <a:pPr marL="742950" lvl="1" indent="-285750">
              <a:buFont typeface="Arial" pitchFamily="34" charset="0"/>
              <a:buChar char="•"/>
            </a:pPr>
            <a:r>
              <a:rPr lang="en-IN" dirty="0" smtClean="0"/>
              <a:t>There </a:t>
            </a:r>
            <a:r>
              <a:rPr lang="en-IN" dirty="0"/>
              <a:t>was a huge issue of management of coordination and synchronization among the resources or the components of Hadoop which resulted in inconsistency, often. Zookeeper overcame all the problems by performing synchronization, inter-component based communication, grouping, and maintenance.</a:t>
            </a:r>
          </a:p>
          <a:p>
            <a:endParaRPr lang="en-IN" dirty="0"/>
          </a:p>
        </p:txBody>
      </p:sp>
    </p:spTree>
    <p:extLst>
      <p:ext uri="{BB962C8B-B14F-4D97-AF65-F5344CB8AC3E}">
        <p14:creationId xmlns:p14="http://schemas.microsoft.com/office/powerpoint/2010/main" val="12570009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5517232"/>
            <a:ext cx="7543800" cy="914400"/>
          </a:xfrm>
        </p:spPr>
        <p:txBody>
          <a:bodyPr/>
          <a:lstStyle/>
          <a:p>
            <a:r>
              <a:rPr lang="en-IN" dirty="0" smtClean="0"/>
              <a:t>Thanks you </a:t>
            </a:r>
            <a:endParaRPr lang="en-IN" dirty="0"/>
          </a:p>
        </p:txBody>
      </p:sp>
      <p:cxnSp>
        <p:nvCxnSpPr>
          <p:cNvPr id="4" name="Straight Connector 3"/>
          <p:cNvCxnSpPr/>
          <p:nvPr/>
        </p:nvCxnSpPr>
        <p:spPr>
          <a:xfrm>
            <a:off x="827584" y="5229200"/>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447675"/>
            <a:ext cx="6624736" cy="427746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49133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5576" y="5013176"/>
            <a:ext cx="7543800" cy="914400"/>
          </a:xfrm>
        </p:spPr>
        <p:txBody>
          <a:bodyPr/>
          <a:lstStyle/>
          <a:p>
            <a:r>
              <a:rPr lang="en-IN" dirty="0" smtClean="0"/>
              <a:t>IOT</a:t>
            </a:r>
            <a:endParaRPr lang="en-IN" dirty="0"/>
          </a:p>
        </p:txBody>
      </p:sp>
      <p:graphicFrame>
        <p:nvGraphicFramePr>
          <p:cNvPr id="5" name="Content Placeholder 3"/>
          <p:cNvGraphicFramePr>
            <a:graphicFrameLocks/>
          </p:cNvGraphicFramePr>
          <p:nvPr>
            <p:extLst>
              <p:ext uri="{D42A27DB-BD31-4B8C-83A1-F6EECF244321}">
                <p14:modId xmlns:p14="http://schemas.microsoft.com/office/powerpoint/2010/main" val="1669185569"/>
              </p:ext>
            </p:extLst>
          </p:nvPr>
        </p:nvGraphicFramePr>
        <p:xfrm>
          <a:off x="395536" y="476672"/>
          <a:ext cx="2808312"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7"/>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3851920" y="1196752"/>
            <a:ext cx="4362400" cy="2650764"/>
          </a:xfrm>
        </p:spPr>
      </p:pic>
      <p:sp>
        <p:nvSpPr>
          <p:cNvPr id="9" name="TextBox 8"/>
          <p:cNvSpPr txBox="1"/>
          <p:nvPr/>
        </p:nvSpPr>
        <p:spPr>
          <a:xfrm>
            <a:off x="4427984" y="4283804"/>
            <a:ext cx="3382657" cy="369332"/>
          </a:xfrm>
          <a:prstGeom prst="rect">
            <a:avLst/>
          </a:prstGeom>
          <a:noFill/>
        </p:spPr>
        <p:txBody>
          <a:bodyPr wrap="none" rtlCol="0">
            <a:spAutoFit/>
          </a:bodyPr>
          <a:lstStyle/>
          <a:p>
            <a:r>
              <a:rPr lang="en-IN" dirty="0" smtClean="0"/>
              <a:t>IOT : 50 Billion devices till </a:t>
            </a:r>
            <a:r>
              <a:rPr lang="en-IN" dirty="0" smtClean="0"/>
              <a:t>now</a:t>
            </a:r>
            <a:endParaRPr lang="en-IN" dirty="0"/>
          </a:p>
        </p:txBody>
      </p:sp>
      <p:cxnSp>
        <p:nvCxnSpPr>
          <p:cNvPr id="10" name="Straight Connector 9"/>
          <p:cNvCxnSpPr/>
          <p:nvPr/>
        </p:nvCxnSpPr>
        <p:spPr>
          <a:xfrm>
            <a:off x="899592" y="4829121"/>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798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822587986"/>
              </p:ext>
            </p:extLst>
          </p:nvPr>
        </p:nvGraphicFramePr>
        <p:xfrm>
          <a:off x="2523944" y="332656"/>
          <a:ext cx="6686872" cy="4471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728092" y="5301208"/>
            <a:ext cx="7543800" cy="914400"/>
          </a:xfrm>
        </p:spPr>
        <p:txBody>
          <a:bodyPr/>
          <a:lstStyle/>
          <a:p>
            <a:r>
              <a:rPr lang="en-IN" dirty="0" smtClean="0"/>
              <a:t>Social Media</a:t>
            </a:r>
            <a:endParaRPr lang="en-IN" dirty="0"/>
          </a:p>
        </p:txBody>
      </p:sp>
      <p:graphicFrame>
        <p:nvGraphicFramePr>
          <p:cNvPr id="4" name="Content Placeholder 3"/>
          <p:cNvGraphicFramePr>
            <a:graphicFrameLocks/>
          </p:cNvGraphicFramePr>
          <p:nvPr>
            <p:extLst>
              <p:ext uri="{D42A27DB-BD31-4B8C-83A1-F6EECF244321}">
                <p14:modId xmlns:p14="http://schemas.microsoft.com/office/powerpoint/2010/main" val="4059223706"/>
              </p:ext>
            </p:extLst>
          </p:nvPr>
        </p:nvGraphicFramePr>
        <p:xfrm>
          <a:off x="395536" y="476672"/>
          <a:ext cx="2808312" cy="42484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 name="Picture 5"/>
          <p:cNvPicPr>
            <a:picLocks noChangeAspect="1"/>
          </p:cNvPicPr>
          <p:nvPr/>
        </p:nvPicPr>
        <p:blipFill>
          <a:blip r:embed="rId12" cstate="print">
            <a:extLst>
              <a:ext uri="{BEBA8EAE-BF5A-486C-A8C5-ECC9F3942E4B}">
                <a14:imgProps xmlns:a14="http://schemas.microsoft.com/office/drawing/2010/main">
                  <a14:imgLayer r:embed="rId13">
                    <a14:imgEffect>
                      <a14:backgroundRemoval t="10000" b="90000" l="10000" r="90000">
                        <a14:foregroundMark x1="30769" y1="35119" x2="36455" y2="73214"/>
                        <a14:foregroundMark x1="38462" y1="63095" x2="38462" y2="63095"/>
                        <a14:foregroundMark x1="50167" y1="73214" x2="50167" y2="73214"/>
                        <a14:foregroundMark x1="67559" y1="69643" x2="67559" y2="69643"/>
                        <a14:foregroundMark x1="67559" y1="32143" x2="67559" y2="32143"/>
                        <a14:foregroundMark x1="38462" y1="25000" x2="38462" y2="25000"/>
                        <a14:foregroundMark x1="32776" y1="35119" x2="32776" y2="35119"/>
                        <a14:foregroundMark x1="59866" y1="35119" x2="59866" y2="35119"/>
                      </a14:backgroundRemoval>
                    </a14:imgEffect>
                  </a14:imgLayer>
                </a14:imgProps>
              </a:ext>
              <a:ext uri="{28A0092B-C50C-407E-A947-70E740481C1C}">
                <a14:useLocalDpi xmlns:a14="http://schemas.microsoft.com/office/drawing/2010/main" val="0"/>
              </a:ext>
            </a:extLst>
          </a:blip>
          <a:stretch>
            <a:fillRect/>
          </a:stretch>
        </p:blipFill>
        <p:spPr>
          <a:xfrm>
            <a:off x="5918916" y="826883"/>
            <a:ext cx="996739" cy="560040"/>
          </a:xfrm>
          <a:prstGeom prst="rect">
            <a:avLst/>
          </a:prstGeom>
        </p:spPr>
      </p:pic>
      <p:pic>
        <p:nvPicPr>
          <p:cNvPr id="7" name="Picture 6"/>
          <p:cNvPicPr>
            <a:picLocks noChangeAspect="1"/>
          </p:cNvPicPr>
          <p:nvPr/>
        </p:nvPicPr>
        <p:blipFill>
          <a:blip r:embed="rId14" cstate="print">
            <a:extLst>
              <a:ext uri="{BEBA8EAE-BF5A-486C-A8C5-ECC9F3942E4B}">
                <a14:imgProps xmlns:a14="http://schemas.microsoft.com/office/drawing/2010/main">
                  <a14:imgLayer r:embed="rId15">
                    <a14:imgEffect>
                      <a14:backgroundRemoval t="5641" b="89744" l="9690" r="89922">
                        <a14:foregroundMark x1="51550" y1="5641" x2="51550" y2="5641"/>
                        <a14:foregroundMark x1="29457" y1="29231" x2="29457" y2="29231"/>
                        <a14:foregroundMark x1="51938" y1="63077" x2="51938" y2="63077"/>
                        <a14:foregroundMark x1="72868" y1="33333" x2="72868" y2="33333"/>
                      </a14:backgroundRemoval>
                    </a14:imgEffect>
                  </a14:imgLayer>
                </a14:imgProps>
              </a:ext>
              <a:ext uri="{28A0092B-C50C-407E-A947-70E740481C1C}">
                <a14:useLocalDpi xmlns:a14="http://schemas.microsoft.com/office/drawing/2010/main" val="0"/>
              </a:ext>
            </a:extLst>
          </a:blip>
          <a:stretch>
            <a:fillRect/>
          </a:stretch>
        </p:blipFill>
        <p:spPr>
          <a:xfrm>
            <a:off x="6118979" y="2653420"/>
            <a:ext cx="796676" cy="602139"/>
          </a:xfrm>
          <a:prstGeom prst="rect">
            <a:avLst/>
          </a:prstGeom>
        </p:spPr>
      </p:pic>
      <p:pic>
        <p:nvPicPr>
          <p:cNvPr id="8" name="Picture 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585685" y="3207302"/>
            <a:ext cx="666462" cy="278493"/>
          </a:xfrm>
          <a:prstGeom prst="rect">
            <a:avLst/>
          </a:prstGeom>
        </p:spPr>
      </p:pic>
      <p:pic>
        <p:nvPicPr>
          <p:cNvPr id="9" name="Picture 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499992" y="3025323"/>
            <a:ext cx="648072" cy="460472"/>
          </a:xfrm>
          <a:prstGeom prst="rect">
            <a:avLst/>
          </a:prstGeom>
        </p:spPr>
      </p:pic>
      <p:pic>
        <p:nvPicPr>
          <p:cNvPr id="10" name="Picture 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148064" y="929022"/>
            <a:ext cx="355761" cy="355761"/>
          </a:xfrm>
          <a:prstGeom prst="rect">
            <a:avLst/>
          </a:prstGeom>
        </p:spPr>
      </p:pic>
      <p:cxnSp>
        <p:nvCxnSpPr>
          <p:cNvPr id="11" name="Straight Connector 10"/>
          <p:cNvCxnSpPr/>
          <p:nvPr/>
        </p:nvCxnSpPr>
        <p:spPr>
          <a:xfrm>
            <a:off x="827584" y="5013176"/>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207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5816" y="476672"/>
            <a:ext cx="5522932" cy="348635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Title 2"/>
          <p:cNvSpPr>
            <a:spLocks noGrp="1"/>
          </p:cNvSpPr>
          <p:nvPr>
            <p:ph type="title"/>
          </p:nvPr>
        </p:nvSpPr>
        <p:spPr/>
        <p:txBody>
          <a:bodyPr/>
          <a:lstStyle/>
          <a:p>
            <a:r>
              <a:rPr lang="en-IN" dirty="0" smtClean="0"/>
              <a:t>What is Big Data</a:t>
            </a:r>
            <a:endParaRPr lang="en-IN" dirty="0"/>
          </a:p>
        </p:txBody>
      </p:sp>
      <p:sp>
        <p:nvSpPr>
          <p:cNvPr id="12" name="TextBox 11"/>
          <p:cNvSpPr txBox="1"/>
          <p:nvPr/>
        </p:nvSpPr>
        <p:spPr>
          <a:xfrm>
            <a:off x="157090" y="1268760"/>
            <a:ext cx="2813591" cy="2031325"/>
          </a:xfrm>
          <a:prstGeom prst="rect">
            <a:avLst/>
          </a:prstGeom>
          <a:noFill/>
        </p:spPr>
        <p:txBody>
          <a:bodyPr wrap="none" rtlCol="0">
            <a:spAutoFit/>
          </a:bodyPr>
          <a:lstStyle/>
          <a:p>
            <a:r>
              <a:rPr lang="en-IN" dirty="0" smtClean="0"/>
              <a:t>Big Data is the term </a:t>
            </a:r>
          </a:p>
          <a:p>
            <a:r>
              <a:rPr lang="en-IN" dirty="0" smtClean="0"/>
              <a:t>for collection of data set</a:t>
            </a:r>
          </a:p>
          <a:p>
            <a:r>
              <a:rPr lang="en-IN" dirty="0" smtClean="0"/>
              <a:t>so large and complex that</a:t>
            </a:r>
          </a:p>
          <a:p>
            <a:r>
              <a:rPr lang="en-IN" dirty="0" smtClean="0"/>
              <a:t>it is difficult to process</a:t>
            </a:r>
          </a:p>
          <a:p>
            <a:r>
              <a:rPr lang="en-IN" dirty="0" smtClean="0"/>
              <a:t>using on-hand database</a:t>
            </a:r>
          </a:p>
          <a:p>
            <a:r>
              <a:rPr lang="en-IN" dirty="0" smtClean="0"/>
              <a:t>tools or traditional data </a:t>
            </a:r>
          </a:p>
          <a:p>
            <a:r>
              <a:rPr lang="en-IN" dirty="0" smtClean="0"/>
              <a:t>processing applications</a:t>
            </a:r>
            <a:endParaRPr lang="en-IN" dirty="0"/>
          </a:p>
        </p:txBody>
      </p:sp>
      <p:cxnSp>
        <p:nvCxnSpPr>
          <p:cNvPr id="13" name="Straight Connector 12"/>
          <p:cNvCxnSpPr/>
          <p:nvPr/>
        </p:nvCxnSpPr>
        <p:spPr>
          <a:xfrm>
            <a:off x="899592" y="4653136"/>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635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5576" y="5301208"/>
            <a:ext cx="7543800" cy="914400"/>
          </a:xfrm>
        </p:spPr>
        <p:txBody>
          <a:bodyPr/>
          <a:lstStyle/>
          <a:p>
            <a:r>
              <a:rPr lang="en-IN" dirty="0" smtClean="0"/>
              <a:t>Characteristic of Big Data</a:t>
            </a:r>
            <a:endParaRPr lang="en-IN"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018902972"/>
              </p:ext>
            </p:extLst>
          </p:nvPr>
        </p:nvGraphicFramePr>
        <p:xfrm>
          <a:off x="1187624" y="476672"/>
          <a:ext cx="6840760"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Straight Connector 8"/>
          <p:cNvCxnSpPr/>
          <p:nvPr/>
        </p:nvCxnSpPr>
        <p:spPr>
          <a:xfrm>
            <a:off x="827584" y="5013176"/>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751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5576" y="5157192"/>
            <a:ext cx="7543800" cy="914400"/>
          </a:xfrm>
        </p:spPr>
        <p:txBody>
          <a:bodyPr/>
          <a:lstStyle/>
          <a:p>
            <a:r>
              <a:rPr lang="en-IN" dirty="0" smtClean="0"/>
              <a:t>Volume </a:t>
            </a:r>
            <a:endParaRPr lang="en-IN" dirty="0"/>
          </a:p>
        </p:txBody>
      </p:sp>
      <p:cxnSp>
        <p:nvCxnSpPr>
          <p:cNvPr id="5" name="Straight Connector 4"/>
          <p:cNvCxnSpPr/>
          <p:nvPr/>
        </p:nvCxnSpPr>
        <p:spPr>
          <a:xfrm>
            <a:off x="827584" y="5085184"/>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03848" y="548679"/>
            <a:ext cx="5112568" cy="376936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TextBox 7"/>
          <p:cNvSpPr txBox="1"/>
          <p:nvPr/>
        </p:nvSpPr>
        <p:spPr>
          <a:xfrm>
            <a:off x="179512" y="1052736"/>
            <a:ext cx="2808312" cy="2031325"/>
          </a:xfrm>
          <a:prstGeom prst="rect">
            <a:avLst/>
          </a:prstGeom>
          <a:noFill/>
        </p:spPr>
        <p:txBody>
          <a:bodyPr wrap="square" rtlCol="0">
            <a:spAutoFit/>
          </a:bodyPr>
          <a:lstStyle/>
          <a:p>
            <a:r>
              <a:rPr lang="en-IN" dirty="0" smtClean="0"/>
              <a:t>By </a:t>
            </a:r>
            <a:r>
              <a:rPr lang="en-IN" dirty="0" smtClean="0"/>
              <a:t>now</a:t>
            </a:r>
            <a:r>
              <a:rPr lang="en-IN" dirty="0" smtClean="0"/>
              <a:t>, </a:t>
            </a:r>
            <a:r>
              <a:rPr lang="en-IN" dirty="0" smtClean="0"/>
              <a:t>accumulated </a:t>
            </a:r>
          </a:p>
          <a:p>
            <a:r>
              <a:rPr lang="en-IN" dirty="0" smtClean="0"/>
              <a:t>digital universe of data</a:t>
            </a:r>
          </a:p>
          <a:p>
            <a:r>
              <a:rPr lang="en-IN" dirty="0" smtClean="0"/>
              <a:t>will grow from  4.4 zeta bytes</a:t>
            </a:r>
          </a:p>
          <a:p>
            <a:r>
              <a:rPr lang="en-IN" dirty="0" smtClean="0"/>
              <a:t>today to around 44 zettabytes</a:t>
            </a:r>
          </a:p>
          <a:p>
            <a:r>
              <a:rPr lang="en-IN" dirty="0" smtClean="0"/>
              <a:t>or 44 trillion gigabytes</a:t>
            </a:r>
            <a:endParaRPr lang="en-IN" dirty="0"/>
          </a:p>
        </p:txBody>
      </p:sp>
    </p:spTree>
    <p:extLst>
      <p:ext uri="{BB962C8B-B14F-4D97-AF65-F5344CB8AC3E}">
        <p14:creationId xmlns:p14="http://schemas.microsoft.com/office/powerpoint/2010/main" val="2469374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6008" y="764704"/>
            <a:ext cx="6096000" cy="3073661"/>
          </a:xfrm>
        </p:spPr>
      </p:pic>
      <p:sp>
        <p:nvSpPr>
          <p:cNvPr id="3" name="Title 2"/>
          <p:cNvSpPr>
            <a:spLocks noGrp="1"/>
          </p:cNvSpPr>
          <p:nvPr>
            <p:ph type="title"/>
          </p:nvPr>
        </p:nvSpPr>
        <p:spPr>
          <a:xfrm>
            <a:off x="816336" y="5373216"/>
            <a:ext cx="7543800" cy="914400"/>
          </a:xfrm>
        </p:spPr>
        <p:txBody>
          <a:bodyPr/>
          <a:lstStyle/>
          <a:p>
            <a:r>
              <a:rPr lang="en-IN" dirty="0" smtClean="0"/>
              <a:t>Velocity</a:t>
            </a:r>
            <a:endParaRPr lang="en-IN" dirty="0"/>
          </a:p>
        </p:txBody>
      </p:sp>
      <p:cxnSp>
        <p:nvCxnSpPr>
          <p:cNvPr id="4" name="Straight Connector 3"/>
          <p:cNvCxnSpPr/>
          <p:nvPr/>
        </p:nvCxnSpPr>
        <p:spPr>
          <a:xfrm>
            <a:off x="827584" y="5013176"/>
            <a:ext cx="7632848" cy="0"/>
          </a:xfrm>
          <a:prstGeom prst="line">
            <a:avLst/>
          </a:prstGeom>
          <a:effectLst>
            <a:reflection blurRad="6350" stA="50000" endA="295" endPos="92000" dist="1016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18917" y="4293096"/>
            <a:ext cx="7241515" cy="369332"/>
          </a:xfrm>
          <a:prstGeom prst="rect">
            <a:avLst/>
          </a:prstGeom>
          <a:noFill/>
        </p:spPr>
        <p:txBody>
          <a:bodyPr wrap="square" rtlCol="0">
            <a:spAutoFit/>
          </a:bodyPr>
          <a:lstStyle/>
          <a:p>
            <a:r>
              <a:rPr lang="en-IN" dirty="0" smtClean="0"/>
              <a:t>Data is being generated at an alarming rate</a:t>
            </a:r>
            <a:endParaRPr lang="en-IN" dirty="0"/>
          </a:p>
        </p:txBody>
      </p:sp>
    </p:spTree>
    <p:extLst>
      <p:ext uri="{BB962C8B-B14F-4D97-AF65-F5344CB8AC3E}">
        <p14:creationId xmlns:p14="http://schemas.microsoft.com/office/powerpoint/2010/main" val="26546552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1503</TotalTime>
  <Words>915</Words>
  <Application>Microsoft Office PowerPoint</Application>
  <PresentationFormat>On-screen Show (4:3)</PresentationFormat>
  <Paragraphs>201</Paragraphs>
  <Slides>31</Slides>
  <Notes>3</Notes>
  <HiddenSlides>1</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Elemental</vt:lpstr>
      <vt:lpstr>Big Data </vt:lpstr>
      <vt:lpstr>Agenda</vt:lpstr>
      <vt:lpstr>Evolution of Technology</vt:lpstr>
      <vt:lpstr>IOT</vt:lpstr>
      <vt:lpstr>Social Media</vt:lpstr>
      <vt:lpstr>What is Big Data</vt:lpstr>
      <vt:lpstr>Characteristic of Big Data</vt:lpstr>
      <vt:lpstr>Volume </vt:lpstr>
      <vt:lpstr>Velocity</vt:lpstr>
      <vt:lpstr>Variability</vt:lpstr>
      <vt:lpstr>Variety</vt:lpstr>
      <vt:lpstr>Veracity</vt:lpstr>
      <vt:lpstr>Big Data Eco-System</vt:lpstr>
      <vt:lpstr>Big Data Eco-System</vt:lpstr>
      <vt:lpstr>Big Data Eco-System</vt:lpstr>
      <vt:lpstr>Big Data Eco-System</vt:lpstr>
      <vt:lpstr>Big Data Eco-System</vt:lpstr>
      <vt:lpstr>Big Data Eco-System</vt:lpstr>
      <vt:lpstr>Big Data as an Opportunity </vt:lpstr>
      <vt:lpstr>Big Data in Healthcare</vt:lpstr>
      <vt:lpstr>Problems with Big Data</vt:lpstr>
      <vt:lpstr>Problems with Big Data</vt:lpstr>
      <vt:lpstr>Problems with Big Data</vt:lpstr>
      <vt:lpstr>Hadoop as Solution </vt:lpstr>
      <vt:lpstr>PowerPoint Presentation</vt:lpstr>
      <vt:lpstr>Hadoop Eco-system</vt:lpstr>
      <vt:lpstr>Hadoop Eco-system</vt:lpstr>
      <vt:lpstr>Hadoop Eco-system</vt:lpstr>
      <vt:lpstr>Hadoop Eco-system</vt:lpstr>
      <vt:lpstr>Hadoop Eco-system</vt:lpstr>
      <vt:lpstr>Thanks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52</cp:revision>
  <dcterms:created xsi:type="dcterms:W3CDTF">2020-09-23T17:13:59Z</dcterms:created>
  <dcterms:modified xsi:type="dcterms:W3CDTF">2020-12-24T07:51:46Z</dcterms:modified>
</cp:coreProperties>
</file>