
<file path=[Content_Types].xml><?xml version="1.0" encoding="utf-8"?>
<Types xmlns="http://schemas.openxmlformats.org/package/2006/content-types">
  <Default Extension="ax9PcOfzEvPKE6iGeK6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12" r:id="rId3"/>
    <p:sldId id="308" r:id="rId4"/>
    <p:sldId id="310" r:id="rId5"/>
    <p:sldId id="287" r:id="rId6"/>
    <p:sldId id="288" r:id="rId7"/>
    <p:sldId id="314" r:id="rId8"/>
    <p:sldId id="275" r:id="rId9"/>
    <p:sldId id="293" r:id="rId10"/>
    <p:sldId id="294" r:id="rId11"/>
    <p:sldId id="285" r:id="rId12"/>
    <p:sldId id="298" r:id="rId13"/>
    <p:sldId id="297" r:id="rId14"/>
    <p:sldId id="307" r:id="rId15"/>
    <p:sldId id="300" r:id="rId16"/>
    <p:sldId id="301" r:id="rId17"/>
    <p:sldId id="302" r:id="rId18"/>
    <p:sldId id="303" r:id="rId19"/>
    <p:sldId id="304" r:id="rId20"/>
    <p:sldId id="305" r:id="rId21"/>
    <p:sldId id="263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9607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80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5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5F87BF4-BD74-4417-A531-57F3C03B0FC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137391A-AF9C-4781-9482-ACBEF5C4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1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adlock-lock-open-161062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ecureDro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zoom-magnifying-glass-loupe-lense-310080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mons.wikimedia.org/wiki/File:Ic_location_on_48px.svg" TargetMode="Externa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ommons.wikimedia.org/wiki/File:Crystal_Clear_kdm_user_female.svg" TargetMode="External"/><Relationship Id="rId7" Type="http://schemas.openxmlformats.org/officeDocument/2006/relationships/hyperlink" Target="https://commons.wikimedia.org/wiki/File:Ic_location_on_48px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pixabay.com/en/zoom-magnifying-glass-loupe-lense-310080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pngall.com/map-marker-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ommons.wikimedia.org/wiki/File:Crystal_Clear_kdm_user_female.svg" TargetMode="External"/><Relationship Id="rId7" Type="http://schemas.openxmlformats.org/officeDocument/2006/relationships/hyperlink" Target="https://commons.wikimedia.org/wiki/File:Ic_location_on_48px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pixabay.com/en/zoom-magnifying-glass-loupe-lense-310080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pngall.com/map-marker-p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ommons.wikimedia.org/wiki/File:Crystal_Clear_kdm_user_female.svg" TargetMode="External"/><Relationship Id="rId7" Type="http://schemas.openxmlformats.org/officeDocument/2006/relationships/hyperlink" Target="https://commons.wikimedia.org/wiki/File:Ic_location_on_48px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pixabay.com/en/zoom-magnifying-glass-loupe-lense-310080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pngall.com/map-marker-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ommons.wikimedia.org/wiki/File:Crystal_Clear_kdm_user_female.svg" TargetMode="External"/><Relationship Id="rId7" Type="http://schemas.openxmlformats.org/officeDocument/2006/relationships/hyperlink" Target="https://commons.wikimedia.org/wiki/File:Ic_location_on_48px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pixabay.com/en/zoom-magnifying-glass-loupe-lense-310080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pngall.com/map-marker-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commons.wikimedia.org/wiki/File:Crystal_Clear_kdm_user_female.svg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coding-computer-computer-user-pc-1294361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ax9PcOfzEvPKE6iGeK6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://algadon.wikidot.com/golden-key-of-osric" TargetMode="External"/><Relationship Id="rId2" Type="http://schemas.openxmlformats.org/officeDocument/2006/relationships/hyperlink" Target="https://commons.wikimedia.org/wiki/File:Crystal_Clear_kdm_user_female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coding-computer-computer-user-pc-1294361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deviantart.com/lady-arthemisa/art/Old-Key-34268367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rystal_Clear_kdm_user_female.svg" TargetMode="External"/><Relationship Id="rId7" Type="http://schemas.openxmlformats.org/officeDocument/2006/relationships/hyperlink" Target="http://commons.wikimedia.org/wiki/File:Felipe_icon_User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lebreton.deviantart.com/art/lock-logon-resource-90850618" TargetMode="External"/><Relationship Id="rId7" Type="http://schemas.openxmlformats.org/officeDocument/2006/relationships/hyperlink" Target="http://www.pngall.com/key-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://www.freestockphotos.biz/stockphoto/16161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://www.freestockphotos.biz/stockphoto/161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D92A-3C48-42E9-8D1F-EA1C1DB38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0451"/>
            <a:ext cx="9144000" cy="32333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Tor Browser and</a:t>
            </a:r>
            <a:br>
              <a:rPr lang="en-US" dirty="0"/>
            </a:br>
            <a:r>
              <a:rPr lang="en-US" dirty="0"/>
              <a:t>the </a:t>
            </a:r>
            <a:r>
              <a:rPr lang="en-US"/>
              <a:t>onion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210FC02-5F2A-4112-84A1-EB62089F5BE9}"/>
              </a:ext>
            </a:extLst>
          </p:cNvPr>
          <p:cNvGrpSpPr/>
          <p:nvPr/>
        </p:nvGrpSpPr>
        <p:grpSpPr>
          <a:xfrm>
            <a:off x="1718051" y="1257521"/>
            <a:ext cx="1852132" cy="1818814"/>
            <a:chOff x="1031009" y="2661073"/>
            <a:chExt cx="1510528" cy="14326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4077E40-B8F2-4135-A886-C93C8187ED60}"/>
                </a:ext>
              </a:extLst>
            </p:cNvPr>
            <p:cNvGrpSpPr/>
            <p:nvPr/>
          </p:nvGrpSpPr>
          <p:grpSpPr>
            <a:xfrm>
              <a:off x="1322483" y="3115775"/>
              <a:ext cx="927579" cy="523220"/>
              <a:chOff x="7555240" y="2806148"/>
              <a:chExt cx="1448972" cy="93917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A52CDCB-87E3-4051-B025-994FD2B54E15}"/>
                  </a:ext>
                </a:extLst>
              </p:cNvPr>
              <p:cNvSpPr/>
              <p:nvPr/>
            </p:nvSpPr>
            <p:spPr>
              <a:xfrm>
                <a:off x="7555240" y="2806301"/>
                <a:ext cx="1448972" cy="93901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72404F3C-F6BD-4676-B0BE-EB401BAC2357}"/>
                  </a:ext>
                </a:extLst>
              </p:cNvPr>
              <p:cNvSpPr/>
              <p:nvPr/>
            </p:nvSpPr>
            <p:spPr>
              <a:xfrm>
                <a:off x="7555240" y="3178789"/>
                <a:ext cx="1448972" cy="566530"/>
              </a:xfrm>
              <a:prstGeom prst="triangle">
                <a:avLst/>
              </a:prstGeom>
              <a:gradFill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E134955-BB4E-424E-A85C-1E6EB6723C91}"/>
                  </a:ext>
                </a:extLst>
              </p:cNvPr>
              <p:cNvSpPr/>
              <p:nvPr/>
            </p:nvSpPr>
            <p:spPr>
              <a:xfrm flipV="1">
                <a:off x="7555240" y="2806148"/>
                <a:ext cx="1448972" cy="56653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9BB0874-6D92-47E9-9A3B-B2A374E2BB4D}"/>
                </a:ext>
              </a:extLst>
            </p:cNvPr>
            <p:cNvSpPr/>
            <p:nvPr/>
          </p:nvSpPr>
          <p:spPr>
            <a:xfrm>
              <a:off x="1031009" y="2661073"/>
              <a:ext cx="1510528" cy="1432625"/>
            </a:xfrm>
            <a:prstGeom prst="ellipse">
              <a:avLst/>
            </a:prstGeom>
            <a:noFill/>
            <a:effectLst>
              <a:outerShdw blurRad="50800" dist="50800" dir="5400000" algn="ctr" rotWithShape="0">
                <a:srgbClr val="000000">
                  <a:alpha val="9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D3B64B8-E677-4D00-BA85-0342CFB85A0E}"/>
              </a:ext>
            </a:extLst>
          </p:cNvPr>
          <p:cNvGrpSpPr/>
          <p:nvPr/>
        </p:nvGrpSpPr>
        <p:grpSpPr>
          <a:xfrm>
            <a:off x="1718051" y="4174220"/>
            <a:ext cx="1852132" cy="1818814"/>
            <a:chOff x="1368870" y="3867079"/>
            <a:chExt cx="2471607" cy="23163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1BE1DF-E281-4EA2-91CF-37F1CC770C27}"/>
                </a:ext>
              </a:extLst>
            </p:cNvPr>
            <p:cNvSpPr/>
            <p:nvPr/>
          </p:nvSpPr>
          <p:spPr>
            <a:xfrm>
              <a:off x="1368870" y="3867079"/>
              <a:ext cx="2471607" cy="2316304"/>
            </a:xfrm>
            <a:prstGeom prst="ellipse">
              <a:avLst/>
            </a:prstGeom>
            <a:noFill/>
            <a:effectLst>
              <a:outerShdw blurRad="50800" dist="50800" dir="5400000" algn="ctr" rotWithShape="0">
                <a:srgbClr val="000000">
                  <a:alpha val="9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E28E539-1AB1-4E9A-908A-CC846279A4E3}"/>
                </a:ext>
              </a:extLst>
            </p:cNvPr>
            <p:cNvSpPr/>
            <p:nvPr/>
          </p:nvSpPr>
          <p:spPr>
            <a:xfrm>
              <a:off x="1897376" y="4251157"/>
              <a:ext cx="1448971" cy="576276"/>
            </a:xfrm>
            <a:prstGeom prst="triangle">
              <a:avLst>
                <a:gd name="adj" fmla="val 49029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8CD99B3-A9C2-4B63-B9C5-F5E02B70BA0C}"/>
                </a:ext>
              </a:extLst>
            </p:cNvPr>
            <p:cNvSpPr/>
            <p:nvPr/>
          </p:nvSpPr>
          <p:spPr>
            <a:xfrm>
              <a:off x="1899258" y="4862138"/>
              <a:ext cx="1448971" cy="93901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Single Corner Snipped 58">
              <a:extLst>
                <a:ext uri="{FF2B5EF4-FFF2-40B4-BE49-F238E27FC236}">
                  <a16:creationId xmlns:a16="http://schemas.microsoft.com/office/drawing/2014/main" id="{1AFD5E7C-6C81-4489-AE7B-59C52367DC22}"/>
                </a:ext>
              </a:extLst>
            </p:cNvPr>
            <p:cNvSpPr/>
            <p:nvPr/>
          </p:nvSpPr>
          <p:spPr>
            <a:xfrm>
              <a:off x="2072889" y="4237402"/>
              <a:ext cx="1050845" cy="1563756"/>
            </a:xfrm>
            <a:prstGeom prst="snip1Rect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01AFAFB6-BC42-4CFE-B260-7086208C3D35}"/>
                </a:ext>
              </a:extLst>
            </p:cNvPr>
            <p:cNvSpPr/>
            <p:nvPr/>
          </p:nvSpPr>
          <p:spPr>
            <a:xfrm>
              <a:off x="1899259" y="4844310"/>
              <a:ext cx="1448971" cy="939018"/>
            </a:xfrm>
            <a:prstGeom prst="rtTriangl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Triangle 61">
              <a:extLst>
                <a:ext uri="{FF2B5EF4-FFF2-40B4-BE49-F238E27FC236}">
                  <a16:creationId xmlns:a16="http://schemas.microsoft.com/office/drawing/2014/main" id="{923C46E2-8AD2-45E9-A5C3-2FF4E9D54983}"/>
                </a:ext>
              </a:extLst>
            </p:cNvPr>
            <p:cNvSpPr/>
            <p:nvPr/>
          </p:nvSpPr>
          <p:spPr>
            <a:xfrm flipH="1">
              <a:off x="1897379" y="4882521"/>
              <a:ext cx="1448970" cy="939018"/>
            </a:xfrm>
            <a:prstGeom prst="rtTriangl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72BEC45-C33C-4990-B784-07D12CA62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386614" y="4295165"/>
              <a:ext cx="451079" cy="753762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E48EDD9-031C-4476-8AEF-FF34441853B2}"/>
              </a:ext>
            </a:extLst>
          </p:cNvPr>
          <p:cNvGrpSpPr/>
          <p:nvPr/>
        </p:nvGrpSpPr>
        <p:grpSpPr>
          <a:xfrm>
            <a:off x="4457165" y="1257521"/>
            <a:ext cx="1852132" cy="1818814"/>
            <a:chOff x="1031009" y="2661073"/>
            <a:chExt cx="1510528" cy="143262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80AF71F-883A-4A3D-8716-AAFFF638BA1E}"/>
                </a:ext>
              </a:extLst>
            </p:cNvPr>
            <p:cNvGrpSpPr/>
            <p:nvPr/>
          </p:nvGrpSpPr>
          <p:grpSpPr>
            <a:xfrm>
              <a:off x="1322483" y="3115775"/>
              <a:ext cx="927579" cy="523220"/>
              <a:chOff x="7555240" y="2806148"/>
              <a:chExt cx="1448972" cy="93917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9480D25-40AD-4201-9083-597A35AA5D8E}"/>
                  </a:ext>
                </a:extLst>
              </p:cNvPr>
              <p:cNvSpPr/>
              <p:nvPr/>
            </p:nvSpPr>
            <p:spPr>
              <a:xfrm>
                <a:off x="7555240" y="2806301"/>
                <a:ext cx="1448972" cy="93901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8C1DF00E-E354-489A-987A-BF42C8D0A2FE}"/>
                  </a:ext>
                </a:extLst>
              </p:cNvPr>
              <p:cNvSpPr/>
              <p:nvPr/>
            </p:nvSpPr>
            <p:spPr>
              <a:xfrm>
                <a:off x="7555240" y="3178789"/>
                <a:ext cx="1448972" cy="566530"/>
              </a:xfrm>
              <a:prstGeom prst="triangle">
                <a:avLst/>
              </a:prstGeom>
              <a:gradFill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A98D2318-077A-4416-A7F6-A07033E827ED}"/>
                  </a:ext>
                </a:extLst>
              </p:cNvPr>
              <p:cNvSpPr/>
              <p:nvPr/>
            </p:nvSpPr>
            <p:spPr>
              <a:xfrm flipV="1">
                <a:off x="7555240" y="2806148"/>
                <a:ext cx="1448972" cy="56653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667A052-6C4F-4CA6-BE08-98FB23678DE4}"/>
                </a:ext>
              </a:extLst>
            </p:cNvPr>
            <p:cNvSpPr/>
            <p:nvPr/>
          </p:nvSpPr>
          <p:spPr>
            <a:xfrm>
              <a:off x="1031009" y="2661073"/>
              <a:ext cx="1510528" cy="1432625"/>
            </a:xfrm>
            <a:prstGeom prst="ellipse">
              <a:avLst/>
            </a:prstGeom>
            <a:noFill/>
            <a:effectLst>
              <a:outerShdw blurRad="50800" dist="50800" dir="5400000" algn="ctr" rotWithShape="0">
                <a:srgbClr val="000000">
                  <a:alpha val="9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DAB7B4A-10DC-4480-BF05-E6D56C55A362}"/>
              </a:ext>
            </a:extLst>
          </p:cNvPr>
          <p:cNvGrpSpPr/>
          <p:nvPr/>
        </p:nvGrpSpPr>
        <p:grpSpPr>
          <a:xfrm>
            <a:off x="4457165" y="4174220"/>
            <a:ext cx="1852132" cy="1818814"/>
            <a:chOff x="1368870" y="3867079"/>
            <a:chExt cx="2471607" cy="231630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BC985F6-00BA-4ABF-B405-7F804DF83983}"/>
                </a:ext>
              </a:extLst>
            </p:cNvPr>
            <p:cNvSpPr/>
            <p:nvPr/>
          </p:nvSpPr>
          <p:spPr>
            <a:xfrm>
              <a:off x="1368870" y="3867079"/>
              <a:ext cx="2471607" cy="2316304"/>
            </a:xfrm>
            <a:prstGeom prst="ellipse">
              <a:avLst/>
            </a:prstGeom>
            <a:noFill/>
            <a:effectLst>
              <a:outerShdw blurRad="50800" dist="50800" dir="5400000" algn="ctr" rotWithShape="0">
                <a:srgbClr val="000000">
                  <a:alpha val="9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E7AE75C3-04AF-4D68-88F0-93E582D27BE5}"/>
                </a:ext>
              </a:extLst>
            </p:cNvPr>
            <p:cNvSpPr/>
            <p:nvPr/>
          </p:nvSpPr>
          <p:spPr>
            <a:xfrm>
              <a:off x="1897376" y="4251157"/>
              <a:ext cx="1448971" cy="576276"/>
            </a:xfrm>
            <a:prstGeom prst="triangle">
              <a:avLst>
                <a:gd name="adj" fmla="val 49029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B7B0081-F5A8-48A1-B4D0-499A780C4859}"/>
                </a:ext>
              </a:extLst>
            </p:cNvPr>
            <p:cNvSpPr/>
            <p:nvPr/>
          </p:nvSpPr>
          <p:spPr>
            <a:xfrm>
              <a:off x="1899258" y="4862138"/>
              <a:ext cx="1448971" cy="93901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: Single Corner Snipped 88">
              <a:extLst>
                <a:ext uri="{FF2B5EF4-FFF2-40B4-BE49-F238E27FC236}">
                  <a16:creationId xmlns:a16="http://schemas.microsoft.com/office/drawing/2014/main" id="{8E85751E-EA97-47DB-96B0-DF58671D15DA}"/>
                </a:ext>
              </a:extLst>
            </p:cNvPr>
            <p:cNvSpPr/>
            <p:nvPr/>
          </p:nvSpPr>
          <p:spPr>
            <a:xfrm>
              <a:off x="2072889" y="4237402"/>
              <a:ext cx="1050845" cy="1563756"/>
            </a:xfrm>
            <a:prstGeom prst="snip1Rect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ight Triangle 89">
              <a:extLst>
                <a:ext uri="{FF2B5EF4-FFF2-40B4-BE49-F238E27FC236}">
                  <a16:creationId xmlns:a16="http://schemas.microsoft.com/office/drawing/2014/main" id="{3C5F307D-57E2-4A69-9518-931BFBB09296}"/>
                </a:ext>
              </a:extLst>
            </p:cNvPr>
            <p:cNvSpPr/>
            <p:nvPr/>
          </p:nvSpPr>
          <p:spPr>
            <a:xfrm>
              <a:off x="1899259" y="4844310"/>
              <a:ext cx="1448971" cy="939018"/>
            </a:xfrm>
            <a:prstGeom prst="rtTriangl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Triangle 90">
              <a:extLst>
                <a:ext uri="{FF2B5EF4-FFF2-40B4-BE49-F238E27FC236}">
                  <a16:creationId xmlns:a16="http://schemas.microsoft.com/office/drawing/2014/main" id="{6FBAE165-6F01-4978-9E06-9969613E54F2}"/>
                </a:ext>
              </a:extLst>
            </p:cNvPr>
            <p:cNvSpPr/>
            <p:nvPr/>
          </p:nvSpPr>
          <p:spPr>
            <a:xfrm flipH="1">
              <a:off x="1897379" y="4882521"/>
              <a:ext cx="1448970" cy="939018"/>
            </a:xfrm>
            <a:prstGeom prst="rtTriangl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841B4C1-E24C-4C1A-BA44-777C0000B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386614" y="4295165"/>
              <a:ext cx="451079" cy="75376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4BE81E3-CB61-4745-A9AF-1DF45196B5FD}"/>
              </a:ext>
            </a:extLst>
          </p:cNvPr>
          <p:cNvGrpSpPr/>
          <p:nvPr/>
        </p:nvGrpSpPr>
        <p:grpSpPr>
          <a:xfrm>
            <a:off x="7196279" y="4174220"/>
            <a:ext cx="1852132" cy="1818814"/>
            <a:chOff x="1368870" y="3867079"/>
            <a:chExt cx="2471607" cy="2316304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C808D5D-F436-4FF3-93B9-1512F8445FE6}"/>
                </a:ext>
              </a:extLst>
            </p:cNvPr>
            <p:cNvSpPr/>
            <p:nvPr/>
          </p:nvSpPr>
          <p:spPr>
            <a:xfrm>
              <a:off x="1368870" y="3867079"/>
              <a:ext cx="2471607" cy="2316304"/>
            </a:xfrm>
            <a:prstGeom prst="ellipse">
              <a:avLst/>
            </a:prstGeom>
            <a:noFill/>
            <a:effectLst>
              <a:outerShdw blurRad="50800" dist="50800" dir="5400000" algn="ctr" rotWithShape="0">
                <a:srgbClr val="000000">
                  <a:alpha val="9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794D1269-3CF7-4531-AB37-135735587492}"/>
                </a:ext>
              </a:extLst>
            </p:cNvPr>
            <p:cNvSpPr/>
            <p:nvPr/>
          </p:nvSpPr>
          <p:spPr>
            <a:xfrm>
              <a:off x="1897376" y="4251157"/>
              <a:ext cx="1448971" cy="576276"/>
            </a:xfrm>
            <a:prstGeom prst="triangle">
              <a:avLst>
                <a:gd name="adj" fmla="val 49029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AD6AB47-AAAF-4AF1-8ADC-2D53E8A5F169}"/>
                </a:ext>
              </a:extLst>
            </p:cNvPr>
            <p:cNvSpPr/>
            <p:nvPr/>
          </p:nvSpPr>
          <p:spPr>
            <a:xfrm>
              <a:off x="1899258" y="4862138"/>
              <a:ext cx="1448971" cy="93901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: Single Corner Snipped 116">
              <a:extLst>
                <a:ext uri="{FF2B5EF4-FFF2-40B4-BE49-F238E27FC236}">
                  <a16:creationId xmlns:a16="http://schemas.microsoft.com/office/drawing/2014/main" id="{FABA6FD1-BEFD-4FF5-BA06-158168711E82}"/>
                </a:ext>
              </a:extLst>
            </p:cNvPr>
            <p:cNvSpPr/>
            <p:nvPr/>
          </p:nvSpPr>
          <p:spPr>
            <a:xfrm>
              <a:off x="2072889" y="4237402"/>
              <a:ext cx="1050845" cy="1563756"/>
            </a:xfrm>
            <a:prstGeom prst="snip1Rect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ight Triangle 117">
              <a:extLst>
                <a:ext uri="{FF2B5EF4-FFF2-40B4-BE49-F238E27FC236}">
                  <a16:creationId xmlns:a16="http://schemas.microsoft.com/office/drawing/2014/main" id="{44BAB460-430F-4F1B-A315-B34D0293F655}"/>
                </a:ext>
              </a:extLst>
            </p:cNvPr>
            <p:cNvSpPr/>
            <p:nvPr/>
          </p:nvSpPr>
          <p:spPr>
            <a:xfrm>
              <a:off x="1899259" y="4844310"/>
              <a:ext cx="1448971" cy="939018"/>
            </a:xfrm>
            <a:prstGeom prst="rtTriangl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ight Triangle 118">
              <a:extLst>
                <a:ext uri="{FF2B5EF4-FFF2-40B4-BE49-F238E27FC236}">
                  <a16:creationId xmlns:a16="http://schemas.microsoft.com/office/drawing/2014/main" id="{523B26FA-AFA0-45D0-8934-9F36D7B4FFDD}"/>
                </a:ext>
              </a:extLst>
            </p:cNvPr>
            <p:cNvSpPr/>
            <p:nvPr/>
          </p:nvSpPr>
          <p:spPr>
            <a:xfrm flipH="1">
              <a:off x="1897379" y="4882521"/>
              <a:ext cx="1448970" cy="939018"/>
            </a:xfrm>
            <a:prstGeom prst="rtTriangl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298BF2BC-3FFD-4A18-BA35-204A3996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386614" y="4295165"/>
              <a:ext cx="451079" cy="753762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EFA4EB1C-7D98-4864-B5D6-5698C2E37B10}"/>
              </a:ext>
            </a:extLst>
          </p:cNvPr>
          <p:cNvSpPr txBox="1"/>
          <p:nvPr/>
        </p:nvSpPr>
        <p:spPr>
          <a:xfrm>
            <a:off x="7196279" y="1816799"/>
            <a:ext cx="2117439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800" b="1" i="1" u="sng" dirty="0"/>
              <a:t>linkedin.com</a:t>
            </a: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70B970C5-4676-492D-9BB8-3FBD2AF7D2F5}"/>
              </a:ext>
            </a:extLst>
          </p:cNvPr>
          <p:cNvSpPr txBox="1">
            <a:spLocks/>
          </p:cNvSpPr>
          <p:nvPr/>
        </p:nvSpPr>
        <p:spPr>
          <a:xfrm>
            <a:off x="3892739" y="285116"/>
            <a:ext cx="4290646" cy="7902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Request Chain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CCD7BE1-06F9-4D9D-9922-A30155348DB0}"/>
              </a:ext>
            </a:extLst>
          </p:cNvPr>
          <p:cNvSpPr txBox="1"/>
          <p:nvPr/>
        </p:nvSpPr>
        <p:spPr>
          <a:xfrm>
            <a:off x="7445042" y="5993034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Message for</a:t>
            </a:r>
          </a:p>
          <a:p>
            <a:pPr algn="ctr"/>
            <a:r>
              <a:rPr lang="en-US" sz="2000" dirty="0"/>
              <a:t>Node 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82FFDD5-A0A5-4B3A-A25F-6C503DE3F859}"/>
              </a:ext>
            </a:extLst>
          </p:cNvPr>
          <p:cNvSpPr txBox="1"/>
          <p:nvPr/>
        </p:nvSpPr>
        <p:spPr>
          <a:xfrm>
            <a:off x="4657768" y="6003836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Message for</a:t>
            </a:r>
          </a:p>
          <a:p>
            <a:pPr algn="ctr"/>
            <a:r>
              <a:rPr lang="en-US" sz="2000" dirty="0"/>
              <a:t>Node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4E43BDF-765F-495B-AA4E-DF99DB870DD4}"/>
              </a:ext>
            </a:extLst>
          </p:cNvPr>
          <p:cNvSpPr txBox="1"/>
          <p:nvPr/>
        </p:nvSpPr>
        <p:spPr>
          <a:xfrm>
            <a:off x="1918654" y="6003836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Message for</a:t>
            </a:r>
          </a:p>
          <a:p>
            <a:pPr algn="ctr"/>
            <a:r>
              <a:rPr lang="en-US" sz="2000" dirty="0"/>
              <a:t>Node 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B7F6F0D-5A03-4260-8150-F35B0E4A409A}"/>
              </a:ext>
            </a:extLst>
          </p:cNvPr>
          <p:cNvCxnSpPr>
            <a:cxnSpLocks/>
          </p:cNvCxnSpPr>
          <p:nvPr/>
        </p:nvCxnSpPr>
        <p:spPr>
          <a:xfrm flipH="1" flipV="1">
            <a:off x="2649721" y="3269509"/>
            <a:ext cx="26915" cy="728823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48278BD-694B-4D52-9AF1-4BCA92565B59}"/>
              </a:ext>
            </a:extLst>
          </p:cNvPr>
          <p:cNvCxnSpPr>
            <a:cxnSpLocks/>
          </p:cNvCxnSpPr>
          <p:nvPr/>
        </p:nvCxnSpPr>
        <p:spPr>
          <a:xfrm>
            <a:off x="3395340" y="2952115"/>
            <a:ext cx="1457869" cy="1222105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BFA93C6-9A4A-4F00-9EA5-17034A37B88D}"/>
              </a:ext>
            </a:extLst>
          </p:cNvPr>
          <p:cNvSpPr txBox="1"/>
          <p:nvPr/>
        </p:nvSpPr>
        <p:spPr>
          <a:xfrm>
            <a:off x="2075441" y="1751429"/>
            <a:ext cx="1178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E9EA527-1412-4D84-AED2-4D580243BCE1}"/>
              </a:ext>
            </a:extLst>
          </p:cNvPr>
          <p:cNvSpPr txBox="1"/>
          <p:nvPr/>
        </p:nvSpPr>
        <p:spPr>
          <a:xfrm>
            <a:off x="4789200" y="1737446"/>
            <a:ext cx="1178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2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60D3477-F0C1-4976-A466-F1C6B61F8864}"/>
              </a:ext>
            </a:extLst>
          </p:cNvPr>
          <p:cNvCxnSpPr>
            <a:cxnSpLocks/>
          </p:cNvCxnSpPr>
          <p:nvPr/>
        </p:nvCxnSpPr>
        <p:spPr>
          <a:xfrm>
            <a:off x="6119901" y="2951339"/>
            <a:ext cx="1457869" cy="1222105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360BEC4-421D-4660-9591-C17221F59088}"/>
              </a:ext>
            </a:extLst>
          </p:cNvPr>
          <p:cNvCxnSpPr>
            <a:cxnSpLocks/>
          </p:cNvCxnSpPr>
          <p:nvPr/>
        </p:nvCxnSpPr>
        <p:spPr>
          <a:xfrm flipH="1" flipV="1">
            <a:off x="5388835" y="3250674"/>
            <a:ext cx="26915" cy="728823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A75F342-E4D8-4442-A2EA-0E14AFC96368}"/>
              </a:ext>
            </a:extLst>
          </p:cNvPr>
          <p:cNvCxnSpPr>
            <a:cxnSpLocks/>
          </p:cNvCxnSpPr>
          <p:nvPr/>
        </p:nvCxnSpPr>
        <p:spPr>
          <a:xfrm flipH="1" flipV="1">
            <a:off x="8187357" y="2499059"/>
            <a:ext cx="1" cy="1564868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6" grpId="0"/>
      <p:bldP spid="127" grpId="0"/>
      <p:bldP spid="135" grpId="0"/>
      <p:bldP spid="1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0D61-8304-4163-8AB0-CCD2F01B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2" y="2816786"/>
            <a:ext cx="8938846" cy="1867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Maintain list of all Tor nodes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544CC-3D7F-4A6B-BD4B-BD18091A12C1}"/>
              </a:ext>
            </a:extLst>
          </p:cNvPr>
          <p:cNvSpPr/>
          <p:nvPr/>
        </p:nvSpPr>
        <p:spPr>
          <a:xfrm>
            <a:off x="2920218" y="1715311"/>
            <a:ext cx="5472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Directory Servers </a:t>
            </a:r>
          </a:p>
        </p:txBody>
      </p:sp>
    </p:spTree>
    <p:extLst>
      <p:ext uri="{BB962C8B-B14F-4D97-AF65-F5344CB8AC3E}">
        <p14:creationId xmlns:p14="http://schemas.microsoft.com/office/powerpoint/2010/main" val="362350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0192A0-3926-483F-A389-C8231A3D8C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31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8EB5CC9-FFA3-4C29-A5F6-D6D26B29AA1F}"/>
              </a:ext>
            </a:extLst>
          </p:cNvPr>
          <p:cNvGraphicFramePr>
            <a:graphicFrameLocks noGrp="1"/>
          </p:cNvGraphicFramePr>
          <p:nvPr/>
        </p:nvGraphicFramePr>
        <p:xfrm>
          <a:off x="1537253" y="1012502"/>
          <a:ext cx="8839195" cy="483299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767839">
                  <a:extLst>
                    <a:ext uri="{9D8B030D-6E8A-4147-A177-3AD203B41FA5}">
                      <a16:colId xmlns:a16="http://schemas.microsoft.com/office/drawing/2014/main" val="2371137958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683800788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218597065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264798174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3769295731"/>
                    </a:ext>
                  </a:extLst>
                </a:gridCol>
              </a:tblGrid>
              <a:tr h="1208249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Bandwidth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Uptime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IPv4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extLst>
                  <a:ext uri="{0D108BD9-81ED-4DB2-BD59-A6C34878D82A}">
                    <a16:rowId xmlns:a16="http://schemas.microsoft.com/office/drawing/2014/main" val="1632771995"/>
                  </a:ext>
                </a:extLst>
              </a:tr>
              <a:tr h="1208249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3.22 MiB/s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4d 23h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194._._.212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Relay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extLst>
                  <a:ext uri="{0D108BD9-81ED-4DB2-BD59-A6C34878D82A}">
                    <a16:rowId xmlns:a16="http://schemas.microsoft.com/office/drawing/2014/main" val="1936735175"/>
                  </a:ext>
                </a:extLst>
              </a:tr>
              <a:tr h="1208249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500 KiB/s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50d 9h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66._._.131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Relay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extLst>
                  <a:ext uri="{0D108BD9-81ED-4DB2-BD59-A6C34878D82A}">
                    <a16:rowId xmlns:a16="http://schemas.microsoft.com/office/drawing/2014/main" val="4025227530"/>
                  </a:ext>
                </a:extLst>
              </a:tr>
              <a:tr h="1208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75 KiB/s</a:t>
                      </a:r>
                      <a:endParaRPr lang="en-US" sz="24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85d 3h</a:t>
                      </a:r>
                      <a:endParaRPr lang="en-US" sz="24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128._._.34</a:t>
                      </a:r>
                      <a:endParaRPr lang="en-US" sz="24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Relay</a:t>
                      </a:r>
                      <a:endParaRPr lang="en-US" sz="24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5760"/>
                </a:tc>
                <a:extLst>
                  <a:ext uri="{0D108BD9-81ED-4DB2-BD59-A6C34878D82A}">
                    <a16:rowId xmlns:a16="http://schemas.microsoft.com/office/drawing/2014/main" val="213884433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3C8E05-22F0-4149-A21E-CA647EC00DA2}"/>
              </a:ext>
            </a:extLst>
          </p:cNvPr>
          <p:cNvGrpSpPr/>
          <p:nvPr/>
        </p:nvGrpSpPr>
        <p:grpSpPr>
          <a:xfrm>
            <a:off x="2026347" y="2355910"/>
            <a:ext cx="839271" cy="837289"/>
            <a:chOff x="3688490" y="490995"/>
            <a:chExt cx="1280160" cy="128015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EDA6BF-3958-4798-9618-AAF0CEF32FF5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3FDC447-E07B-44D7-BFCB-94DD1B091F61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EA056FAF-9990-4F7C-8173-C485952D402A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A9FA2DA-29E6-43BF-9ACE-01C3FC8F95F5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64DD7AD8-698B-47DF-AB8E-A403099E6B5E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DCCD5F27-28A2-4763-ABEE-CE7A28E5F78E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F30885A-4A1E-40E3-923D-6F998ABBAA2B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C40DE7B-3A23-42B9-A8B2-F657C7495A12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648FEF-AB3E-4D4F-A21B-F6CD6A506173}"/>
                </a:ext>
              </a:extLst>
            </p:cNvPr>
            <p:cNvCxnSpPr>
              <a:cxnSpLocks/>
              <a:stCxn id="9" idx="4"/>
              <a:endCxn id="5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ED6210-7148-4C1C-A002-AD72C8D2F59F}"/>
                </a:ext>
              </a:extLst>
            </p:cNvPr>
            <p:cNvCxnSpPr>
              <a:cxnSpLocks/>
              <a:stCxn id="10" idx="1"/>
              <a:endCxn id="5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FF7D14-2835-4E4C-955F-FA2DE28A3057}"/>
                </a:ext>
              </a:extLst>
            </p:cNvPr>
            <p:cNvCxnSpPr>
              <a:cxnSpLocks/>
              <a:stCxn id="8" idx="7"/>
              <a:endCxn id="5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C2D19D-2645-4D2C-BF99-5CEC5C0B459A}"/>
                </a:ext>
              </a:extLst>
            </p:cNvPr>
            <p:cNvCxnSpPr>
              <a:cxnSpLocks/>
              <a:stCxn id="7" idx="6"/>
              <a:endCxn id="5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30AC58-D670-4E91-BC0E-EA20482F11D6}"/>
              </a:ext>
            </a:extLst>
          </p:cNvPr>
          <p:cNvGrpSpPr/>
          <p:nvPr/>
        </p:nvGrpSpPr>
        <p:grpSpPr>
          <a:xfrm>
            <a:off x="2040181" y="3682059"/>
            <a:ext cx="839271" cy="837289"/>
            <a:chOff x="3688490" y="490995"/>
            <a:chExt cx="1280160" cy="12801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74426-74ED-436B-9BDD-C401994F0B1A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E1F6612-4BDF-4B0E-8A08-F9E12FEF9381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26C2A991-8136-464A-A84E-D91B30008071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69EE0D6-963C-4DD0-9DC3-D60BD3E7EAB0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E9BFB64-C219-4EE9-9E30-083A4C1786D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65D206E-4B2D-4ABF-A26F-EEC09B20DAEC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504A83DB-CEE4-42F0-BB7B-D69495E13792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B22D0C-B5CF-4526-870F-106A99C7C96E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22D4EE-C659-42BE-96CB-C6F4EBE7A5D7}"/>
                </a:ext>
              </a:extLst>
            </p:cNvPr>
            <p:cNvCxnSpPr>
              <a:cxnSpLocks/>
              <a:stCxn id="22" idx="4"/>
              <a:endCxn id="18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6B1BAA-6C41-4975-BF44-276E9288F8CE}"/>
                </a:ext>
              </a:extLst>
            </p:cNvPr>
            <p:cNvCxnSpPr>
              <a:cxnSpLocks/>
              <a:stCxn id="23" idx="1"/>
              <a:endCxn id="18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83B01A-AEA0-47E2-95F4-FB5D0CBB2325}"/>
                </a:ext>
              </a:extLst>
            </p:cNvPr>
            <p:cNvCxnSpPr>
              <a:cxnSpLocks/>
              <a:stCxn id="21" idx="7"/>
              <a:endCxn id="18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A61713-7D34-4AD0-81E1-1A11BFC086F2}"/>
                </a:ext>
              </a:extLst>
            </p:cNvPr>
            <p:cNvCxnSpPr>
              <a:cxnSpLocks/>
              <a:stCxn id="20" idx="6"/>
              <a:endCxn id="18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7DC9C3-A65A-496D-9D4C-6215DECA422D}"/>
              </a:ext>
            </a:extLst>
          </p:cNvPr>
          <p:cNvGrpSpPr/>
          <p:nvPr/>
        </p:nvGrpSpPr>
        <p:grpSpPr>
          <a:xfrm>
            <a:off x="2040180" y="4833995"/>
            <a:ext cx="839271" cy="837289"/>
            <a:chOff x="3688490" y="490995"/>
            <a:chExt cx="1280160" cy="128015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A0FE10-A58E-4954-9AB2-808AB5887018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357F611A-970F-49D3-B438-A6D5B10FC664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72DDA0CB-9750-49C9-9F40-E93A9B232D07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9264B687-F0FC-4417-AB65-5FDD01EAD7C7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04F2EC3-E8AF-43FB-BBC5-B3644F72220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9B409A69-A06C-4758-95D6-4AD5DC5C1D7F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BD1EB35F-4C4B-4671-8E95-30D370C33AB7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C85EC6-336B-40A7-88D3-5025C8929ADA}"/>
                </a:ext>
              </a:extLst>
            </p:cNvPr>
            <p:cNvCxnSpPr>
              <a:cxnSpLocks/>
              <a:endCxn id="31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4C9CA0-7BD1-4481-9667-509FE71ACE51}"/>
                </a:ext>
              </a:extLst>
            </p:cNvPr>
            <p:cNvCxnSpPr>
              <a:cxnSpLocks/>
              <a:stCxn id="35" idx="4"/>
              <a:endCxn id="31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6A7122-5AB1-4375-A817-2913C4626029}"/>
                </a:ext>
              </a:extLst>
            </p:cNvPr>
            <p:cNvCxnSpPr>
              <a:cxnSpLocks/>
              <a:stCxn id="36" idx="1"/>
              <a:endCxn id="31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970B66-56D7-43AE-8256-CEED62BA3A76}"/>
                </a:ext>
              </a:extLst>
            </p:cNvPr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CD7A893-EDAB-4530-8B3E-A0EE588A9AC9}"/>
                </a:ext>
              </a:extLst>
            </p:cNvPr>
            <p:cNvCxnSpPr>
              <a:cxnSpLocks/>
              <a:stCxn id="33" idx="6"/>
              <a:endCxn id="31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58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A544CC-3D7F-4A6B-BD4B-BD18091A12C1}"/>
              </a:ext>
            </a:extLst>
          </p:cNvPr>
          <p:cNvSpPr/>
          <p:nvPr/>
        </p:nvSpPr>
        <p:spPr>
          <a:xfrm>
            <a:off x="2432266" y="664852"/>
            <a:ext cx="73274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Bridge Nodes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BB30CE-CC75-46FC-A1E8-F7614796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22" y="2130655"/>
            <a:ext cx="4525426" cy="2367450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548640" rIns="274320"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u="sng" dirty="0"/>
              <a:t>Advertised nodes</a:t>
            </a:r>
          </a:p>
          <a:p>
            <a:pPr marL="0" indent="0">
              <a:buNone/>
            </a:pPr>
            <a:r>
              <a:rPr lang="en-US" dirty="0"/>
              <a:t>These nodes are listed in Tor directory.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62653B7-77D4-4141-80A7-69E50D2DD581}"/>
              </a:ext>
            </a:extLst>
          </p:cNvPr>
          <p:cNvSpPr txBox="1">
            <a:spLocks/>
          </p:cNvSpPr>
          <p:nvPr/>
        </p:nvSpPr>
        <p:spPr>
          <a:xfrm>
            <a:off x="6656096" y="2130655"/>
            <a:ext cx="4525426" cy="23674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548640" rIns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u="sng"/>
              <a:t>Bridge Nodes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Nodes that are not listed on tor directory 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6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D76579-FEDE-40A0-9D0A-91246F63C00A}"/>
              </a:ext>
            </a:extLst>
          </p:cNvPr>
          <p:cNvSpPr txBox="1"/>
          <p:nvPr/>
        </p:nvSpPr>
        <p:spPr>
          <a:xfrm>
            <a:off x="901147" y="2346500"/>
            <a:ext cx="412142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https://jcw5q6uyjioupxcc.onion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8DE70-1CC7-40D9-8585-53EDE42E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740" y="1481957"/>
            <a:ext cx="2190750" cy="2190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B5EFB-2F76-4C9B-B2D7-D44ED34D129E}"/>
              </a:ext>
            </a:extLst>
          </p:cNvPr>
          <p:cNvSpPr txBox="1"/>
          <p:nvPr/>
        </p:nvSpPr>
        <p:spPr>
          <a:xfrm>
            <a:off x="6912333" y="3761322"/>
            <a:ext cx="4144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Washington Post </a:t>
            </a:r>
            <a:r>
              <a:rPr lang="en-US" sz="2400" dirty="0" err="1"/>
              <a:t>SecureDrop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3C110-1372-4CA8-824B-366E81948FA4}"/>
              </a:ext>
            </a:extLst>
          </p:cNvPr>
          <p:cNvSpPr txBox="1"/>
          <p:nvPr/>
        </p:nvSpPr>
        <p:spPr>
          <a:xfrm>
            <a:off x="1416377" y="3672707"/>
            <a:ext cx="2190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Onion URL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13669-3206-40D7-BF61-45FAA57CE390}"/>
              </a:ext>
            </a:extLst>
          </p:cNvPr>
          <p:cNvCxnSpPr>
            <a:cxnSpLocks/>
          </p:cNvCxnSpPr>
          <p:nvPr/>
        </p:nvCxnSpPr>
        <p:spPr>
          <a:xfrm>
            <a:off x="5217307" y="2577332"/>
            <a:ext cx="1952121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114247-D95C-489C-B4DB-6A21208F5756}"/>
              </a:ext>
            </a:extLst>
          </p:cNvPr>
          <p:cNvSpPr/>
          <p:nvPr/>
        </p:nvSpPr>
        <p:spPr>
          <a:xfrm>
            <a:off x="173209" y="558627"/>
            <a:ext cx="104550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Hidden Sites and the Dark Web</a:t>
            </a:r>
          </a:p>
        </p:txBody>
      </p:sp>
    </p:spTree>
    <p:extLst>
      <p:ext uri="{BB962C8B-B14F-4D97-AF65-F5344CB8AC3E}">
        <p14:creationId xmlns:p14="http://schemas.microsoft.com/office/powerpoint/2010/main" val="11786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8159341-C0AF-4F73-B1E4-BCCFDAF50634}"/>
              </a:ext>
            </a:extLst>
          </p:cNvPr>
          <p:cNvSpPr/>
          <p:nvPr/>
        </p:nvSpPr>
        <p:spPr>
          <a:xfrm>
            <a:off x="6577100" y="766460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E97DC-C777-4CBF-B189-16DF6330FC9B}"/>
              </a:ext>
            </a:extLst>
          </p:cNvPr>
          <p:cNvGrpSpPr/>
          <p:nvPr/>
        </p:nvGrpSpPr>
        <p:grpSpPr>
          <a:xfrm>
            <a:off x="4851689" y="778840"/>
            <a:ext cx="839271" cy="837289"/>
            <a:chOff x="3688490" y="490995"/>
            <a:chExt cx="1280160" cy="128015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A1B2F6-17D7-4A13-A34B-E000EB7D7DB6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2EFC6E38-FED7-4A47-BBB9-90E2A126454C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DB5D6746-974D-4FFD-882E-1235B0CD2566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65E93400-DFCE-40B7-B557-DC479EFD816A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D3301E6B-3451-4CF2-8DB4-B04D972F15FF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DDB5E449-88B2-4157-99C1-A7498989E39A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EA3C3D8E-C620-464F-8324-C559411006E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BF8E4-D043-4CAB-9F46-832C3CD1127A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88E20-797D-4521-9163-343931677A85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505D7C-F06C-43F8-94C9-C03E8A270375}"/>
                </a:ext>
              </a:extLst>
            </p:cNvPr>
            <p:cNvCxnSpPr>
              <a:cxnSpLocks/>
              <a:stCxn id="22" idx="1"/>
              <a:endCxn id="17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684645-2E26-4EA9-A3E6-52D0AB87A6EC}"/>
                </a:ext>
              </a:extLst>
            </p:cNvPr>
            <p:cNvCxnSpPr>
              <a:cxnSpLocks/>
              <a:stCxn id="20" idx="7"/>
              <a:endCxn id="17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12A4F4-950B-4B85-B838-2174FE183214}"/>
                </a:ext>
              </a:extLst>
            </p:cNvPr>
            <p:cNvCxnSpPr>
              <a:cxnSpLocks/>
              <a:stCxn id="19" idx="6"/>
              <a:endCxn id="17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10DC4E-E5A6-4213-9C9D-662A8607D9A6}"/>
              </a:ext>
            </a:extLst>
          </p:cNvPr>
          <p:cNvGrpSpPr/>
          <p:nvPr/>
        </p:nvGrpSpPr>
        <p:grpSpPr>
          <a:xfrm>
            <a:off x="3126278" y="777610"/>
            <a:ext cx="839271" cy="837289"/>
            <a:chOff x="3688490" y="490995"/>
            <a:chExt cx="1280160" cy="128015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36282E-F02B-49F3-AFA6-51644FB5925D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8DC8355B-E1CD-4107-9D69-DB1AFAE3557A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FC22747F-2425-4DBE-9AA1-02A1233BD99F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390B120E-BB45-4722-997F-ABEF187C7DFA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15E0E424-5CB0-4D71-8E97-21A6795E2F15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D999013-A4AE-4345-9A66-EA5C71FCFD2F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636ACDF2-8E36-4828-91FD-3C1BDFB9A86D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941C7EE-ACD3-40FC-8E7C-6DDA7389CD34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8F69E7-7EEF-49AF-983C-02AC9A4A3CB2}"/>
                </a:ext>
              </a:extLst>
            </p:cNvPr>
            <p:cNvCxnSpPr>
              <a:cxnSpLocks/>
              <a:stCxn id="34" idx="4"/>
              <a:endCxn id="30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A7AAA3-6C18-4B7D-9E0E-0C6F07E58F0C}"/>
                </a:ext>
              </a:extLst>
            </p:cNvPr>
            <p:cNvCxnSpPr>
              <a:cxnSpLocks/>
              <a:stCxn id="35" idx="1"/>
              <a:endCxn id="30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800D4C-2232-4983-AC6B-A9AE36AC0326}"/>
                </a:ext>
              </a:extLst>
            </p:cNvPr>
            <p:cNvCxnSpPr>
              <a:cxnSpLocks/>
              <a:stCxn id="33" idx="7"/>
              <a:endCxn id="30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B48F1D-B6A0-4C12-86A3-D59E0CC95A85}"/>
                </a:ext>
              </a:extLst>
            </p:cNvPr>
            <p:cNvCxnSpPr>
              <a:cxnSpLocks/>
              <a:stCxn id="32" idx="6"/>
              <a:endCxn id="30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B12658-1810-485F-A2DC-8ACAD8F75FF6}"/>
              </a:ext>
            </a:extLst>
          </p:cNvPr>
          <p:cNvGrpSpPr/>
          <p:nvPr/>
        </p:nvGrpSpPr>
        <p:grpSpPr>
          <a:xfrm>
            <a:off x="4851689" y="2408077"/>
            <a:ext cx="839271" cy="837289"/>
            <a:chOff x="3688490" y="490995"/>
            <a:chExt cx="1280160" cy="128015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30C3612-0E6D-4CE1-95D9-7943F25503AA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94A12587-37A7-433A-9B5A-6C37B0504D44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DFBB888E-9283-49BB-8AE4-3B341AE0C24F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9EF81ED4-9460-4FD4-92A6-3717E267334D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8972A29D-7F22-43EB-AEC6-D35A9D3D3376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F8B04EA4-A42C-4513-850F-C54ADE1D8487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7357DC3F-7DE5-43C8-B9B9-09D655677B79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650159-B228-419C-A464-444BF24C5296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F8E7D8E-334B-4030-AE31-639936F5FA07}"/>
                </a:ext>
              </a:extLst>
            </p:cNvPr>
            <p:cNvCxnSpPr>
              <a:cxnSpLocks/>
              <a:stCxn id="60" idx="4"/>
              <a:endCxn id="56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BEA9E2-2147-45B3-A2FA-DBE2BD6CE58E}"/>
                </a:ext>
              </a:extLst>
            </p:cNvPr>
            <p:cNvCxnSpPr>
              <a:cxnSpLocks/>
              <a:stCxn id="61" idx="1"/>
              <a:endCxn id="56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CBD9B01-F7CA-4053-982D-85A9F779DEAB}"/>
                </a:ext>
              </a:extLst>
            </p:cNvPr>
            <p:cNvCxnSpPr>
              <a:cxnSpLocks/>
              <a:stCxn id="59" idx="7"/>
              <a:endCxn id="56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CB1F94-E34F-4B18-BAE5-E01625323A1F}"/>
                </a:ext>
              </a:extLst>
            </p:cNvPr>
            <p:cNvCxnSpPr>
              <a:cxnSpLocks/>
              <a:stCxn id="58" idx="6"/>
              <a:endCxn id="56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9EEAF6-A95E-42D9-A4F5-47A51D9E2134}"/>
              </a:ext>
            </a:extLst>
          </p:cNvPr>
          <p:cNvGrpSpPr/>
          <p:nvPr/>
        </p:nvGrpSpPr>
        <p:grpSpPr>
          <a:xfrm>
            <a:off x="3126278" y="2406847"/>
            <a:ext cx="839271" cy="837289"/>
            <a:chOff x="3688490" y="490995"/>
            <a:chExt cx="1280160" cy="128015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40FC9CD-DC94-4455-B118-DEC061508D1D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8AF8C9C0-0A71-4D26-87E4-15DFD14D1908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81820C74-B783-40CB-BBB5-3B25B0D8AD83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B9FDDE69-2EA3-48DE-A5D7-7652D4554404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D925E785-2F55-40F6-B34D-EEB55C48FE0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CC55E8EC-11AC-46C2-B368-0DA10BF21FFE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E9327E4F-69A3-438A-8014-F5FC21EAA63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B105B9A-23CB-4918-A14B-377344AA1752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BAAD86-291A-4D9D-809E-A71312ACF885}"/>
                </a:ext>
              </a:extLst>
            </p:cNvPr>
            <p:cNvCxnSpPr>
              <a:cxnSpLocks/>
              <a:stCxn id="73" idx="4"/>
              <a:endCxn id="69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6B6201-401C-4253-BA19-02DD53D79305}"/>
                </a:ext>
              </a:extLst>
            </p:cNvPr>
            <p:cNvCxnSpPr>
              <a:cxnSpLocks/>
              <a:stCxn id="74" idx="1"/>
              <a:endCxn id="69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3CA7A9-A1CD-4399-AF25-FC929EC80F6C}"/>
                </a:ext>
              </a:extLst>
            </p:cNvPr>
            <p:cNvCxnSpPr>
              <a:cxnSpLocks/>
              <a:stCxn id="72" idx="7"/>
              <a:endCxn id="69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62A4DDD-4957-4D2E-B7ED-4E68B1600343}"/>
                </a:ext>
              </a:extLst>
            </p:cNvPr>
            <p:cNvCxnSpPr>
              <a:cxnSpLocks/>
              <a:stCxn id="71" idx="6"/>
              <a:endCxn id="69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4A6077-F8BE-47FF-BD32-3DB7F0F5F9C8}"/>
              </a:ext>
            </a:extLst>
          </p:cNvPr>
          <p:cNvGrpSpPr/>
          <p:nvPr/>
        </p:nvGrpSpPr>
        <p:grpSpPr>
          <a:xfrm>
            <a:off x="6577100" y="4024934"/>
            <a:ext cx="839271" cy="837289"/>
            <a:chOff x="3688490" y="490995"/>
            <a:chExt cx="1280160" cy="1280159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768A3F9-72B5-4F2B-B91B-9C7614E464A5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A402FB73-AE82-4F19-A5A9-E3D012C70C83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CC6EF35F-4999-4197-B130-CCB43C78D090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A5FF4F47-8515-491E-9B00-08505DE18BCD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612DBA24-E773-400A-8DB8-2A3FD05B3FE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6F936C3A-2CE0-4618-B585-7C9885C49891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53EA14C-285E-49A1-9CD9-78D17169E5C6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D605AE1-F404-448A-95E8-D89823023D7A}"/>
                </a:ext>
              </a:extLst>
            </p:cNvPr>
            <p:cNvCxnSpPr>
              <a:cxnSpLocks/>
              <a:endCxn id="82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4CFEF9E-8651-4B23-BC51-6A37BD69C526}"/>
                </a:ext>
              </a:extLst>
            </p:cNvPr>
            <p:cNvCxnSpPr>
              <a:cxnSpLocks/>
              <a:stCxn id="86" idx="4"/>
              <a:endCxn id="82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A3B1A8-2639-4AA3-8CF8-A37AEE3FE707}"/>
                </a:ext>
              </a:extLst>
            </p:cNvPr>
            <p:cNvCxnSpPr>
              <a:cxnSpLocks/>
              <a:stCxn id="87" idx="1"/>
              <a:endCxn id="82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2B74BF9-7EBC-4C78-BF3D-2DE3F06097AE}"/>
                </a:ext>
              </a:extLst>
            </p:cNvPr>
            <p:cNvCxnSpPr>
              <a:cxnSpLocks/>
              <a:stCxn id="85" idx="7"/>
              <a:endCxn id="82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0B950D-D36E-41E8-AD6B-400F5C1DD105}"/>
                </a:ext>
              </a:extLst>
            </p:cNvPr>
            <p:cNvCxnSpPr>
              <a:cxnSpLocks/>
              <a:stCxn id="84" idx="6"/>
              <a:endCxn id="82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62C77C3-06DF-4521-A210-030E9651C82C}"/>
              </a:ext>
            </a:extLst>
          </p:cNvPr>
          <p:cNvGrpSpPr/>
          <p:nvPr/>
        </p:nvGrpSpPr>
        <p:grpSpPr>
          <a:xfrm>
            <a:off x="4851689" y="4037314"/>
            <a:ext cx="839271" cy="837289"/>
            <a:chOff x="3688490" y="490995"/>
            <a:chExt cx="1280160" cy="1280159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6067768-CE74-4544-86D7-E9AD60BE742B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A21A4018-6158-43C2-B1E2-B56BC8126100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628A4AC-54F7-4DC7-B003-D58DFC783573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A8DFA025-4F3A-4C1A-8C57-873345CF376D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109E1D0D-48D8-4479-B0BB-DA739648CD1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071D198C-A362-48F9-B2E3-88B5C26E4628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AD432B27-98E9-47CF-A240-0E740D713673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99548C-5EF7-4B2B-BED8-BCA9FBC2E86D}"/>
                </a:ext>
              </a:extLst>
            </p:cNvPr>
            <p:cNvCxnSpPr>
              <a:cxnSpLocks/>
              <a:endCxn id="95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8947F0D-3EDC-470D-B542-CCC17AC8F5BE}"/>
                </a:ext>
              </a:extLst>
            </p:cNvPr>
            <p:cNvCxnSpPr>
              <a:cxnSpLocks/>
              <a:stCxn id="99" idx="4"/>
              <a:endCxn id="95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C223EE7-9F2F-419C-B57E-2E6E200D9985}"/>
                </a:ext>
              </a:extLst>
            </p:cNvPr>
            <p:cNvCxnSpPr>
              <a:cxnSpLocks/>
              <a:stCxn id="100" idx="1"/>
              <a:endCxn id="95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1814F3E-1212-480B-8D13-FA8ADA187277}"/>
                </a:ext>
              </a:extLst>
            </p:cNvPr>
            <p:cNvCxnSpPr>
              <a:cxnSpLocks/>
              <a:stCxn id="98" idx="7"/>
              <a:endCxn id="95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B3A0E1A-1EBB-4C6C-B3B7-F71C3E88F9FB}"/>
                </a:ext>
              </a:extLst>
            </p:cNvPr>
            <p:cNvCxnSpPr>
              <a:cxnSpLocks/>
              <a:stCxn id="97" idx="6"/>
              <a:endCxn id="95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829E804-4264-4903-B002-3156D8A37A62}"/>
              </a:ext>
            </a:extLst>
          </p:cNvPr>
          <p:cNvGrpSpPr/>
          <p:nvPr/>
        </p:nvGrpSpPr>
        <p:grpSpPr>
          <a:xfrm>
            <a:off x="3126278" y="4036084"/>
            <a:ext cx="839271" cy="837289"/>
            <a:chOff x="3688490" y="490995"/>
            <a:chExt cx="1280160" cy="1280159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AD099B9-2960-4C10-8EC6-B39D23EB925D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E23A3855-DF32-480C-8F18-D685E1B5B20A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E42981FA-226A-4ABF-8D20-4D8BAC13B0A3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1113356F-A82D-44F4-B3A6-970A34CF3AC1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3C6DAC25-F99C-47E6-A78B-A662523507EA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E6476968-7683-4E0B-B94D-F099504D5DF6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3BDF5721-EDC6-4950-B7AB-7250CA7A3790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7086481-9604-4829-A1E3-B6F30F6B38E5}"/>
                </a:ext>
              </a:extLst>
            </p:cNvPr>
            <p:cNvCxnSpPr>
              <a:cxnSpLocks/>
              <a:endCxn id="108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0708BB-DC6D-4F96-BBD8-DA98C838F865}"/>
                </a:ext>
              </a:extLst>
            </p:cNvPr>
            <p:cNvCxnSpPr>
              <a:cxnSpLocks/>
              <a:stCxn id="112" idx="4"/>
              <a:endCxn id="108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F723268-6DC6-4493-904D-9392A07705CB}"/>
                </a:ext>
              </a:extLst>
            </p:cNvPr>
            <p:cNvCxnSpPr>
              <a:cxnSpLocks/>
              <a:stCxn id="113" idx="1"/>
              <a:endCxn id="108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90CF7F-3398-4597-B537-6414AE9A68ED}"/>
                </a:ext>
              </a:extLst>
            </p:cNvPr>
            <p:cNvCxnSpPr>
              <a:cxnSpLocks/>
              <a:stCxn id="111" idx="7"/>
              <a:endCxn id="108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102F23A-A3AB-4964-B539-068E25FE3C07}"/>
                </a:ext>
              </a:extLst>
            </p:cNvPr>
            <p:cNvCxnSpPr>
              <a:cxnSpLocks/>
              <a:stCxn id="110" idx="6"/>
              <a:endCxn id="108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9EA61BE4-F45D-473C-9048-985112A468A9}"/>
              </a:ext>
            </a:extLst>
          </p:cNvPr>
          <p:cNvSpPr/>
          <p:nvPr/>
        </p:nvSpPr>
        <p:spPr>
          <a:xfrm>
            <a:off x="8761652" y="1737517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3344AE7-9241-4298-B1CC-8D188F3CC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06606" y="1934084"/>
            <a:ext cx="1502091" cy="159690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F9633B2-937A-4AC1-B51B-BB75442DC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64906" y="753157"/>
            <a:ext cx="891330" cy="891330"/>
          </a:xfrm>
          <a:prstGeom prst="rect">
            <a:avLst/>
          </a:prstGeom>
        </p:spPr>
      </p:pic>
      <p:sp>
        <p:nvSpPr>
          <p:cNvPr id="131" name="Oval 130">
            <a:extLst>
              <a:ext uri="{FF2B5EF4-FFF2-40B4-BE49-F238E27FC236}">
                <a16:creationId xmlns:a16="http://schemas.microsoft.com/office/drawing/2014/main" id="{6E135CE0-FC48-4F88-B05D-957EDA9D2902}"/>
              </a:ext>
            </a:extLst>
          </p:cNvPr>
          <p:cNvSpPr/>
          <p:nvPr/>
        </p:nvSpPr>
        <p:spPr>
          <a:xfrm>
            <a:off x="6563856" y="2402348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EEB7C05-4905-4EE9-A01A-92AAFF3A3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1662" y="2389045"/>
            <a:ext cx="891330" cy="89133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C6723BC-3BE6-40D0-9C33-4FBA16CF501B}"/>
              </a:ext>
            </a:extLst>
          </p:cNvPr>
          <p:cNvCxnSpPr>
            <a:cxnSpLocks/>
          </p:cNvCxnSpPr>
          <p:nvPr/>
        </p:nvCxnSpPr>
        <p:spPr>
          <a:xfrm flipH="1" flipV="1">
            <a:off x="7456236" y="1462786"/>
            <a:ext cx="1305416" cy="731774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476E166-FF63-41BC-AA14-07883EFB8486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>
            <a:off x="7442992" y="2815954"/>
            <a:ext cx="1082030" cy="18756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35400B7-5DF4-4664-9FA1-861B7C1993A6}"/>
              </a:ext>
            </a:extLst>
          </p:cNvPr>
          <p:cNvSpPr txBox="1"/>
          <p:nvPr/>
        </p:nvSpPr>
        <p:spPr>
          <a:xfrm>
            <a:off x="5834535" y="278792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points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A4F497D-8EAC-4613-B147-BAB0673DFCD0}"/>
              </a:ext>
            </a:extLst>
          </p:cNvPr>
          <p:cNvSpPr txBox="1"/>
          <p:nvPr/>
        </p:nvSpPr>
        <p:spPr>
          <a:xfrm>
            <a:off x="6822275" y="87815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134BB57-3DA7-4B74-B94C-A6F7DBC1EBE2}"/>
              </a:ext>
            </a:extLst>
          </p:cNvPr>
          <p:cNvSpPr txBox="1"/>
          <p:nvPr/>
        </p:nvSpPr>
        <p:spPr>
          <a:xfrm>
            <a:off x="6778207" y="250170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B19C6CD-6FBD-48E6-A9E6-77CAB9F2E1B8}"/>
              </a:ext>
            </a:extLst>
          </p:cNvPr>
          <p:cNvSpPr txBox="1"/>
          <p:nvPr/>
        </p:nvSpPr>
        <p:spPr>
          <a:xfrm>
            <a:off x="8976015" y="3733812"/>
            <a:ext cx="166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 Site</a:t>
            </a:r>
          </a:p>
        </p:txBody>
      </p:sp>
      <p:sp>
        <p:nvSpPr>
          <p:cNvPr id="147" name="Flowchart: Magnetic Disk 146">
            <a:extLst>
              <a:ext uri="{FF2B5EF4-FFF2-40B4-BE49-F238E27FC236}">
                <a16:creationId xmlns:a16="http://schemas.microsoft.com/office/drawing/2014/main" id="{DA4AE654-00DC-4148-97C9-95267F0BE921}"/>
              </a:ext>
            </a:extLst>
          </p:cNvPr>
          <p:cNvSpPr/>
          <p:nvPr/>
        </p:nvSpPr>
        <p:spPr>
          <a:xfrm>
            <a:off x="4645397" y="5131164"/>
            <a:ext cx="2613216" cy="1059987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64E26D0-1147-4048-9B1B-7893EFECB770}"/>
              </a:ext>
            </a:extLst>
          </p:cNvPr>
          <p:cNvSpPr txBox="1"/>
          <p:nvPr/>
        </p:nvSpPr>
        <p:spPr>
          <a:xfrm>
            <a:off x="4872179" y="6144114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Onion Database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941A0683-9621-4B01-9F21-5F64A4B40C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45494" y="4434039"/>
            <a:ext cx="2462896" cy="1227117"/>
          </a:xfrm>
          <a:prstGeom prst="bentConnector3">
            <a:avLst>
              <a:gd name="adj1" fmla="val -264"/>
            </a:avLst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C3019A0-F0FF-43B2-A8DD-3247967D86A9}"/>
              </a:ext>
            </a:extLst>
          </p:cNvPr>
          <p:cNvSpPr txBox="1"/>
          <p:nvPr/>
        </p:nvSpPr>
        <p:spPr>
          <a:xfrm>
            <a:off x="7880289" y="5638966"/>
            <a:ext cx="3258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Registers onion address </a:t>
            </a:r>
          </a:p>
          <a:p>
            <a:r>
              <a:rPr lang="en-US" sz="2400" dirty="0"/>
              <a:t>and introduction points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59268B2-C290-4707-A082-C79F8A807962}"/>
              </a:ext>
            </a:extLst>
          </p:cNvPr>
          <p:cNvGrpSpPr/>
          <p:nvPr/>
        </p:nvGrpSpPr>
        <p:grpSpPr>
          <a:xfrm>
            <a:off x="6576740" y="768072"/>
            <a:ext cx="839271" cy="837289"/>
            <a:chOff x="3688490" y="490995"/>
            <a:chExt cx="1280160" cy="128015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9EEA5D3-8867-48CE-8C59-D393CF88A70E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9241849-DF98-4926-AA75-74DAD58FEC67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18E28514-2499-4749-BBA3-33807FC186C1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A32A1616-FC2B-4D6A-ABB4-7E532ECA1D57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3196B225-BD71-45E8-AF99-927997875ADD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57071DC0-D592-44BE-8C03-AA16E56E223A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2BF07F45-C63C-45C2-A410-1BABDD68356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3FE6BC8-6F9A-4EB6-9220-AB690AA38F4E}"/>
                </a:ext>
              </a:extLst>
            </p:cNvPr>
            <p:cNvCxnSpPr>
              <a:cxnSpLocks/>
              <a:endCxn id="121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0F07C8-523D-4493-915F-3650BA9914C3}"/>
                </a:ext>
              </a:extLst>
            </p:cNvPr>
            <p:cNvCxnSpPr>
              <a:cxnSpLocks/>
              <a:stCxn id="127" idx="4"/>
              <a:endCxn id="121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EBA53D8-DD25-4DC3-9A49-C09084D02974}"/>
                </a:ext>
              </a:extLst>
            </p:cNvPr>
            <p:cNvCxnSpPr>
              <a:cxnSpLocks/>
              <a:stCxn id="129" idx="1"/>
              <a:endCxn id="121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273AA96-DF1A-4FAE-ACC1-9BCB98AB5685}"/>
                </a:ext>
              </a:extLst>
            </p:cNvPr>
            <p:cNvCxnSpPr>
              <a:cxnSpLocks/>
              <a:stCxn id="125" idx="7"/>
              <a:endCxn id="121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25BE185-E3F9-4B57-8E36-30A30DE46990}"/>
                </a:ext>
              </a:extLst>
            </p:cNvPr>
            <p:cNvCxnSpPr>
              <a:cxnSpLocks/>
              <a:stCxn id="123" idx="6"/>
              <a:endCxn id="121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3C9F630-812A-4CFB-899C-811F4A0A1394}"/>
              </a:ext>
            </a:extLst>
          </p:cNvPr>
          <p:cNvGrpSpPr/>
          <p:nvPr/>
        </p:nvGrpSpPr>
        <p:grpSpPr>
          <a:xfrm>
            <a:off x="6573102" y="2414166"/>
            <a:ext cx="839271" cy="837289"/>
            <a:chOff x="3688490" y="490995"/>
            <a:chExt cx="1280160" cy="128015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A2ADEC2-EEFB-468E-A691-833FD6F2DA13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579A2FC3-6256-41EA-8F77-F72FD16E4286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BBA9AA6A-02A7-4400-B17B-DFA3A9BFF570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16C0A47D-92E0-4879-90E0-84D733422B07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1AF2E65F-71B2-45BB-99E8-52BE37FC946D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2F2048F-8FF4-4384-8C80-993F68A5AF53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829CB1E-06BA-43AE-8764-6899355DB263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F3B5278-C04F-44DC-9BA7-919527A1076C}"/>
                </a:ext>
              </a:extLst>
            </p:cNvPr>
            <p:cNvCxnSpPr>
              <a:cxnSpLocks/>
              <a:endCxn id="143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25F3285-0B2C-4270-AF3E-9ECDB337E14C}"/>
                </a:ext>
              </a:extLst>
            </p:cNvPr>
            <p:cNvCxnSpPr>
              <a:cxnSpLocks/>
              <a:stCxn id="152" idx="4"/>
              <a:endCxn id="143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36C449B-FF78-4C5E-8444-F249E46B966D}"/>
                </a:ext>
              </a:extLst>
            </p:cNvPr>
            <p:cNvCxnSpPr>
              <a:cxnSpLocks/>
              <a:stCxn id="154" idx="1"/>
              <a:endCxn id="143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7CD0725-8097-42AF-BC97-F391B70BE914}"/>
                </a:ext>
              </a:extLst>
            </p:cNvPr>
            <p:cNvCxnSpPr>
              <a:cxnSpLocks/>
              <a:stCxn id="151" idx="7"/>
              <a:endCxn id="143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CD73A57-83AB-41E8-990C-1D22A7FA7ACA}"/>
                </a:ext>
              </a:extLst>
            </p:cNvPr>
            <p:cNvCxnSpPr>
              <a:cxnSpLocks/>
              <a:stCxn id="149" idx="6"/>
              <a:endCxn id="143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8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4" grpId="0"/>
      <p:bldP spid="1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2A3B6A6-2E6E-4DEA-88C9-FBFBE2943FED}"/>
              </a:ext>
            </a:extLst>
          </p:cNvPr>
          <p:cNvSpPr/>
          <p:nvPr/>
        </p:nvSpPr>
        <p:spPr>
          <a:xfrm>
            <a:off x="672729" y="2088742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E48D5C9-89A1-4C97-A728-25FB46B6D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8322" y="2317982"/>
            <a:ext cx="1542291" cy="154229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50B0813C-299F-4101-B74F-D5945BAD0B52}"/>
              </a:ext>
            </a:extLst>
          </p:cNvPr>
          <p:cNvSpPr txBox="1"/>
          <p:nvPr/>
        </p:nvSpPr>
        <p:spPr>
          <a:xfrm>
            <a:off x="668830" y="242053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637EFDB-F80A-40B2-9249-07D1150B94A3}"/>
              </a:ext>
            </a:extLst>
          </p:cNvPr>
          <p:cNvSpPr/>
          <p:nvPr/>
        </p:nvSpPr>
        <p:spPr>
          <a:xfrm>
            <a:off x="6577100" y="766460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FBBA02-119A-42AA-85FF-071A2BE653D7}"/>
              </a:ext>
            </a:extLst>
          </p:cNvPr>
          <p:cNvGrpSpPr/>
          <p:nvPr/>
        </p:nvGrpSpPr>
        <p:grpSpPr>
          <a:xfrm>
            <a:off x="4851689" y="778840"/>
            <a:ext cx="839271" cy="837289"/>
            <a:chOff x="3688490" y="490995"/>
            <a:chExt cx="1280160" cy="1280159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FD202AA-0D27-4C45-BC8F-1903B51753B0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69D93619-C5B3-414F-835D-77BAE231BE2F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C9F4585A-6AF6-40C8-B276-E3EB08DCD5FC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BA6E9319-31B3-40E5-A801-8C5CDD099BE4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34961170-F033-4466-B281-9ED3DD7AB70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170A12DD-2268-4B8A-90F0-B8CAC3118C3E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B1D96EAC-1303-488E-850C-C15D6D07B439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48BE131-507C-4CDB-AC82-76B51997CD01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F89AB0-4AD6-4DCC-8838-28F0D159C907}"/>
                </a:ext>
              </a:extLst>
            </p:cNvPr>
            <p:cNvCxnSpPr>
              <a:cxnSpLocks/>
              <a:stCxn id="120" idx="4"/>
              <a:endCxn id="116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C2EB969-A0F6-47D6-AB0B-7004726CF057}"/>
                </a:ext>
              </a:extLst>
            </p:cNvPr>
            <p:cNvCxnSpPr>
              <a:cxnSpLocks/>
              <a:stCxn id="121" idx="1"/>
              <a:endCxn id="116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81F1D1D-5CDC-4BBB-91A9-2FFB41E8CC7F}"/>
                </a:ext>
              </a:extLst>
            </p:cNvPr>
            <p:cNvCxnSpPr>
              <a:cxnSpLocks/>
              <a:stCxn id="119" idx="7"/>
              <a:endCxn id="116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6C6092-60E3-46E7-A934-E7B53C619B13}"/>
                </a:ext>
              </a:extLst>
            </p:cNvPr>
            <p:cNvCxnSpPr>
              <a:cxnSpLocks/>
              <a:stCxn id="118" idx="6"/>
              <a:endCxn id="116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46F8C74-772B-48AE-ABEC-4976E942B660}"/>
              </a:ext>
            </a:extLst>
          </p:cNvPr>
          <p:cNvGrpSpPr/>
          <p:nvPr/>
        </p:nvGrpSpPr>
        <p:grpSpPr>
          <a:xfrm>
            <a:off x="3126278" y="777610"/>
            <a:ext cx="839271" cy="837289"/>
            <a:chOff x="3688490" y="490995"/>
            <a:chExt cx="1280160" cy="1280159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0E1BF64-4ECE-41EB-B1B8-64CB767E97BD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5452605B-DCC3-4C17-9882-F1D15CEF5322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B009EACC-22D7-475B-B8AE-A8EB529B4ACB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340EF481-E024-432E-A159-AE9C9BCE5113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5BFD15C7-C442-4EC9-9CD0-8C37E6D41D18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17F0599-3E67-46FE-959B-C43EBC417E72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AC3CEE1-75F1-448D-9B90-A50C4351CDF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7F08F28-1E45-4411-9FDD-10E05065D3E0}"/>
                </a:ext>
              </a:extLst>
            </p:cNvPr>
            <p:cNvCxnSpPr>
              <a:cxnSpLocks/>
              <a:endCxn id="129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991D340-9507-4334-A322-0C18A60DC3FB}"/>
                </a:ext>
              </a:extLst>
            </p:cNvPr>
            <p:cNvCxnSpPr>
              <a:cxnSpLocks/>
              <a:stCxn id="133" idx="4"/>
              <a:endCxn id="129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7DC449-F0F2-483F-9AFE-C34C80988478}"/>
                </a:ext>
              </a:extLst>
            </p:cNvPr>
            <p:cNvCxnSpPr>
              <a:cxnSpLocks/>
              <a:stCxn id="134" idx="1"/>
              <a:endCxn id="129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1B43B1F-563B-44D2-AD25-B6A5DFDD9788}"/>
                </a:ext>
              </a:extLst>
            </p:cNvPr>
            <p:cNvCxnSpPr>
              <a:cxnSpLocks/>
              <a:stCxn id="132" idx="7"/>
              <a:endCxn id="129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BBAC2A3-76D6-4E52-BF13-4E04CB489027}"/>
                </a:ext>
              </a:extLst>
            </p:cNvPr>
            <p:cNvCxnSpPr>
              <a:cxnSpLocks/>
              <a:stCxn id="131" idx="6"/>
              <a:endCxn id="129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C7A0687-7A41-4106-8C53-1EAB54520D49}"/>
              </a:ext>
            </a:extLst>
          </p:cNvPr>
          <p:cNvGrpSpPr/>
          <p:nvPr/>
        </p:nvGrpSpPr>
        <p:grpSpPr>
          <a:xfrm>
            <a:off x="3126278" y="2406847"/>
            <a:ext cx="839271" cy="837289"/>
            <a:chOff x="3688490" y="490995"/>
            <a:chExt cx="1280160" cy="1280159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62A09D2-11E7-4DDE-9DAA-974739C9F642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08560418-B8B5-4361-84C7-C159F0536462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AE244237-9E29-43D3-98C1-A1E48FEE1F31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60A86674-77ED-48CD-80BC-A3E0BE913A68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EFB688DA-17FC-4401-B1ED-8E3EDBE71895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F42372B6-5A74-49E0-80C4-D540584838FC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B67D2E05-2AFD-490A-9F7F-D3FA85B2698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2E97823-8346-440E-BAD8-26963DB5BAB5}"/>
                </a:ext>
              </a:extLst>
            </p:cNvPr>
            <p:cNvCxnSpPr>
              <a:cxnSpLocks/>
              <a:endCxn id="155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33B1E98-B345-42B0-AE39-BCD4093F41A4}"/>
                </a:ext>
              </a:extLst>
            </p:cNvPr>
            <p:cNvCxnSpPr>
              <a:cxnSpLocks/>
              <a:stCxn id="159" idx="4"/>
              <a:endCxn id="155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ABD5E26-2692-4791-825F-1ED6149FA5DF}"/>
                </a:ext>
              </a:extLst>
            </p:cNvPr>
            <p:cNvCxnSpPr>
              <a:cxnSpLocks/>
              <a:stCxn id="160" idx="1"/>
              <a:endCxn id="155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D8A7464-5D5B-4E62-A493-1713DC541ACD}"/>
                </a:ext>
              </a:extLst>
            </p:cNvPr>
            <p:cNvCxnSpPr>
              <a:cxnSpLocks/>
              <a:stCxn id="158" idx="7"/>
              <a:endCxn id="155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3B2F62-3EDB-42D7-BA9E-19CE8A2907EF}"/>
                </a:ext>
              </a:extLst>
            </p:cNvPr>
            <p:cNvCxnSpPr>
              <a:cxnSpLocks/>
              <a:stCxn id="157" idx="6"/>
              <a:endCxn id="155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DACB1C7-765B-4A06-B129-02F64F72860E}"/>
              </a:ext>
            </a:extLst>
          </p:cNvPr>
          <p:cNvGrpSpPr/>
          <p:nvPr/>
        </p:nvGrpSpPr>
        <p:grpSpPr>
          <a:xfrm>
            <a:off x="6577100" y="4024934"/>
            <a:ext cx="839271" cy="837289"/>
            <a:chOff x="3688490" y="490995"/>
            <a:chExt cx="1280160" cy="128015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4FA85D6-D18A-4C5A-8319-0A72E2A6F294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DDB74440-A4CB-4207-9519-05D9C0E41207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45A0104E-7B63-4665-BF7D-0A8635C1771A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6F2D3FD-9128-4D8C-8D93-552F53C1326B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DB8BE911-A7E9-4C16-B31E-BD7C8D9C127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C36B7E81-53ED-4245-9D8C-D6F3AF045D45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25CE988A-1254-4B1C-85C1-80797196F56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F308E20-2F5A-4B4C-B399-DE57933631AE}"/>
                </a:ext>
              </a:extLst>
            </p:cNvPr>
            <p:cNvCxnSpPr>
              <a:cxnSpLocks/>
              <a:endCxn id="168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D39940E-F0FE-4456-B773-B90043497ABF}"/>
                </a:ext>
              </a:extLst>
            </p:cNvPr>
            <p:cNvCxnSpPr>
              <a:cxnSpLocks/>
              <a:stCxn id="172" idx="4"/>
              <a:endCxn id="168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BA36553-78B2-403A-8964-956FE7EAA8B9}"/>
                </a:ext>
              </a:extLst>
            </p:cNvPr>
            <p:cNvCxnSpPr>
              <a:cxnSpLocks/>
              <a:stCxn id="173" idx="1"/>
              <a:endCxn id="168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FCA78E-CA59-418D-870F-43175DC7BA87}"/>
                </a:ext>
              </a:extLst>
            </p:cNvPr>
            <p:cNvCxnSpPr>
              <a:cxnSpLocks/>
              <a:stCxn id="171" idx="7"/>
              <a:endCxn id="168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6BDBD59-2CCB-438E-86A9-11DBF4F89CAE}"/>
                </a:ext>
              </a:extLst>
            </p:cNvPr>
            <p:cNvCxnSpPr>
              <a:cxnSpLocks/>
              <a:stCxn id="170" idx="6"/>
              <a:endCxn id="168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4E9DB5-BAD3-4EBA-9BD3-5FC1D6A2B74F}"/>
              </a:ext>
            </a:extLst>
          </p:cNvPr>
          <p:cNvGrpSpPr/>
          <p:nvPr/>
        </p:nvGrpSpPr>
        <p:grpSpPr>
          <a:xfrm>
            <a:off x="4851689" y="4037314"/>
            <a:ext cx="839271" cy="837289"/>
            <a:chOff x="3688490" y="490995"/>
            <a:chExt cx="1280160" cy="1280159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10D759A-3AB1-491D-8181-613412975A74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B94C1E38-4139-4C8A-830B-6D6F2A71B764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C51E767F-F89A-405D-8B97-4BFD97745ECE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51DB2009-2F3B-43B4-AD85-84824AE215E7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219025CC-EF22-45F5-AF99-9A1122FA52B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E72DC2E9-9E6A-416B-A325-210B6354EDAF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512A1293-74EE-4CF1-A1AB-3B3B18335F33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1C5AD2D-5F7D-4820-B251-47A5F1951545}"/>
                </a:ext>
              </a:extLst>
            </p:cNvPr>
            <p:cNvCxnSpPr>
              <a:cxnSpLocks/>
              <a:endCxn id="181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B866401-E810-46F9-A6FC-088443D317D2}"/>
                </a:ext>
              </a:extLst>
            </p:cNvPr>
            <p:cNvCxnSpPr>
              <a:cxnSpLocks/>
              <a:stCxn id="185" idx="4"/>
              <a:endCxn id="181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523FA3-9385-46A3-9D7F-45FF5F58594A}"/>
                </a:ext>
              </a:extLst>
            </p:cNvPr>
            <p:cNvCxnSpPr>
              <a:cxnSpLocks/>
              <a:stCxn id="186" idx="1"/>
              <a:endCxn id="181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226584C-9374-48EF-B6CC-4AF20ABF5AC5}"/>
                </a:ext>
              </a:extLst>
            </p:cNvPr>
            <p:cNvCxnSpPr>
              <a:cxnSpLocks/>
              <a:stCxn id="184" idx="7"/>
              <a:endCxn id="181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3D5C6D8-9CB5-4CF2-8641-AE05C7688034}"/>
                </a:ext>
              </a:extLst>
            </p:cNvPr>
            <p:cNvCxnSpPr>
              <a:cxnSpLocks/>
              <a:stCxn id="183" idx="6"/>
              <a:endCxn id="181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3C3C247-17B2-44B4-BAB3-7EAF2B440B42}"/>
              </a:ext>
            </a:extLst>
          </p:cNvPr>
          <p:cNvGrpSpPr/>
          <p:nvPr/>
        </p:nvGrpSpPr>
        <p:grpSpPr>
          <a:xfrm>
            <a:off x="3126278" y="4036084"/>
            <a:ext cx="839271" cy="837289"/>
            <a:chOff x="3688490" y="490995"/>
            <a:chExt cx="1280160" cy="1280159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7E87631-6C5B-427D-AE26-A5B11FBA2519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2B30992C-B533-4EEE-8E60-E29F1A257049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D327CDF5-BD42-4C27-9F46-1797B1CB9328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21964ED3-4B44-46A8-86CB-BC7786FFE0DD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9ABC2C72-3658-48BD-8531-8DA1A5BA4488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Connector 197">
              <a:extLst>
                <a:ext uri="{FF2B5EF4-FFF2-40B4-BE49-F238E27FC236}">
                  <a16:creationId xmlns:a16="http://schemas.microsoft.com/office/drawing/2014/main" id="{03C44693-F2DC-43EF-98CE-3F7E525F5989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6B0EDEE0-F88D-4AAE-934A-08F4EB45A7A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C814481-E44C-4C63-8070-39C052DF783A}"/>
                </a:ext>
              </a:extLst>
            </p:cNvPr>
            <p:cNvCxnSpPr>
              <a:cxnSpLocks/>
              <a:endCxn id="194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A197C89-C4CA-4840-81E3-146E4016D0F2}"/>
                </a:ext>
              </a:extLst>
            </p:cNvPr>
            <p:cNvCxnSpPr>
              <a:cxnSpLocks/>
              <a:stCxn id="198" idx="4"/>
              <a:endCxn id="194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E701806-CD95-4473-8A5F-65129AB1249D}"/>
                </a:ext>
              </a:extLst>
            </p:cNvPr>
            <p:cNvCxnSpPr>
              <a:cxnSpLocks/>
              <a:stCxn id="199" idx="1"/>
              <a:endCxn id="194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CBFE7D-65BB-45DE-8199-D390CCCD4DF0}"/>
                </a:ext>
              </a:extLst>
            </p:cNvPr>
            <p:cNvCxnSpPr>
              <a:cxnSpLocks/>
              <a:stCxn id="197" idx="7"/>
              <a:endCxn id="194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B5A3AB-A182-435A-A7BA-93DB6895849F}"/>
                </a:ext>
              </a:extLst>
            </p:cNvPr>
            <p:cNvCxnSpPr>
              <a:cxnSpLocks/>
              <a:stCxn id="196" idx="6"/>
              <a:endCxn id="194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" name="Oval 204">
            <a:extLst>
              <a:ext uri="{FF2B5EF4-FFF2-40B4-BE49-F238E27FC236}">
                <a16:creationId xmlns:a16="http://schemas.microsoft.com/office/drawing/2014/main" id="{15C15337-31A1-4F1A-A71F-9055E6D4F746}"/>
              </a:ext>
            </a:extLst>
          </p:cNvPr>
          <p:cNvSpPr/>
          <p:nvPr/>
        </p:nvSpPr>
        <p:spPr>
          <a:xfrm>
            <a:off x="8761652" y="1737517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9F6CC7D4-E7CF-4E07-89C1-389FA8C98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06606" y="1934084"/>
            <a:ext cx="1502091" cy="1596908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BEE9985-D9A4-4663-8B54-055E3120C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64906" y="753157"/>
            <a:ext cx="891330" cy="891330"/>
          </a:xfrm>
          <a:prstGeom prst="rect">
            <a:avLst/>
          </a:prstGeom>
        </p:spPr>
      </p:pic>
      <p:sp>
        <p:nvSpPr>
          <p:cNvPr id="208" name="Oval 207">
            <a:extLst>
              <a:ext uri="{FF2B5EF4-FFF2-40B4-BE49-F238E27FC236}">
                <a16:creationId xmlns:a16="http://schemas.microsoft.com/office/drawing/2014/main" id="{420F9A2E-30BE-4BED-81A3-FFD29FC95BD8}"/>
              </a:ext>
            </a:extLst>
          </p:cNvPr>
          <p:cNvSpPr/>
          <p:nvPr/>
        </p:nvSpPr>
        <p:spPr>
          <a:xfrm>
            <a:off x="6563856" y="2402348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10D1E27-93BB-49B1-AA4B-08C3A3445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51662" y="2389045"/>
            <a:ext cx="891330" cy="891330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D0DA76CF-E953-4678-9892-2BCA0D077D6E}"/>
              </a:ext>
            </a:extLst>
          </p:cNvPr>
          <p:cNvSpPr txBox="1"/>
          <p:nvPr/>
        </p:nvSpPr>
        <p:spPr>
          <a:xfrm>
            <a:off x="5834535" y="278792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points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48887F-8406-420F-9EF1-4F8EE7C645B0}"/>
              </a:ext>
            </a:extLst>
          </p:cNvPr>
          <p:cNvSpPr txBox="1"/>
          <p:nvPr/>
        </p:nvSpPr>
        <p:spPr>
          <a:xfrm>
            <a:off x="6822275" y="87815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DF7AB87-8EE4-4FC2-9460-C60FEE68B91B}"/>
              </a:ext>
            </a:extLst>
          </p:cNvPr>
          <p:cNvSpPr txBox="1"/>
          <p:nvPr/>
        </p:nvSpPr>
        <p:spPr>
          <a:xfrm>
            <a:off x="6778207" y="250170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A952B9-8E13-462A-A220-E5B52A45978D}"/>
              </a:ext>
            </a:extLst>
          </p:cNvPr>
          <p:cNvSpPr txBox="1"/>
          <p:nvPr/>
        </p:nvSpPr>
        <p:spPr>
          <a:xfrm>
            <a:off x="8976015" y="3733812"/>
            <a:ext cx="166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 Site</a:t>
            </a:r>
          </a:p>
        </p:txBody>
      </p:sp>
      <p:sp>
        <p:nvSpPr>
          <p:cNvPr id="216" name="Flowchart: Magnetic Disk 215">
            <a:extLst>
              <a:ext uri="{FF2B5EF4-FFF2-40B4-BE49-F238E27FC236}">
                <a16:creationId xmlns:a16="http://schemas.microsoft.com/office/drawing/2014/main" id="{F3FEF6C0-9DA6-4F9E-B247-F45A8995462C}"/>
              </a:ext>
            </a:extLst>
          </p:cNvPr>
          <p:cNvSpPr/>
          <p:nvPr/>
        </p:nvSpPr>
        <p:spPr>
          <a:xfrm>
            <a:off x="4645397" y="5131164"/>
            <a:ext cx="2613216" cy="1059987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8A89BE1-5F1B-4D5B-8F7A-D034AE327FA8}"/>
              </a:ext>
            </a:extLst>
          </p:cNvPr>
          <p:cNvSpPr txBox="1"/>
          <p:nvPr/>
        </p:nvSpPr>
        <p:spPr>
          <a:xfrm>
            <a:off x="4872179" y="6144114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Onion Database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6F743EA-872D-4E27-8DCB-DA8D546EA22A}"/>
              </a:ext>
            </a:extLst>
          </p:cNvPr>
          <p:cNvSpPr txBox="1"/>
          <p:nvPr/>
        </p:nvSpPr>
        <p:spPr>
          <a:xfrm>
            <a:off x="661988" y="5719865"/>
            <a:ext cx="4067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1)Requests Introduction points</a:t>
            </a:r>
          </a:p>
          <a:p>
            <a:r>
              <a:rPr lang="en-US" sz="2400" dirty="0"/>
              <a:t>On onion address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0A996CD2-B13F-4280-9786-312D1239655C}"/>
              </a:ext>
            </a:extLst>
          </p:cNvPr>
          <p:cNvSpPr/>
          <p:nvPr/>
        </p:nvSpPr>
        <p:spPr>
          <a:xfrm>
            <a:off x="4834806" y="2359613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F8D7041-A39C-4488-8EA7-BF4B8E59DE76}"/>
              </a:ext>
            </a:extLst>
          </p:cNvPr>
          <p:cNvSpPr txBox="1"/>
          <p:nvPr/>
        </p:nvSpPr>
        <p:spPr>
          <a:xfrm>
            <a:off x="1224183" y="1582845"/>
            <a:ext cx="432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 Selects rendezvous points(RP)</a:t>
            </a: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F482D39B-463A-4FA4-8461-F7F65B3958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899813" y="2431557"/>
            <a:ext cx="768792" cy="768792"/>
          </a:xfrm>
          <a:prstGeom prst="rect">
            <a:avLst/>
          </a:prstGeom>
        </p:spPr>
      </p:pic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17355ADF-9BAF-4318-80CB-C2F22C9A3D50}"/>
              </a:ext>
            </a:extLst>
          </p:cNvPr>
          <p:cNvCxnSpPr>
            <a:cxnSpLocks/>
            <a:endCxn id="242" idx="0"/>
          </p:cNvCxnSpPr>
          <p:nvPr/>
        </p:nvCxnSpPr>
        <p:spPr>
          <a:xfrm>
            <a:off x="2307102" y="2088742"/>
            <a:ext cx="2947340" cy="270871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713ED2E9-7108-4BA4-A78C-DB42C11B4EAE}"/>
              </a:ext>
            </a:extLst>
          </p:cNvPr>
          <p:cNvCxnSpPr>
            <a:cxnSpLocks/>
            <a:endCxn id="216" idx="2"/>
          </p:cNvCxnSpPr>
          <p:nvPr/>
        </p:nvCxnSpPr>
        <p:spPr>
          <a:xfrm>
            <a:off x="1598117" y="4197548"/>
            <a:ext cx="3047280" cy="1463610"/>
          </a:xfrm>
          <a:prstGeom prst="bentConnector3">
            <a:avLst>
              <a:gd name="adj1" fmla="val 1065"/>
            </a:avLst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5349C5B-BACA-46F5-A6CF-9ACB8532849E}"/>
              </a:ext>
            </a:extLst>
          </p:cNvPr>
          <p:cNvGrpSpPr/>
          <p:nvPr/>
        </p:nvGrpSpPr>
        <p:grpSpPr>
          <a:xfrm>
            <a:off x="4833088" y="2369349"/>
            <a:ext cx="839271" cy="837289"/>
            <a:chOff x="3688490" y="490995"/>
            <a:chExt cx="1280160" cy="128015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CEA0AE-96B0-4BF3-8775-2FB1BE9AC00A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97BC67E9-8A15-43D1-8B6C-03C7C2B11EC6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F7EF0EA3-0451-4E8F-A2A7-B18E49468C6F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BF6809BE-7E27-4BBF-948D-02A703672F0E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F584CF21-6C9A-4F02-B829-1D5D08E7D564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7AD948A1-5D48-47CC-939E-C673BD768F25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E688F9D1-0829-427B-A976-722762026630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D876968-F43F-4038-9A61-B1007B19DF75}"/>
                </a:ext>
              </a:extLst>
            </p:cNvPr>
            <p:cNvCxnSpPr>
              <a:cxnSpLocks/>
              <a:endCxn id="103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B1FE895-902F-4800-811E-E9C6FD789808}"/>
                </a:ext>
              </a:extLst>
            </p:cNvPr>
            <p:cNvCxnSpPr>
              <a:cxnSpLocks/>
              <a:stCxn id="107" idx="4"/>
              <a:endCxn id="103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8663C4D-1E0B-4E3B-AB54-8E9A7000E25C}"/>
                </a:ext>
              </a:extLst>
            </p:cNvPr>
            <p:cNvCxnSpPr>
              <a:cxnSpLocks/>
              <a:stCxn id="108" idx="1"/>
              <a:endCxn id="103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8A6B95F-FA3F-46E3-B32C-E22A22B3C548}"/>
                </a:ext>
              </a:extLst>
            </p:cNvPr>
            <p:cNvCxnSpPr>
              <a:cxnSpLocks/>
              <a:stCxn id="106" idx="7"/>
              <a:endCxn id="103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69B8FC8-BB29-45D8-A578-AF938F478D98}"/>
                </a:ext>
              </a:extLst>
            </p:cNvPr>
            <p:cNvCxnSpPr>
              <a:cxnSpLocks/>
              <a:stCxn id="105" idx="6"/>
              <a:endCxn id="103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58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2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2A3B6A6-2E6E-4DEA-88C9-FBFBE2943FED}"/>
              </a:ext>
            </a:extLst>
          </p:cNvPr>
          <p:cNvSpPr/>
          <p:nvPr/>
        </p:nvSpPr>
        <p:spPr>
          <a:xfrm>
            <a:off x="672729" y="2088742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E48D5C9-89A1-4C97-A728-25FB46B6D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8322" y="2317982"/>
            <a:ext cx="1542291" cy="154229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50B0813C-299F-4101-B74F-D5945BAD0B52}"/>
              </a:ext>
            </a:extLst>
          </p:cNvPr>
          <p:cNvSpPr txBox="1"/>
          <p:nvPr/>
        </p:nvSpPr>
        <p:spPr>
          <a:xfrm>
            <a:off x="668830" y="242053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637EFDB-F80A-40B2-9249-07D1150B94A3}"/>
              </a:ext>
            </a:extLst>
          </p:cNvPr>
          <p:cNvSpPr/>
          <p:nvPr/>
        </p:nvSpPr>
        <p:spPr>
          <a:xfrm>
            <a:off x="6577100" y="766460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FBBA02-119A-42AA-85FF-071A2BE653D7}"/>
              </a:ext>
            </a:extLst>
          </p:cNvPr>
          <p:cNvGrpSpPr/>
          <p:nvPr/>
        </p:nvGrpSpPr>
        <p:grpSpPr>
          <a:xfrm>
            <a:off x="4851689" y="778840"/>
            <a:ext cx="839271" cy="837289"/>
            <a:chOff x="3688490" y="490995"/>
            <a:chExt cx="1280160" cy="1280159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FD202AA-0D27-4C45-BC8F-1903B51753B0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69D93619-C5B3-414F-835D-77BAE231BE2F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C9F4585A-6AF6-40C8-B276-E3EB08DCD5FC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BA6E9319-31B3-40E5-A801-8C5CDD099BE4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34961170-F033-4466-B281-9ED3DD7AB70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170A12DD-2268-4B8A-90F0-B8CAC3118C3E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B1D96EAC-1303-488E-850C-C15D6D07B439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48BE131-507C-4CDB-AC82-76B51997CD01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F89AB0-4AD6-4DCC-8838-28F0D159C907}"/>
                </a:ext>
              </a:extLst>
            </p:cNvPr>
            <p:cNvCxnSpPr>
              <a:cxnSpLocks/>
              <a:stCxn id="120" idx="4"/>
              <a:endCxn id="116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C2EB969-A0F6-47D6-AB0B-7004726CF057}"/>
                </a:ext>
              </a:extLst>
            </p:cNvPr>
            <p:cNvCxnSpPr>
              <a:cxnSpLocks/>
              <a:stCxn id="121" idx="1"/>
              <a:endCxn id="116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81F1D1D-5CDC-4BBB-91A9-2FFB41E8CC7F}"/>
                </a:ext>
              </a:extLst>
            </p:cNvPr>
            <p:cNvCxnSpPr>
              <a:cxnSpLocks/>
              <a:stCxn id="119" idx="7"/>
              <a:endCxn id="116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6C6092-60E3-46E7-A934-E7B53C619B13}"/>
                </a:ext>
              </a:extLst>
            </p:cNvPr>
            <p:cNvCxnSpPr>
              <a:cxnSpLocks/>
              <a:stCxn id="118" idx="6"/>
              <a:endCxn id="116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46F8C74-772B-48AE-ABEC-4976E942B660}"/>
              </a:ext>
            </a:extLst>
          </p:cNvPr>
          <p:cNvGrpSpPr/>
          <p:nvPr/>
        </p:nvGrpSpPr>
        <p:grpSpPr>
          <a:xfrm>
            <a:off x="3126278" y="777610"/>
            <a:ext cx="839271" cy="837289"/>
            <a:chOff x="3688490" y="490995"/>
            <a:chExt cx="1280160" cy="1280159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0E1BF64-4ECE-41EB-B1B8-64CB767E97BD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5452605B-DCC3-4C17-9882-F1D15CEF5322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B009EACC-22D7-475B-B8AE-A8EB529B4ACB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340EF481-E024-432E-A159-AE9C9BCE5113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5BFD15C7-C442-4EC9-9CD0-8C37E6D41D18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17F0599-3E67-46FE-959B-C43EBC417E72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AC3CEE1-75F1-448D-9B90-A50C4351CDF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7F08F28-1E45-4411-9FDD-10E05065D3E0}"/>
                </a:ext>
              </a:extLst>
            </p:cNvPr>
            <p:cNvCxnSpPr>
              <a:cxnSpLocks/>
              <a:endCxn id="129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991D340-9507-4334-A322-0C18A60DC3FB}"/>
                </a:ext>
              </a:extLst>
            </p:cNvPr>
            <p:cNvCxnSpPr>
              <a:cxnSpLocks/>
              <a:stCxn id="133" idx="4"/>
              <a:endCxn id="129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7DC449-F0F2-483F-9AFE-C34C80988478}"/>
                </a:ext>
              </a:extLst>
            </p:cNvPr>
            <p:cNvCxnSpPr>
              <a:cxnSpLocks/>
              <a:stCxn id="134" idx="1"/>
              <a:endCxn id="129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1B43B1F-563B-44D2-AD25-B6A5DFDD9788}"/>
                </a:ext>
              </a:extLst>
            </p:cNvPr>
            <p:cNvCxnSpPr>
              <a:cxnSpLocks/>
              <a:stCxn id="132" idx="7"/>
              <a:endCxn id="129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BBAC2A3-76D6-4E52-BF13-4E04CB489027}"/>
                </a:ext>
              </a:extLst>
            </p:cNvPr>
            <p:cNvCxnSpPr>
              <a:cxnSpLocks/>
              <a:stCxn id="131" idx="6"/>
              <a:endCxn id="129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C7A0687-7A41-4106-8C53-1EAB54520D49}"/>
              </a:ext>
            </a:extLst>
          </p:cNvPr>
          <p:cNvGrpSpPr/>
          <p:nvPr/>
        </p:nvGrpSpPr>
        <p:grpSpPr>
          <a:xfrm>
            <a:off x="3126278" y="2406847"/>
            <a:ext cx="839271" cy="837289"/>
            <a:chOff x="3688490" y="490995"/>
            <a:chExt cx="1280160" cy="1280159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62A09D2-11E7-4DDE-9DAA-974739C9F642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08560418-B8B5-4361-84C7-C159F0536462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AE244237-9E29-43D3-98C1-A1E48FEE1F31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60A86674-77ED-48CD-80BC-A3E0BE913A68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EFB688DA-17FC-4401-B1ED-8E3EDBE71895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F42372B6-5A74-49E0-80C4-D540584838FC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B67D2E05-2AFD-490A-9F7F-D3FA85B2698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2E97823-8346-440E-BAD8-26963DB5BAB5}"/>
                </a:ext>
              </a:extLst>
            </p:cNvPr>
            <p:cNvCxnSpPr>
              <a:cxnSpLocks/>
              <a:endCxn id="155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33B1E98-B345-42B0-AE39-BCD4093F41A4}"/>
                </a:ext>
              </a:extLst>
            </p:cNvPr>
            <p:cNvCxnSpPr>
              <a:cxnSpLocks/>
              <a:stCxn id="159" idx="4"/>
              <a:endCxn id="155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ABD5E26-2692-4791-825F-1ED6149FA5DF}"/>
                </a:ext>
              </a:extLst>
            </p:cNvPr>
            <p:cNvCxnSpPr>
              <a:cxnSpLocks/>
              <a:stCxn id="160" idx="1"/>
              <a:endCxn id="155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D8A7464-5D5B-4E62-A493-1713DC541ACD}"/>
                </a:ext>
              </a:extLst>
            </p:cNvPr>
            <p:cNvCxnSpPr>
              <a:cxnSpLocks/>
              <a:stCxn id="158" idx="7"/>
              <a:endCxn id="155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3B2F62-3EDB-42D7-BA9E-19CE8A2907EF}"/>
                </a:ext>
              </a:extLst>
            </p:cNvPr>
            <p:cNvCxnSpPr>
              <a:cxnSpLocks/>
              <a:stCxn id="157" idx="6"/>
              <a:endCxn id="155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DACB1C7-765B-4A06-B129-02F64F72860E}"/>
              </a:ext>
            </a:extLst>
          </p:cNvPr>
          <p:cNvGrpSpPr/>
          <p:nvPr/>
        </p:nvGrpSpPr>
        <p:grpSpPr>
          <a:xfrm>
            <a:off x="6577100" y="4024934"/>
            <a:ext cx="839271" cy="837289"/>
            <a:chOff x="3688490" y="490995"/>
            <a:chExt cx="1280160" cy="128015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4FA85D6-D18A-4C5A-8319-0A72E2A6F294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DDB74440-A4CB-4207-9519-05D9C0E41207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45A0104E-7B63-4665-BF7D-0A8635C1771A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6F2D3FD-9128-4D8C-8D93-552F53C1326B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DB8BE911-A7E9-4C16-B31E-BD7C8D9C127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C36B7E81-53ED-4245-9D8C-D6F3AF045D45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25CE988A-1254-4B1C-85C1-80797196F56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F308E20-2F5A-4B4C-B399-DE57933631AE}"/>
                </a:ext>
              </a:extLst>
            </p:cNvPr>
            <p:cNvCxnSpPr>
              <a:cxnSpLocks/>
              <a:endCxn id="168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D39940E-F0FE-4456-B773-B90043497ABF}"/>
                </a:ext>
              </a:extLst>
            </p:cNvPr>
            <p:cNvCxnSpPr>
              <a:cxnSpLocks/>
              <a:stCxn id="172" idx="4"/>
              <a:endCxn id="168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BA36553-78B2-403A-8964-956FE7EAA8B9}"/>
                </a:ext>
              </a:extLst>
            </p:cNvPr>
            <p:cNvCxnSpPr>
              <a:cxnSpLocks/>
              <a:stCxn id="173" idx="1"/>
              <a:endCxn id="168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FCA78E-CA59-418D-870F-43175DC7BA87}"/>
                </a:ext>
              </a:extLst>
            </p:cNvPr>
            <p:cNvCxnSpPr>
              <a:cxnSpLocks/>
              <a:stCxn id="171" idx="7"/>
              <a:endCxn id="168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6BDBD59-2CCB-438E-86A9-11DBF4F89CAE}"/>
                </a:ext>
              </a:extLst>
            </p:cNvPr>
            <p:cNvCxnSpPr>
              <a:cxnSpLocks/>
              <a:stCxn id="170" idx="6"/>
              <a:endCxn id="168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4E9DB5-BAD3-4EBA-9BD3-5FC1D6A2B74F}"/>
              </a:ext>
            </a:extLst>
          </p:cNvPr>
          <p:cNvGrpSpPr/>
          <p:nvPr/>
        </p:nvGrpSpPr>
        <p:grpSpPr>
          <a:xfrm>
            <a:off x="4851689" y="4037314"/>
            <a:ext cx="839271" cy="837289"/>
            <a:chOff x="3688490" y="490995"/>
            <a:chExt cx="1280160" cy="1280159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10D759A-3AB1-491D-8181-613412975A74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B94C1E38-4139-4C8A-830B-6D6F2A71B764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C51E767F-F89A-405D-8B97-4BFD97745ECE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51DB2009-2F3B-43B4-AD85-84824AE215E7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219025CC-EF22-45F5-AF99-9A1122FA52B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E72DC2E9-9E6A-416B-A325-210B6354EDAF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512A1293-74EE-4CF1-A1AB-3B3B18335F33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1C5AD2D-5F7D-4820-B251-47A5F1951545}"/>
                </a:ext>
              </a:extLst>
            </p:cNvPr>
            <p:cNvCxnSpPr>
              <a:cxnSpLocks/>
              <a:endCxn id="181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B866401-E810-46F9-A6FC-088443D317D2}"/>
                </a:ext>
              </a:extLst>
            </p:cNvPr>
            <p:cNvCxnSpPr>
              <a:cxnSpLocks/>
              <a:stCxn id="185" idx="4"/>
              <a:endCxn id="181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523FA3-9385-46A3-9D7F-45FF5F58594A}"/>
                </a:ext>
              </a:extLst>
            </p:cNvPr>
            <p:cNvCxnSpPr>
              <a:cxnSpLocks/>
              <a:stCxn id="186" idx="1"/>
              <a:endCxn id="181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226584C-9374-48EF-B6CC-4AF20ABF5AC5}"/>
                </a:ext>
              </a:extLst>
            </p:cNvPr>
            <p:cNvCxnSpPr>
              <a:cxnSpLocks/>
              <a:stCxn id="184" idx="7"/>
              <a:endCxn id="181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3D5C6D8-9CB5-4CF2-8641-AE05C7688034}"/>
                </a:ext>
              </a:extLst>
            </p:cNvPr>
            <p:cNvCxnSpPr>
              <a:cxnSpLocks/>
              <a:stCxn id="183" idx="6"/>
              <a:endCxn id="181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3C3C247-17B2-44B4-BAB3-7EAF2B440B42}"/>
              </a:ext>
            </a:extLst>
          </p:cNvPr>
          <p:cNvGrpSpPr/>
          <p:nvPr/>
        </p:nvGrpSpPr>
        <p:grpSpPr>
          <a:xfrm>
            <a:off x="3126278" y="4036084"/>
            <a:ext cx="839271" cy="837289"/>
            <a:chOff x="3688490" y="490995"/>
            <a:chExt cx="1280160" cy="1280159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7E87631-6C5B-427D-AE26-A5B11FBA2519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2B30992C-B533-4EEE-8E60-E29F1A257049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D327CDF5-BD42-4C27-9F46-1797B1CB9328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21964ED3-4B44-46A8-86CB-BC7786FFE0DD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9ABC2C72-3658-48BD-8531-8DA1A5BA4488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Connector 197">
              <a:extLst>
                <a:ext uri="{FF2B5EF4-FFF2-40B4-BE49-F238E27FC236}">
                  <a16:creationId xmlns:a16="http://schemas.microsoft.com/office/drawing/2014/main" id="{03C44693-F2DC-43EF-98CE-3F7E525F5989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6B0EDEE0-F88D-4AAE-934A-08F4EB45A7A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C814481-E44C-4C63-8070-39C052DF783A}"/>
                </a:ext>
              </a:extLst>
            </p:cNvPr>
            <p:cNvCxnSpPr>
              <a:cxnSpLocks/>
              <a:endCxn id="194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A197C89-C4CA-4840-81E3-146E4016D0F2}"/>
                </a:ext>
              </a:extLst>
            </p:cNvPr>
            <p:cNvCxnSpPr>
              <a:cxnSpLocks/>
              <a:stCxn id="198" idx="4"/>
              <a:endCxn id="194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E701806-CD95-4473-8A5F-65129AB1249D}"/>
                </a:ext>
              </a:extLst>
            </p:cNvPr>
            <p:cNvCxnSpPr>
              <a:cxnSpLocks/>
              <a:stCxn id="199" idx="1"/>
              <a:endCxn id="194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CBFE7D-65BB-45DE-8199-D390CCCD4DF0}"/>
                </a:ext>
              </a:extLst>
            </p:cNvPr>
            <p:cNvCxnSpPr>
              <a:cxnSpLocks/>
              <a:stCxn id="197" idx="7"/>
              <a:endCxn id="194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B5A3AB-A182-435A-A7BA-93DB6895849F}"/>
                </a:ext>
              </a:extLst>
            </p:cNvPr>
            <p:cNvCxnSpPr>
              <a:cxnSpLocks/>
              <a:stCxn id="196" idx="6"/>
              <a:endCxn id="194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" name="Oval 204">
            <a:extLst>
              <a:ext uri="{FF2B5EF4-FFF2-40B4-BE49-F238E27FC236}">
                <a16:creationId xmlns:a16="http://schemas.microsoft.com/office/drawing/2014/main" id="{15C15337-31A1-4F1A-A71F-9055E6D4F746}"/>
              </a:ext>
            </a:extLst>
          </p:cNvPr>
          <p:cNvSpPr/>
          <p:nvPr/>
        </p:nvSpPr>
        <p:spPr>
          <a:xfrm>
            <a:off x="8761652" y="1737517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9F6CC7D4-E7CF-4E07-89C1-389FA8C98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06606" y="1934084"/>
            <a:ext cx="1502091" cy="1596908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BEE9985-D9A4-4663-8B54-055E3120C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64906" y="753157"/>
            <a:ext cx="891330" cy="891330"/>
          </a:xfrm>
          <a:prstGeom prst="rect">
            <a:avLst/>
          </a:prstGeom>
        </p:spPr>
      </p:pic>
      <p:sp>
        <p:nvSpPr>
          <p:cNvPr id="208" name="Oval 207">
            <a:extLst>
              <a:ext uri="{FF2B5EF4-FFF2-40B4-BE49-F238E27FC236}">
                <a16:creationId xmlns:a16="http://schemas.microsoft.com/office/drawing/2014/main" id="{420F9A2E-30BE-4BED-81A3-FFD29FC95BD8}"/>
              </a:ext>
            </a:extLst>
          </p:cNvPr>
          <p:cNvSpPr/>
          <p:nvPr/>
        </p:nvSpPr>
        <p:spPr>
          <a:xfrm>
            <a:off x="6563856" y="2402348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10D1E27-93BB-49B1-AA4B-08C3A3445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51662" y="2389045"/>
            <a:ext cx="891330" cy="891330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D0DA76CF-E953-4678-9892-2BCA0D077D6E}"/>
              </a:ext>
            </a:extLst>
          </p:cNvPr>
          <p:cNvSpPr txBox="1"/>
          <p:nvPr/>
        </p:nvSpPr>
        <p:spPr>
          <a:xfrm>
            <a:off x="5834535" y="278792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points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48887F-8406-420F-9EF1-4F8EE7C645B0}"/>
              </a:ext>
            </a:extLst>
          </p:cNvPr>
          <p:cNvSpPr txBox="1"/>
          <p:nvPr/>
        </p:nvSpPr>
        <p:spPr>
          <a:xfrm>
            <a:off x="6822275" y="87815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DF7AB87-8EE4-4FC2-9460-C60FEE68B91B}"/>
              </a:ext>
            </a:extLst>
          </p:cNvPr>
          <p:cNvSpPr txBox="1"/>
          <p:nvPr/>
        </p:nvSpPr>
        <p:spPr>
          <a:xfrm>
            <a:off x="6778207" y="250170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A952B9-8E13-462A-A220-E5B52A45978D}"/>
              </a:ext>
            </a:extLst>
          </p:cNvPr>
          <p:cNvSpPr txBox="1"/>
          <p:nvPr/>
        </p:nvSpPr>
        <p:spPr>
          <a:xfrm>
            <a:off x="8976015" y="3733812"/>
            <a:ext cx="166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 Site</a:t>
            </a:r>
          </a:p>
        </p:txBody>
      </p:sp>
      <p:sp>
        <p:nvSpPr>
          <p:cNvPr id="216" name="Flowchart: Magnetic Disk 215">
            <a:extLst>
              <a:ext uri="{FF2B5EF4-FFF2-40B4-BE49-F238E27FC236}">
                <a16:creationId xmlns:a16="http://schemas.microsoft.com/office/drawing/2014/main" id="{F3FEF6C0-9DA6-4F9E-B247-F45A8995462C}"/>
              </a:ext>
            </a:extLst>
          </p:cNvPr>
          <p:cNvSpPr/>
          <p:nvPr/>
        </p:nvSpPr>
        <p:spPr>
          <a:xfrm>
            <a:off x="4645397" y="5131164"/>
            <a:ext cx="2613216" cy="1059987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8A89BE1-5F1B-4D5B-8F7A-D034AE327FA8}"/>
              </a:ext>
            </a:extLst>
          </p:cNvPr>
          <p:cNvSpPr txBox="1"/>
          <p:nvPr/>
        </p:nvSpPr>
        <p:spPr>
          <a:xfrm>
            <a:off x="4872179" y="6144114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Onion Database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6F743EA-872D-4E27-8DCB-DA8D546EA22A}"/>
              </a:ext>
            </a:extLst>
          </p:cNvPr>
          <p:cNvSpPr txBox="1"/>
          <p:nvPr/>
        </p:nvSpPr>
        <p:spPr>
          <a:xfrm>
            <a:off x="180575" y="3949478"/>
            <a:ext cx="2613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Sends rendezvous points (RP)</a:t>
            </a:r>
          </a:p>
          <a:p>
            <a:pPr algn="ctr"/>
            <a:r>
              <a:rPr lang="en-US" sz="2400" dirty="0"/>
              <a:t>Address to the hidden server</a:t>
            </a:r>
          </a:p>
          <a:p>
            <a:pPr algn="ctr"/>
            <a:r>
              <a:rPr lang="en-US" sz="2400" dirty="0"/>
              <a:t>Through the Instruction points(IP)</a:t>
            </a: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14DE9E23-E857-4D21-928A-409E4300F0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899813" y="2431557"/>
            <a:ext cx="768792" cy="768792"/>
          </a:xfrm>
          <a:prstGeom prst="rect">
            <a:avLst/>
          </a:prstGeom>
        </p:spPr>
      </p:pic>
      <p:sp>
        <p:nvSpPr>
          <p:cNvPr id="242" name="Oval 241">
            <a:extLst>
              <a:ext uri="{FF2B5EF4-FFF2-40B4-BE49-F238E27FC236}">
                <a16:creationId xmlns:a16="http://schemas.microsoft.com/office/drawing/2014/main" id="{0A996CD2-B13F-4280-9786-312D1239655C}"/>
              </a:ext>
            </a:extLst>
          </p:cNvPr>
          <p:cNvSpPr/>
          <p:nvPr/>
        </p:nvSpPr>
        <p:spPr>
          <a:xfrm>
            <a:off x="4834806" y="2359613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CB3EAA4-BD97-4C93-BA22-E141F7AE76DC}"/>
              </a:ext>
            </a:extLst>
          </p:cNvPr>
          <p:cNvCxnSpPr>
            <a:cxnSpLocks/>
          </p:cNvCxnSpPr>
          <p:nvPr/>
        </p:nvCxnSpPr>
        <p:spPr>
          <a:xfrm>
            <a:off x="2252274" y="2988012"/>
            <a:ext cx="874004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89646C-ED4B-40DA-A6FB-2AFB4B5EE559}"/>
              </a:ext>
            </a:extLst>
          </p:cNvPr>
          <p:cNvCxnSpPr>
            <a:cxnSpLocks/>
          </p:cNvCxnSpPr>
          <p:nvPr/>
        </p:nvCxnSpPr>
        <p:spPr>
          <a:xfrm flipV="1">
            <a:off x="3449793" y="1737517"/>
            <a:ext cx="0" cy="597236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6B15788-BD12-46B0-86DF-7800256F7759}"/>
              </a:ext>
            </a:extLst>
          </p:cNvPr>
          <p:cNvCxnSpPr>
            <a:cxnSpLocks/>
          </p:cNvCxnSpPr>
          <p:nvPr/>
        </p:nvCxnSpPr>
        <p:spPr>
          <a:xfrm>
            <a:off x="4033956" y="1223491"/>
            <a:ext cx="611441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EF0873F-8BD1-4C45-9383-14C52554987B}"/>
              </a:ext>
            </a:extLst>
          </p:cNvPr>
          <p:cNvCxnSpPr>
            <a:cxnSpLocks/>
          </p:cNvCxnSpPr>
          <p:nvPr/>
        </p:nvCxnSpPr>
        <p:spPr>
          <a:xfrm>
            <a:off x="5800741" y="1185836"/>
            <a:ext cx="628194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3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2A3B6A6-2E6E-4DEA-88C9-FBFBE2943FED}"/>
              </a:ext>
            </a:extLst>
          </p:cNvPr>
          <p:cNvSpPr/>
          <p:nvPr/>
        </p:nvSpPr>
        <p:spPr>
          <a:xfrm>
            <a:off x="672729" y="2088742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E48D5C9-89A1-4C97-A728-25FB46B6D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8322" y="2317982"/>
            <a:ext cx="1542291" cy="154229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50B0813C-299F-4101-B74F-D5945BAD0B52}"/>
              </a:ext>
            </a:extLst>
          </p:cNvPr>
          <p:cNvSpPr txBox="1"/>
          <p:nvPr/>
        </p:nvSpPr>
        <p:spPr>
          <a:xfrm>
            <a:off x="668830" y="242053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637EFDB-F80A-40B2-9249-07D1150B94A3}"/>
              </a:ext>
            </a:extLst>
          </p:cNvPr>
          <p:cNvSpPr/>
          <p:nvPr/>
        </p:nvSpPr>
        <p:spPr>
          <a:xfrm>
            <a:off x="6577100" y="766460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FBBA02-119A-42AA-85FF-071A2BE653D7}"/>
              </a:ext>
            </a:extLst>
          </p:cNvPr>
          <p:cNvGrpSpPr/>
          <p:nvPr/>
        </p:nvGrpSpPr>
        <p:grpSpPr>
          <a:xfrm>
            <a:off x="4851689" y="778840"/>
            <a:ext cx="839271" cy="837289"/>
            <a:chOff x="3688490" y="490995"/>
            <a:chExt cx="1280160" cy="1280159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FD202AA-0D27-4C45-BC8F-1903B51753B0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69D93619-C5B3-414F-835D-77BAE231BE2F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C9F4585A-6AF6-40C8-B276-E3EB08DCD5FC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BA6E9319-31B3-40E5-A801-8C5CDD099BE4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34961170-F033-4466-B281-9ED3DD7AB70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170A12DD-2268-4B8A-90F0-B8CAC3118C3E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B1D96EAC-1303-488E-850C-C15D6D07B439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48BE131-507C-4CDB-AC82-76B51997CD01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F89AB0-4AD6-4DCC-8838-28F0D159C907}"/>
                </a:ext>
              </a:extLst>
            </p:cNvPr>
            <p:cNvCxnSpPr>
              <a:cxnSpLocks/>
              <a:stCxn id="120" idx="4"/>
              <a:endCxn id="116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C2EB969-A0F6-47D6-AB0B-7004726CF057}"/>
                </a:ext>
              </a:extLst>
            </p:cNvPr>
            <p:cNvCxnSpPr>
              <a:cxnSpLocks/>
              <a:stCxn id="121" idx="1"/>
              <a:endCxn id="116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81F1D1D-5CDC-4BBB-91A9-2FFB41E8CC7F}"/>
                </a:ext>
              </a:extLst>
            </p:cNvPr>
            <p:cNvCxnSpPr>
              <a:cxnSpLocks/>
              <a:stCxn id="119" idx="7"/>
              <a:endCxn id="116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6C6092-60E3-46E7-A934-E7B53C619B13}"/>
                </a:ext>
              </a:extLst>
            </p:cNvPr>
            <p:cNvCxnSpPr>
              <a:cxnSpLocks/>
              <a:stCxn id="118" idx="6"/>
              <a:endCxn id="116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46F8C74-772B-48AE-ABEC-4976E942B660}"/>
              </a:ext>
            </a:extLst>
          </p:cNvPr>
          <p:cNvGrpSpPr/>
          <p:nvPr/>
        </p:nvGrpSpPr>
        <p:grpSpPr>
          <a:xfrm>
            <a:off x="3126278" y="777610"/>
            <a:ext cx="839271" cy="837289"/>
            <a:chOff x="3688490" y="490995"/>
            <a:chExt cx="1280160" cy="1280159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0E1BF64-4ECE-41EB-B1B8-64CB767E97BD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5452605B-DCC3-4C17-9882-F1D15CEF5322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B009EACC-22D7-475B-B8AE-A8EB529B4ACB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340EF481-E024-432E-A159-AE9C9BCE5113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5BFD15C7-C442-4EC9-9CD0-8C37E6D41D18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17F0599-3E67-46FE-959B-C43EBC417E72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AC3CEE1-75F1-448D-9B90-A50C4351CDF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7F08F28-1E45-4411-9FDD-10E05065D3E0}"/>
                </a:ext>
              </a:extLst>
            </p:cNvPr>
            <p:cNvCxnSpPr>
              <a:cxnSpLocks/>
              <a:endCxn id="129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991D340-9507-4334-A322-0C18A60DC3FB}"/>
                </a:ext>
              </a:extLst>
            </p:cNvPr>
            <p:cNvCxnSpPr>
              <a:cxnSpLocks/>
              <a:stCxn id="133" idx="4"/>
              <a:endCxn id="129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7DC449-F0F2-483F-9AFE-C34C80988478}"/>
                </a:ext>
              </a:extLst>
            </p:cNvPr>
            <p:cNvCxnSpPr>
              <a:cxnSpLocks/>
              <a:stCxn id="134" idx="1"/>
              <a:endCxn id="129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1B43B1F-563B-44D2-AD25-B6A5DFDD9788}"/>
                </a:ext>
              </a:extLst>
            </p:cNvPr>
            <p:cNvCxnSpPr>
              <a:cxnSpLocks/>
              <a:stCxn id="132" idx="7"/>
              <a:endCxn id="129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BBAC2A3-76D6-4E52-BF13-4E04CB489027}"/>
                </a:ext>
              </a:extLst>
            </p:cNvPr>
            <p:cNvCxnSpPr>
              <a:cxnSpLocks/>
              <a:stCxn id="131" idx="6"/>
              <a:endCxn id="129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C7A0687-7A41-4106-8C53-1EAB54520D49}"/>
              </a:ext>
            </a:extLst>
          </p:cNvPr>
          <p:cNvGrpSpPr/>
          <p:nvPr/>
        </p:nvGrpSpPr>
        <p:grpSpPr>
          <a:xfrm>
            <a:off x="3126278" y="2406847"/>
            <a:ext cx="839271" cy="837289"/>
            <a:chOff x="3688490" y="490995"/>
            <a:chExt cx="1280160" cy="1280159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62A09D2-11E7-4DDE-9DAA-974739C9F642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08560418-B8B5-4361-84C7-C159F0536462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AE244237-9E29-43D3-98C1-A1E48FEE1F31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60A86674-77ED-48CD-80BC-A3E0BE913A68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EFB688DA-17FC-4401-B1ED-8E3EDBE71895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F42372B6-5A74-49E0-80C4-D540584838FC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B67D2E05-2AFD-490A-9F7F-D3FA85B2698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2E97823-8346-440E-BAD8-26963DB5BAB5}"/>
                </a:ext>
              </a:extLst>
            </p:cNvPr>
            <p:cNvCxnSpPr>
              <a:cxnSpLocks/>
              <a:endCxn id="155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33B1E98-B345-42B0-AE39-BCD4093F41A4}"/>
                </a:ext>
              </a:extLst>
            </p:cNvPr>
            <p:cNvCxnSpPr>
              <a:cxnSpLocks/>
              <a:stCxn id="159" idx="4"/>
              <a:endCxn id="155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ABD5E26-2692-4791-825F-1ED6149FA5DF}"/>
                </a:ext>
              </a:extLst>
            </p:cNvPr>
            <p:cNvCxnSpPr>
              <a:cxnSpLocks/>
              <a:stCxn id="160" idx="1"/>
              <a:endCxn id="155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D8A7464-5D5B-4E62-A493-1713DC541ACD}"/>
                </a:ext>
              </a:extLst>
            </p:cNvPr>
            <p:cNvCxnSpPr>
              <a:cxnSpLocks/>
              <a:stCxn id="158" idx="7"/>
              <a:endCxn id="155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3B2F62-3EDB-42D7-BA9E-19CE8A2907EF}"/>
                </a:ext>
              </a:extLst>
            </p:cNvPr>
            <p:cNvCxnSpPr>
              <a:cxnSpLocks/>
              <a:stCxn id="157" idx="6"/>
              <a:endCxn id="155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DACB1C7-765B-4A06-B129-02F64F72860E}"/>
              </a:ext>
            </a:extLst>
          </p:cNvPr>
          <p:cNvGrpSpPr/>
          <p:nvPr/>
        </p:nvGrpSpPr>
        <p:grpSpPr>
          <a:xfrm>
            <a:off x="6577100" y="4024934"/>
            <a:ext cx="839271" cy="837289"/>
            <a:chOff x="3688490" y="490995"/>
            <a:chExt cx="1280160" cy="128015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4FA85D6-D18A-4C5A-8319-0A72E2A6F294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DDB74440-A4CB-4207-9519-05D9C0E41207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45A0104E-7B63-4665-BF7D-0A8635C1771A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6F2D3FD-9128-4D8C-8D93-552F53C1326B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DB8BE911-A7E9-4C16-B31E-BD7C8D9C127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C36B7E81-53ED-4245-9D8C-D6F3AF045D45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25CE988A-1254-4B1C-85C1-80797196F56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F308E20-2F5A-4B4C-B399-DE57933631AE}"/>
                </a:ext>
              </a:extLst>
            </p:cNvPr>
            <p:cNvCxnSpPr>
              <a:cxnSpLocks/>
              <a:endCxn id="168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D39940E-F0FE-4456-B773-B90043497ABF}"/>
                </a:ext>
              </a:extLst>
            </p:cNvPr>
            <p:cNvCxnSpPr>
              <a:cxnSpLocks/>
              <a:stCxn id="172" idx="4"/>
              <a:endCxn id="168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BA36553-78B2-403A-8964-956FE7EAA8B9}"/>
                </a:ext>
              </a:extLst>
            </p:cNvPr>
            <p:cNvCxnSpPr>
              <a:cxnSpLocks/>
              <a:stCxn id="173" idx="1"/>
              <a:endCxn id="168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FCA78E-CA59-418D-870F-43175DC7BA87}"/>
                </a:ext>
              </a:extLst>
            </p:cNvPr>
            <p:cNvCxnSpPr>
              <a:cxnSpLocks/>
              <a:stCxn id="171" idx="7"/>
              <a:endCxn id="168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6BDBD59-2CCB-438E-86A9-11DBF4F89CAE}"/>
                </a:ext>
              </a:extLst>
            </p:cNvPr>
            <p:cNvCxnSpPr>
              <a:cxnSpLocks/>
              <a:stCxn id="170" idx="6"/>
              <a:endCxn id="168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4E9DB5-BAD3-4EBA-9BD3-5FC1D6A2B74F}"/>
              </a:ext>
            </a:extLst>
          </p:cNvPr>
          <p:cNvGrpSpPr/>
          <p:nvPr/>
        </p:nvGrpSpPr>
        <p:grpSpPr>
          <a:xfrm>
            <a:off x="4851689" y="4037314"/>
            <a:ext cx="839271" cy="837289"/>
            <a:chOff x="3688490" y="490995"/>
            <a:chExt cx="1280160" cy="1280159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10D759A-3AB1-491D-8181-613412975A74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B94C1E38-4139-4C8A-830B-6D6F2A71B764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C51E767F-F89A-405D-8B97-4BFD97745ECE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51DB2009-2F3B-43B4-AD85-84824AE215E7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219025CC-EF22-45F5-AF99-9A1122FA52B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E72DC2E9-9E6A-416B-A325-210B6354EDAF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512A1293-74EE-4CF1-A1AB-3B3B18335F33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1C5AD2D-5F7D-4820-B251-47A5F1951545}"/>
                </a:ext>
              </a:extLst>
            </p:cNvPr>
            <p:cNvCxnSpPr>
              <a:cxnSpLocks/>
              <a:endCxn id="181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B866401-E810-46F9-A6FC-088443D317D2}"/>
                </a:ext>
              </a:extLst>
            </p:cNvPr>
            <p:cNvCxnSpPr>
              <a:cxnSpLocks/>
              <a:stCxn id="185" idx="4"/>
              <a:endCxn id="181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523FA3-9385-46A3-9D7F-45FF5F58594A}"/>
                </a:ext>
              </a:extLst>
            </p:cNvPr>
            <p:cNvCxnSpPr>
              <a:cxnSpLocks/>
              <a:stCxn id="186" idx="1"/>
              <a:endCxn id="181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226584C-9374-48EF-B6CC-4AF20ABF5AC5}"/>
                </a:ext>
              </a:extLst>
            </p:cNvPr>
            <p:cNvCxnSpPr>
              <a:cxnSpLocks/>
              <a:stCxn id="184" idx="7"/>
              <a:endCxn id="181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3D5C6D8-9CB5-4CF2-8641-AE05C7688034}"/>
                </a:ext>
              </a:extLst>
            </p:cNvPr>
            <p:cNvCxnSpPr>
              <a:cxnSpLocks/>
              <a:stCxn id="183" idx="6"/>
              <a:endCxn id="181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3C3C247-17B2-44B4-BAB3-7EAF2B440B42}"/>
              </a:ext>
            </a:extLst>
          </p:cNvPr>
          <p:cNvGrpSpPr/>
          <p:nvPr/>
        </p:nvGrpSpPr>
        <p:grpSpPr>
          <a:xfrm>
            <a:off x="3126278" y="4036084"/>
            <a:ext cx="839271" cy="837289"/>
            <a:chOff x="3688490" y="490995"/>
            <a:chExt cx="1280160" cy="1280159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7E87631-6C5B-427D-AE26-A5B11FBA2519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2B30992C-B533-4EEE-8E60-E29F1A257049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D327CDF5-BD42-4C27-9F46-1797B1CB9328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21964ED3-4B44-46A8-86CB-BC7786FFE0DD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9ABC2C72-3658-48BD-8531-8DA1A5BA4488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Connector 197">
              <a:extLst>
                <a:ext uri="{FF2B5EF4-FFF2-40B4-BE49-F238E27FC236}">
                  <a16:creationId xmlns:a16="http://schemas.microsoft.com/office/drawing/2014/main" id="{03C44693-F2DC-43EF-98CE-3F7E525F5989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6B0EDEE0-F88D-4AAE-934A-08F4EB45A7A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C814481-E44C-4C63-8070-39C052DF783A}"/>
                </a:ext>
              </a:extLst>
            </p:cNvPr>
            <p:cNvCxnSpPr>
              <a:cxnSpLocks/>
              <a:endCxn id="194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A197C89-C4CA-4840-81E3-146E4016D0F2}"/>
                </a:ext>
              </a:extLst>
            </p:cNvPr>
            <p:cNvCxnSpPr>
              <a:cxnSpLocks/>
              <a:stCxn id="198" idx="4"/>
              <a:endCxn id="194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E701806-CD95-4473-8A5F-65129AB1249D}"/>
                </a:ext>
              </a:extLst>
            </p:cNvPr>
            <p:cNvCxnSpPr>
              <a:cxnSpLocks/>
              <a:stCxn id="199" idx="1"/>
              <a:endCxn id="194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CBFE7D-65BB-45DE-8199-D390CCCD4DF0}"/>
                </a:ext>
              </a:extLst>
            </p:cNvPr>
            <p:cNvCxnSpPr>
              <a:cxnSpLocks/>
              <a:stCxn id="197" idx="7"/>
              <a:endCxn id="194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B5A3AB-A182-435A-A7BA-93DB6895849F}"/>
                </a:ext>
              </a:extLst>
            </p:cNvPr>
            <p:cNvCxnSpPr>
              <a:cxnSpLocks/>
              <a:stCxn id="196" idx="6"/>
              <a:endCxn id="194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" name="Oval 204">
            <a:extLst>
              <a:ext uri="{FF2B5EF4-FFF2-40B4-BE49-F238E27FC236}">
                <a16:creationId xmlns:a16="http://schemas.microsoft.com/office/drawing/2014/main" id="{15C15337-31A1-4F1A-A71F-9055E6D4F746}"/>
              </a:ext>
            </a:extLst>
          </p:cNvPr>
          <p:cNvSpPr/>
          <p:nvPr/>
        </p:nvSpPr>
        <p:spPr>
          <a:xfrm>
            <a:off x="8761652" y="1737517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9F6CC7D4-E7CF-4E07-89C1-389FA8C98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06606" y="1934084"/>
            <a:ext cx="1502091" cy="1596908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BEE9985-D9A4-4663-8B54-055E3120C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64906" y="753157"/>
            <a:ext cx="891330" cy="891330"/>
          </a:xfrm>
          <a:prstGeom prst="rect">
            <a:avLst/>
          </a:prstGeom>
        </p:spPr>
      </p:pic>
      <p:sp>
        <p:nvSpPr>
          <p:cNvPr id="208" name="Oval 207">
            <a:extLst>
              <a:ext uri="{FF2B5EF4-FFF2-40B4-BE49-F238E27FC236}">
                <a16:creationId xmlns:a16="http://schemas.microsoft.com/office/drawing/2014/main" id="{420F9A2E-30BE-4BED-81A3-FFD29FC95BD8}"/>
              </a:ext>
            </a:extLst>
          </p:cNvPr>
          <p:cNvSpPr/>
          <p:nvPr/>
        </p:nvSpPr>
        <p:spPr>
          <a:xfrm>
            <a:off x="6563856" y="2402348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10D1E27-93BB-49B1-AA4B-08C3A3445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51662" y="2389045"/>
            <a:ext cx="891330" cy="891330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D0DA76CF-E953-4678-9892-2BCA0D077D6E}"/>
              </a:ext>
            </a:extLst>
          </p:cNvPr>
          <p:cNvSpPr txBox="1"/>
          <p:nvPr/>
        </p:nvSpPr>
        <p:spPr>
          <a:xfrm>
            <a:off x="5834535" y="278792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points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48887F-8406-420F-9EF1-4F8EE7C645B0}"/>
              </a:ext>
            </a:extLst>
          </p:cNvPr>
          <p:cNvSpPr txBox="1"/>
          <p:nvPr/>
        </p:nvSpPr>
        <p:spPr>
          <a:xfrm>
            <a:off x="6822275" y="87815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DF7AB87-8EE4-4FC2-9460-C60FEE68B91B}"/>
              </a:ext>
            </a:extLst>
          </p:cNvPr>
          <p:cNvSpPr txBox="1"/>
          <p:nvPr/>
        </p:nvSpPr>
        <p:spPr>
          <a:xfrm>
            <a:off x="6778207" y="250170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A952B9-8E13-462A-A220-E5B52A45978D}"/>
              </a:ext>
            </a:extLst>
          </p:cNvPr>
          <p:cNvSpPr txBox="1"/>
          <p:nvPr/>
        </p:nvSpPr>
        <p:spPr>
          <a:xfrm>
            <a:off x="8976015" y="3733812"/>
            <a:ext cx="166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 Site</a:t>
            </a:r>
          </a:p>
        </p:txBody>
      </p:sp>
      <p:sp>
        <p:nvSpPr>
          <p:cNvPr id="216" name="Flowchart: Magnetic Disk 215">
            <a:extLst>
              <a:ext uri="{FF2B5EF4-FFF2-40B4-BE49-F238E27FC236}">
                <a16:creationId xmlns:a16="http://schemas.microsoft.com/office/drawing/2014/main" id="{F3FEF6C0-9DA6-4F9E-B247-F45A8995462C}"/>
              </a:ext>
            </a:extLst>
          </p:cNvPr>
          <p:cNvSpPr/>
          <p:nvPr/>
        </p:nvSpPr>
        <p:spPr>
          <a:xfrm>
            <a:off x="4645397" y="5131164"/>
            <a:ext cx="2613216" cy="1059987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8A89BE1-5F1B-4D5B-8F7A-D034AE327FA8}"/>
              </a:ext>
            </a:extLst>
          </p:cNvPr>
          <p:cNvSpPr txBox="1"/>
          <p:nvPr/>
        </p:nvSpPr>
        <p:spPr>
          <a:xfrm>
            <a:off x="4872179" y="6144114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Onion Database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6F743EA-872D-4E27-8DCB-DA8D546EA22A}"/>
              </a:ext>
            </a:extLst>
          </p:cNvPr>
          <p:cNvSpPr txBox="1"/>
          <p:nvPr/>
        </p:nvSpPr>
        <p:spPr>
          <a:xfrm>
            <a:off x="8144753" y="4373154"/>
            <a:ext cx="3636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Instruction points(IP)</a:t>
            </a:r>
          </a:p>
          <a:p>
            <a:r>
              <a:rPr lang="en-US" sz="2400" dirty="0"/>
              <a:t>Sends server the rendezvous points (RP)</a:t>
            </a:r>
          </a:p>
          <a:p>
            <a:r>
              <a:rPr lang="en-US" sz="2400" dirty="0"/>
              <a:t>Through a different Tor </a:t>
            </a:r>
          </a:p>
          <a:p>
            <a:r>
              <a:rPr lang="en-US" sz="2400" dirty="0"/>
              <a:t>circuit</a:t>
            </a:r>
          </a:p>
          <a:p>
            <a:endParaRPr lang="en-US" sz="2400" dirty="0"/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14DE9E23-E857-4D21-928A-409E4300F0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899813" y="2431557"/>
            <a:ext cx="768792" cy="768792"/>
          </a:xfrm>
          <a:prstGeom prst="rect">
            <a:avLst/>
          </a:prstGeom>
        </p:spPr>
      </p:pic>
      <p:sp>
        <p:nvSpPr>
          <p:cNvPr id="242" name="Oval 241">
            <a:extLst>
              <a:ext uri="{FF2B5EF4-FFF2-40B4-BE49-F238E27FC236}">
                <a16:creationId xmlns:a16="http://schemas.microsoft.com/office/drawing/2014/main" id="{0A996CD2-B13F-4280-9786-312D1239655C}"/>
              </a:ext>
            </a:extLst>
          </p:cNvPr>
          <p:cNvSpPr/>
          <p:nvPr/>
        </p:nvSpPr>
        <p:spPr>
          <a:xfrm>
            <a:off x="4834806" y="2359613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CB3EAA4-BD97-4C93-BA22-E141F7AE76DC}"/>
              </a:ext>
            </a:extLst>
          </p:cNvPr>
          <p:cNvCxnSpPr>
            <a:cxnSpLocks/>
          </p:cNvCxnSpPr>
          <p:nvPr/>
        </p:nvCxnSpPr>
        <p:spPr>
          <a:xfrm flipV="1">
            <a:off x="7416371" y="3429000"/>
            <a:ext cx="1345281" cy="738167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89646C-ED4B-40DA-A6FB-2AFB4B5EE559}"/>
              </a:ext>
            </a:extLst>
          </p:cNvPr>
          <p:cNvCxnSpPr>
            <a:cxnSpLocks/>
          </p:cNvCxnSpPr>
          <p:nvPr/>
        </p:nvCxnSpPr>
        <p:spPr>
          <a:xfrm>
            <a:off x="4019309" y="3111944"/>
            <a:ext cx="2532353" cy="1155466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6B15788-BD12-46B0-86DF-7800256F7759}"/>
              </a:ext>
            </a:extLst>
          </p:cNvPr>
          <p:cNvCxnSpPr>
            <a:cxnSpLocks/>
            <a:endCxn id="154" idx="7"/>
          </p:cNvCxnSpPr>
          <p:nvPr/>
        </p:nvCxnSpPr>
        <p:spPr>
          <a:xfrm flipH="1">
            <a:off x="3842641" y="1603749"/>
            <a:ext cx="1057174" cy="925716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EF0873F-8BD1-4C45-9383-14C52554987B}"/>
              </a:ext>
            </a:extLst>
          </p:cNvPr>
          <p:cNvCxnSpPr>
            <a:cxnSpLocks/>
          </p:cNvCxnSpPr>
          <p:nvPr/>
        </p:nvCxnSpPr>
        <p:spPr>
          <a:xfrm flipH="1" flipV="1">
            <a:off x="5683131" y="1200404"/>
            <a:ext cx="886221" cy="881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4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985C-95AF-4D34-8801-A75CF1CE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anonymity?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88AF-91D9-494B-AD28-1564B4D8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situations where the acting person's identity is unknown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person be non-identifiable, unreachable, or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untrackable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74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2A3B6A6-2E6E-4DEA-88C9-FBFBE2943FED}"/>
              </a:ext>
            </a:extLst>
          </p:cNvPr>
          <p:cNvSpPr/>
          <p:nvPr/>
        </p:nvSpPr>
        <p:spPr>
          <a:xfrm>
            <a:off x="672729" y="2088742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E48D5C9-89A1-4C97-A728-25FB46B6D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8322" y="2317982"/>
            <a:ext cx="1542291" cy="154229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50B0813C-299F-4101-B74F-D5945BAD0B52}"/>
              </a:ext>
            </a:extLst>
          </p:cNvPr>
          <p:cNvSpPr txBox="1"/>
          <p:nvPr/>
        </p:nvSpPr>
        <p:spPr>
          <a:xfrm>
            <a:off x="668830" y="242053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637EFDB-F80A-40B2-9249-07D1150B94A3}"/>
              </a:ext>
            </a:extLst>
          </p:cNvPr>
          <p:cNvSpPr/>
          <p:nvPr/>
        </p:nvSpPr>
        <p:spPr>
          <a:xfrm>
            <a:off x="6577100" y="766460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FBBA02-119A-42AA-85FF-071A2BE653D7}"/>
              </a:ext>
            </a:extLst>
          </p:cNvPr>
          <p:cNvGrpSpPr/>
          <p:nvPr/>
        </p:nvGrpSpPr>
        <p:grpSpPr>
          <a:xfrm>
            <a:off x="4851689" y="778840"/>
            <a:ext cx="839271" cy="837289"/>
            <a:chOff x="3688490" y="490995"/>
            <a:chExt cx="1280160" cy="1280159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FD202AA-0D27-4C45-BC8F-1903B51753B0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69D93619-C5B3-414F-835D-77BAE231BE2F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C9F4585A-6AF6-40C8-B276-E3EB08DCD5FC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BA6E9319-31B3-40E5-A801-8C5CDD099BE4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34961170-F033-4466-B281-9ED3DD7AB70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170A12DD-2268-4B8A-90F0-B8CAC3118C3E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B1D96EAC-1303-488E-850C-C15D6D07B439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48BE131-507C-4CDB-AC82-76B51997CD01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F89AB0-4AD6-4DCC-8838-28F0D159C907}"/>
                </a:ext>
              </a:extLst>
            </p:cNvPr>
            <p:cNvCxnSpPr>
              <a:cxnSpLocks/>
              <a:stCxn id="120" idx="4"/>
              <a:endCxn id="116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C2EB969-A0F6-47D6-AB0B-7004726CF057}"/>
                </a:ext>
              </a:extLst>
            </p:cNvPr>
            <p:cNvCxnSpPr>
              <a:cxnSpLocks/>
              <a:stCxn id="121" idx="1"/>
              <a:endCxn id="116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81F1D1D-5CDC-4BBB-91A9-2FFB41E8CC7F}"/>
                </a:ext>
              </a:extLst>
            </p:cNvPr>
            <p:cNvCxnSpPr>
              <a:cxnSpLocks/>
              <a:stCxn id="119" idx="7"/>
              <a:endCxn id="116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6C6092-60E3-46E7-A934-E7B53C619B13}"/>
                </a:ext>
              </a:extLst>
            </p:cNvPr>
            <p:cNvCxnSpPr>
              <a:cxnSpLocks/>
              <a:stCxn id="118" idx="6"/>
              <a:endCxn id="116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46F8C74-772B-48AE-ABEC-4976E942B660}"/>
              </a:ext>
            </a:extLst>
          </p:cNvPr>
          <p:cNvGrpSpPr/>
          <p:nvPr/>
        </p:nvGrpSpPr>
        <p:grpSpPr>
          <a:xfrm>
            <a:off x="3126278" y="777610"/>
            <a:ext cx="839271" cy="837289"/>
            <a:chOff x="3688490" y="490995"/>
            <a:chExt cx="1280160" cy="1280159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0E1BF64-4ECE-41EB-B1B8-64CB767E97BD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5452605B-DCC3-4C17-9882-F1D15CEF5322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B009EACC-22D7-475B-B8AE-A8EB529B4ACB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340EF481-E024-432E-A159-AE9C9BCE5113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5BFD15C7-C442-4EC9-9CD0-8C37E6D41D18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17F0599-3E67-46FE-959B-C43EBC417E72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AC3CEE1-75F1-448D-9B90-A50C4351CDF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7F08F28-1E45-4411-9FDD-10E05065D3E0}"/>
                </a:ext>
              </a:extLst>
            </p:cNvPr>
            <p:cNvCxnSpPr>
              <a:cxnSpLocks/>
              <a:endCxn id="129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991D340-9507-4334-A322-0C18A60DC3FB}"/>
                </a:ext>
              </a:extLst>
            </p:cNvPr>
            <p:cNvCxnSpPr>
              <a:cxnSpLocks/>
              <a:stCxn id="133" idx="4"/>
              <a:endCxn id="129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7DC449-F0F2-483F-9AFE-C34C80988478}"/>
                </a:ext>
              </a:extLst>
            </p:cNvPr>
            <p:cNvCxnSpPr>
              <a:cxnSpLocks/>
              <a:stCxn id="134" idx="1"/>
              <a:endCxn id="129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1B43B1F-563B-44D2-AD25-B6A5DFDD9788}"/>
                </a:ext>
              </a:extLst>
            </p:cNvPr>
            <p:cNvCxnSpPr>
              <a:cxnSpLocks/>
              <a:stCxn id="132" idx="7"/>
              <a:endCxn id="129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BBAC2A3-76D6-4E52-BF13-4E04CB489027}"/>
                </a:ext>
              </a:extLst>
            </p:cNvPr>
            <p:cNvCxnSpPr>
              <a:cxnSpLocks/>
              <a:stCxn id="131" idx="6"/>
              <a:endCxn id="129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C7A0687-7A41-4106-8C53-1EAB54520D49}"/>
              </a:ext>
            </a:extLst>
          </p:cNvPr>
          <p:cNvGrpSpPr/>
          <p:nvPr/>
        </p:nvGrpSpPr>
        <p:grpSpPr>
          <a:xfrm>
            <a:off x="3126278" y="2406847"/>
            <a:ext cx="839271" cy="837289"/>
            <a:chOff x="3688490" y="490995"/>
            <a:chExt cx="1280160" cy="1280159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62A09D2-11E7-4DDE-9DAA-974739C9F642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08560418-B8B5-4361-84C7-C159F0536462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AE244237-9E29-43D3-98C1-A1E48FEE1F31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60A86674-77ED-48CD-80BC-A3E0BE913A68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EFB688DA-17FC-4401-B1ED-8E3EDBE71895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F42372B6-5A74-49E0-80C4-D540584838FC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B67D2E05-2AFD-490A-9F7F-D3FA85B2698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2E97823-8346-440E-BAD8-26963DB5BAB5}"/>
                </a:ext>
              </a:extLst>
            </p:cNvPr>
            <p:cNvCxnSpPr>
              <a:cxnSpLocks/>
              <a:endCxn id="155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33B1E98-B345-42B0-AE39-BCD4093F41A4}"/>
                </a:ext>
              </a:extLst>
            </p:cNvPr>
            <p:cNvCxnSpPr>
              <a:cxnSpLocks/>
              <a:stCxn id="159" idx="4"/>
              <a:endCxn id="155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ABD5E26-2692-4791-825F-1ED6149FA5DF}"/>
                </a:ext>
              </a:extLst>
            </p:cNvPr>
            <p:cNvCxnSpPr>
              <a:cxnSpLocks/>
              <a:stCxn id="160" idx="1"/>
              <a:endCxn id="155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D8A7464-5D5B-4E62-A493-1713DC541ACD}"/>
                </a:ext>
              </a:extLst>
            </p:cNvPr>
            <p:cNvCxnSpPr>
              <a:cxnSpLocks/>
              <a:stCxn id="158" idx="7"/>
              <a:endCxn id="155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3B2F62-3EDB-42D7-BA9E-19CE8A2907EF}"/>
                </a:ext>
              </a:extLst>
            </p:cNvPr>
            <p:cNvCxnSpPr>
              <a:cxnSpLocks/>
              <a:stCxn id="157" idx="6"/>
              <a:endCxn id="155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DACB1C7-765B-4A06-B129-02F64F72860E}"/>
              </a:ext>
            </a:extLst>
          </p:cNvPr>
          <p:cNvGrpSpPr/>
          <p:nvPr/>
        </p:nvGrpSpPr>
        <p:grpSpPr>
          <a:xfrm>
            <a:off x="6577100" y="4024934"/>
            <a:ext cx="839271" cy="837289"/>
            <a:chOff x="3688490" y="490995"/>
            <a:chExt cx="1280160" cy="128015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4FA85D6-D18A-4C5A-8319-0A72E2A6F294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DDB74440-A4CB-4207-9519-05D9C0E41207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45A0104E-7B63-4665-BF7D-0A8635C1771A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6F2D3FD-9128-4D8C-8D93-552F53C1326B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DB8BE911-A7E9-4C16-B31E-BD7C8D9C127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C36B7E81-53ED-4245-9D8C-D6F3AF045D45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25CE988A-1254-4B1C-85C1-80797196F56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F308E20-2F5A-4B4C-B399-DE57933631AE}"/>
                </a:ext>
              </a:extLst>
            </p:cNvPr>
            <p:cNvCxnSpPr>
              <a:cxnSpLocks/>
              <a:endCxn id="168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D39940E-F0FE-4456-B773-B90043497ABF}"/>
                </a:ext>
              </a:extLst>
            </p:cNvPr>
            <p:cNvCxnSpPr>
              <a:cxnSpLocks/>
              <a:stCxn id="172" idx="4"/>
              <a:endCxn id="168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BA36553-78B2-403A-8964-956FE7EAA8B9}"/>
                </a:ext>
              </a:extLst>
            </p:cNvPr>
            <p:cNvCxnSpPr>
              <a:cxnSpLocks/>
              <a:stCxn id="173" idx="1"/>
              <a:endCxn id="168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FCA78E-CA59-418D-870F-43175DC7BA87}"/>
                </a:ext>
              </a:extLst>
            </p:cNvPr>
            <p:cNvCxnSpPr>
              <a:cxnSpLocks/>
              <a:stCxn id="171" idx="7"/>
              <a:endCxn id="168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6BDBD59-2CCB-438E-86A9-11DBF4F89CAE}"/>
                </a:ext>
              </a:extLst>
            </p:cNvPr>
            <p:cNvCxnSpPr>
              <a:cxnSpLocks/>
              <a:stCxn id="170" idx="6"/>
              <a:endCxn id="168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4E9DB5-BAD3-4EBA-9BD3-5FC1D6A2B74F}"/>
              </a:ext>
            </a:extLst>
          </p:cNvPr>
          <p:cNvGrpSpPr/>
          <p:nvPr/>
        </p:nvGrpSpPr>
        <p:grpSpPr>
          <a:xfrm>
            <a:off x="4851689" y="4037314"/>
            <a:ext cx="839271" cy="837289"/>
            <a:chOff x="3688490" y="490995"/>
            <a:chExt cx="1280160" cy="1280159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10D759A-3AB1-491D-8181-613412975A74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B94C1E38-4139-4C8A-830B-6D6F2A71B764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C51E767F-F89A-405D-8B97-4BFD97745ECE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51DB2009-2F3B-43B4-AD85-84824AE215E7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219025CC-EF22-45F5-AF99-9A1122FA52B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E72DC2E9-9E6A-416B-A325-210B6354EDAF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512A1293-74EE-4CF1-A1AB-3B3B18335F33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1C5AD2D-5F7D-4820-B251-47A5F1951545}"/>
                </a:ext>
              </a:extLst>
            </p:cNvPr>
            <p:cNvCxnSpPr>
              <a:cxnSpLocks/>
              <a:endCxn id="181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B866401-E810-46F9-A6FC-088443D317D2}"/>
                </a:ext>
              </a:extLst>
            </p:cNvPr>
            <p:cNvCxnSpPr>
              <a:cxnSpLocks/>
              <a:stCxn id="185" idx="4"/>
              <a:endCxn id="181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523FA3-9385-46A3-9D7F-45FF5F58594A}"/>
                </a:ext>
              </a:extLst>
            </p:cNvPr>
            <p:cNvCxnSpPr>
              <a:cxnSpLocks/>
              <a:stCxn id="186" idx="1"/>
              <a:endCxn id="181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226584C-9374-48EF-B6CC-4AF20ABF5AC5}"/>
                </a:ext>
              </a:extLst>
            </p:cNvPr>
            <p:cNvCxnSpPr>
              <a:cxnSpLocks/>
              <a:stCxn id="184" idx="7"/>
              <a:endCxn id="181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3D5C6D8-9CB5-4CF2-8641-AE05C7688034}"/>
                </a:ext>
              </a:extLst>
            </p:cNvPr>
            <p:cNvCxnSpPr>
              <a:cxnSpLocks/>
              <a:stCxn id="183" idx="6"/>
              <a:endCxn id="181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3C3C247-17B2-44B4-BAB3-7EAF2B440B42}"/>
              </a:ext>
            </a:extLst>
          </p:cNvPr>
          <p:cNvGrpSpPr/>
          <p:nvPr/>
        </p:nvGrpSpPr>
        <p:grpSpPr>
          <a:xfrm>
            <a:off x="3126278" y="4036084"/>
            <a:ext cx="839271" cy="837289"/>
            <a:chOff x="3688490" y="490995"/>
            <a:chExt cx="1280160" cy="1280159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7E87631-6C5B-427D-AE26-A5B11FBA2519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2B30992C-B533-4EEE-8E60-E29F1A257049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D327CDF5-BD42-4C27-9F46-1797B1CB9328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21964ED3-4B44-46A8-86CB-BC7786FFE0DD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9ABC2C72-3658-48BD-8531-8DA1A5BA4488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Connector 197">
              <a:extLst>
                <a:ext uri="{FF2B5EF4-FFF2-40B4-BE49-F238E27FC236}">
                  <a16:creationId xmlns:a16="http://schemas.microsoft.com/office/drawing/2014/main" id="{03C44693-F2DC-43EF-98CE-3F7E525F5989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6B0EDEE0-F88D-4AAE-934A-08F4EB45A7A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C814481-E44C-4C63-8070-39C052DF783A}"/>
                </a:ext>
              </a:extLst>
            </p:cNvPr>
            <p:cNvCxnSpPr>
              <a:cxnSpLocks/>
              <a:endCxn id="194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A197C89-C4CA-4840-81E3-146E4016D0F2}"/>
                </a:ext>
              </a:extLst>
            </p:cNvPr>
            <p:cNvCxnSpPr>
              <a:cxnSpLocks/>
              <a:stCxn id="198" idx="4"/>
              <a:endCxn id="194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E701806-CD95-4473-8A5F-65129AB1249D}"/>
                </a:ext>
              </a:extLst>
            </p:cNvPr>
            <p:cNvCxnSpPr>
              <a:cxnSpLocks/>
              <a:stCxn id="199" idx="1"/>
              <a:endCxn id="194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CBFE7D-65BB-45DE-8199-D390CCCD4DF0}"/>
                </a:ext>
              </a:extLst>
            </p:cNvPr>
            <p:cNvCxnSpPr>
              <a:cxnSpLocks/>
              <a:stCxn id="197" idx="7"/>
              <a:endCxn id="194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B5A3AB-A182-435A-A7BA-93DB6895849F}"/>
                </a:ext>
              </a:extLst>
            </p:cNvPr>
            <p:cNvCxnSpPr>
              <a:cxnSpLocks/>
              <a:stCxn id="196" idx="6"/>
              <a:endCxn id="194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" name="Oval 204">
            <a:extLst>
              <a:ext uri="{FF2B5EF4-FFF2-40B4-BE49-F238E27FC236}">
                <a16:creationId xmlns:a16="http://schemas.microsoft.com/office/drawing/2014/main" id="{15C15337-31A1-4F1A-A71F-9055E6D4F746}"/>
              </a:ext>
            </a:extLst>
          </p:cNvPr>
          <p:cNvSpPr/>
          <p:nvPr/>
        </p:nvSpPr>
        <p:spPr>
          <a:xfrm>
            <a:off x="8761652" y="1737517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9F6CC7D4-E7CF-4E07-89C1-389FA8C98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06606" y="1934084"/>
            <a:ext cx="1502091" cy="1596908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BEE9985-D9A4-4663-8B54-055E3120C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64906" y="753157"/>
            <a:ext cx="891330" cy="891330"/>
          </a:xfrm>
          <a:prstGeom prst="rect">
            <a:avLst/>
          </a:prstGeom>
        </p:spPr>
      </p:pic>
      <p:sp>
        <p:nvSpPr>
          <p:cNvPr id="208" name="Oval 207">
            <a:extLst>
              <a:ext uri="{FF2B5EF4-FFF2-40B4-BE49-F238E27FC236}">
                <a16:creationId xmlns:a16="http://schemas.microsoft.com/office/drawing/2014/main" id="{420F9A2E-30BE-4BED-81A3-FFD29FC95BD8}"/>
              </a:ext>
            </a:extLst>
          </p:cNvPr>
          <p:cNvSpPr/>
          <p:nvPr/>
        </p:nvSpPr>
        <p:spPr>
          <a:xfrm>
            <a:off x="6563856" y="2402348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10D1E27-93BB-49B1-AA4B-08C3A3445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51662" y="2389045"/>
            <a:ext cx="891330" cy="891330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D0DA76CF-E953-4678-9892-2BCA0D077D6E}"/>
              </a:ext>
            </a:extLst>
          </p:cNvPr>
          <p:cNvSpPr txBox="1"/>
          <p:nvPr/>
        </p:nvSpPr>
        <p:spPr>
          <a:xfrm>
            <a:off x="5834535" y="278792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points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48887F-8406-420F-9EF1-4F8EE7C645B0}"/>
              </a:ext>
            </a:extLst>
          </p:cNvPr>
          <p:cNvSpPr txBox="1"/>
          <p:nvPr/>
        </p:nvSpPr>
        <p:spPr>
          <a:xfrm>
            <a:off x="6822275" y="87815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DF7AB87-8EE4-4FC2-9460-C60FEE68B91B}"/>
              </a:ext>
            </a:extLst>
          </p:cNvPr>
          <p:cNvSpPr txBox="1"/>
          <p:nvPr/>
        </p:nvSpPr>
        <p:spPr>
          <a:xfrm>
            <a:off x="6778207" y="250170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A952B9-8E13-462A-A220-E5B52A45978D}"/>
              </a:ext>
            </a:extLst>
          </p:cNvPr>
          <p:cNvSpPr txBox="1"/>
          <p:nvPr/>
        </p:nvSpPr>
        <p:spPr>
          <a:xfrm>
            <a:off x="8976015" y="3733812"/>
            <a:ext cx="166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 Site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6F743EA-872D-4E27-8DCB-DA8D546EA22A}"/>
              </a:ext>
            </a:extLst>
          </p:cNvPr>
          <p:cNvSpPr txBox="1"/>
          <p:nvPr/>
        </p:nvSpPr>
        <p:spPr>
          <a:xfrm>
            <a:off x="267482" y="4275340"/>
            <a:ext cx="3636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and server each </a:t>
            </a:r>
          </a:p>
          <a:p>
            <a:r>
              <a:rPr lang="en-US" sz="2400" dirty="0"/>
              <a:t>Build a new Tor circuit </a:t>
            </a:r>
          </a:p>
          <a:p>
            <a:r>
              <a:rPr lang="en-US" sz="2400" dirty="0"/>
              <a:t>To RP and communicate </a:t>
            </a:r>
          </a:p>
          <a:p>
            <a:r>
              <a:rPr lang="en-US" sz="2400" dirty="0"/>
              <a:t>Through RP (Rendezvous Point)</a:t>
            </a: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14DE9E23-E857-4D21-928A-409E4300F0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899813" y="2431557"/>
            <a:ext cx="768792" cy="768792"/>
          </a:xfrm>
          <a:prstGeom prst="rect">
            <a:avLst/>
          </a:prstGeom>
        </p:spPr>
      </p:pic>
      <p:sp>
        <p:nvSpPr>
          <p:cNvPr id="242" name="Oval 241">
            <a:extLst>
              <a:ext uri="{FF2B5EF4-FFF2-40B4-BE49-F238E27FC236}">
                <a16:creationId xmlns:a16="http://schemas.microsoft.com/office/drawing/2014/main" id="{0A996CD2-B13F-4280-9786-312D1239655C}"/>
              </a:ext>
            </a:extLst>
          </p:cNvPr>
          <p:cNvSpPr/>
          <p:nvPr/>
        </p:nvSpPr>
        <p:spPr>
          <a:xfrm>
            <a:off x="4834806" y="2359613"/>
            <a:ext cx="839271" cy="837289"/>
          </a:xfrm>
          <a:prstGeom prst="ellipse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CB3EAA4-BD97-4C93-BA22-E141F7AE76DC}"/>
              </a:ext>
            </a:extLst>
          </p:cNvPr>
          <p:cNvCxnSpPr>
            <a:cxnSpLocks/>
          </p:cNvCxnSpPr>
          <p:nvPr/>
        </p:nvCxnSpPr>
        <p:spPr>
          <a:xfrm flipV="1">
            <a:off x="7416371" y="3429000"/>
            <a:ext cx="1345281" cy="738167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89646C-ED4B-40DA-A6FB-2AFB4B5EE559}"/>
              </a:ext>
            </a:extLst>
          </p:cNvPr>
          <p:cNvCxnSpPr>
            <a:cxnSpLocks/>
          </p:cNvCxnSpPr>
          <p:nvPr/>
        </p:nvCxnSpPr>
        <p:spPr>
          <a:xfrm>
            <a:off x="5737436" y="4469588"/>
            <a:ext cx="717127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6B15788-BD12-46B0-86DF-7800256F7759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3865334" y="3074284"/>
            <a:ext cx="1092380" cy="1039907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EF0873F-8BD1-4C45-9383-14C52554987B}"/>
              </a:ext>
            </a:extLst>
          </p:cNvPr>
          <p:cNvCxnSpPr>
            <a:cxnSpLocks/>
          </p:cNvCxnSpPr>
          <p:nvPr/>
        </p:nvCxnSpPr>
        <p:spPr>
          <a:xfrm flipH="1">
            <a:off x="5264961" y="1728155"/>
            <a:ext cx="6363" cy="54268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9C01EB-F48D-402E-8C0F-E9AEF9E6F2D9}"/>
              </a:ext>
            </a:extLst>
          </p:cNvPr>
          <p:cNvCxnSpPr>
            <a:cxnSpLocks/>
          </p:cNvCxnSpPr>
          <p:nvPr/>
        </p:nvCxnSpPr>
        <p:spPr>
          <a:xfrm>
            <a:off x="4052960" y="4497196"/>
            <a:ext cx="717127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1499FF7-61B9-48E6-AE32-7DCF65B03565}"/>
              </a:ext>
            </a:extLst>
          </p:cNvPr>
          <p:cNvCxnSpPr>
            <a:cxnSpLocks/>
          </p:cNvCxnSpPr>
          <p:nvPr/>
        </p:nvCxnSpPr>
        <p:spPr>
          <a:xfrm>
            <a:off x="2309169" y="2834710"/>
            <a:ext cx="717127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4F7CF1-58BC-46CB-B7D5-A116F720AECB}"/>
              </a:ext>
            </a:extLst>
          </p:cNvPr>
          <p:cNvCxnSpPr>
            <a:cxnSpLocks/>
          </p:cNvCxnSpPr>
          <p:nvPr/>
        </p:nvCxnSpPr>
        <p:spPr>
          <a:xfrm>
            <a:off x="4052960" y="1196254"/>
            <a:ext cx="717127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0C8E8D-EF52-4AD3-A3A8-232CF6885712}"/>
              </a:ext>
            </a:extLst>
          </p:cNvPr>
          <p:cNvCxnSpPr>
            <a:cxnSpLocks/>
          </p:cNvCxnSpPr>
          <p:nvPr/>
        </p:nvCxnSpPr>
        <p:spPr>
          <a:xfrm flipV="1">
            <a:off x="3462329" y="1737517"/>
            <a:ext cx="0" cy="533318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9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41F6-C410-4EF3-B539-9DC3C665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0A27-B46E-4CFC-818E-4EDA316C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FreeNet</a:t>
            </a:r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I2P</a:t>
            </a:r>
          </a:p>
          <a:p>
            <a:r>
              <a:rPr lang="en-US" dirty="0"/>
              <a:t>Subgraph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Freepto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7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17BC-86AA-43E7-84DD-53CE5A35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10515600" cy="4518992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n>
                  <a:solidFill>
                    <a:srgbClr val="FF0000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The End</a:t>
            </a:r>
            <a:br>
              <a:rPr lang="en-US" sz="8800" dirty="0">
                <a:ln>
                  <a:solidFill>
                    <a:srgbClr val="FF0000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8800" dirty="0">
                <a:ln>
                  <a:solidFill>
                    <a:srgbClr val="FF0000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800" dirty="0">
                <a:ln>
                  <a:solidFill>
                    <a:srgbClr val="FF0000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678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6630-D92B-409C-9753-508DF96C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77EC-60B3-4CE4-A112-E8552ACD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To hide user identity from target websites.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To hide browsing patterns from employer or ISP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To protect privacy and liberty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To be safe any secure from hackers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For secret communications(like spy, military </a:t>
            </a:r>
            <a:r>
              <a:rPr lang="en-US" dirty="0" err="1">
                <a:solidFill>
                  <a:srgbClr val="92D050"/>
                </a:solidFill>
              </a:rPr>
              <a:t>etc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Protect websites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C000"/>
                </a:solidFill>
              </a:rPr>
              <a:t>Can be used to access banned websites in country</a:t>
            </a:r>
          </a:p>
          <a:p>
            <a:pPr>
              <a:buFont typeface="Corbel" panose="020B0503020204020204" pitchFamily="34" charset="0"/>
              <a:buChar char="x"/>
            </a:pPr>
            <a:r>
              <a:rPr lang="en-US" dirty="0">
                <a:ln>
                  <a:solidFill>
                    <a:srgbClr val="FF0000"/>
                  </a:solidFill>
                </a:ln>
              </a:rPr>
              <a:t>Easily run illegal websites</a:t>
            </a:r>
          </a:p>
          <a:p>
            <a:pPr>
              <a:buFont typeface="Corbel" panose="020B0503020204020204" pitchFamily="34" charset="0"/>
              <a:buChar char="x"/>
            </a:pPr>
            <a:r>
              <a:rPr lang="en-US" dirty="0">
                <a:ln>
                  <a:solidFill>
                    <a:srgbClr val="FF0000"/>
                  </a:solidFill>
                </a:ln>
              </a:rPr>
              <a:t>Purchase illegal products on dark web</a:t>
            </a:r>
          </a:p>
          <a:p>
            <a:pPr>
              <a:buFont typeface="Corbel" panose="020B0503020204020204" pitchFamily="34" charset="0"/>
              <a:buChar char="x"/>
            </a:pPr>
            <a:r>
              <a:rPr lang="en-US" dirty="0">
                <a:ln>
                  <a:solidFill>
                    <a:srgbClr val="FF0000"/>
                  </a:solidFill>
                </a:ln>
              </a:rPr>
              <a:t>Do illegal activities over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2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A83E-D075-43DB-8A8E-085A0206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B2D2-5743-4C67-A2EC-46EDF9EA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access normal websites in an anonymous manner</a:t>
            </a:r>
          </a:p>
          <a:p>
            <a:r>
              <a:rPr lang="en-US" dirty="0"/>
              <a:t>Site owners can also host sites anonymously</a:t>
            </a:r>
          </a:p>
        </p:txBody>
      </p:sp>
    </p:spTree>
    <p:extLst>
      <p:ext uri="{BB962C8B-B14F-4D97-AF65-F5344CB8AC3E}">
        <p14:creationId xmlns:p14="http://schemas.microsoft.com/office/powerpoint/2010/main" val="120748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F3C7069-12B3-435A-92FE-B493E13A8E80}"/>
              </a:ext>
            </a:extLst>
          </p:cNvPr>
          <p:cNvSpPr/>
          <p:nvPr/>
        </p:nvSpPr>
        <p:spPr>
          <a:xfrm>
            <a:off x="178841" y="1868556"/>
            <a:ext cx="2785866" cy="262275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6956E-8A22-4AA8-B26D-0AA7ECAAAF4D}"/>
              </a:ext>
            </a:extLst>
          </p:cNvPr>
          <p:cNvSpPr txBox="1"/>
          <p:nvPr/>
        </p:nvSpPr>
        <p:spPr>
          <a:xfrm>
            <a:off x="2667000" y="7043112"/>
            <a:ext cx="166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commons.wikimedia.org/wiki/File:Crystal_Clear_kdm_user_femal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A8927D-498B-4B6E-9757-1587B87C42A1}"/>
              </a:ext>
            </a:extLst>
          </p:cNvPr>
          <p:cNvSpPr/>
          <p:nvPr/>
        </p:nvSpPr>
        <p:spPr>
          <a:xfrm>
            <a:off x="9165319" y="1868556"/>
            <a:ext cx="2581292" cy="262275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29EEC-9B40-46C0-AAA9-1CD5F40B9A61}"/>
              </a:ext>
            </a:extLst>
          </p:cNvPr>
          <p:cNvSpPr txBox="1"/>
          <p:nvPr/>
        </p:nvSpPr>
        <p:spPr>
          <a:xfrm>
            <a:off x="11796032" y="7043112"/>
            <a:ext cx="166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commons.wikimedia.org/wiki/File:Crystal_Clear_kdm_user_femal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16F17D72-3226-4328-8E29-E8E288F7010F}"/>
              </a:ext>
            </a:extLst>
          </p:cNvPr>
          <p:cNvSpPr/>
          <p:nvPr/>
        </p:nvSpPr>
        <p:spPr>
          <a:xfrm>
            <a:off x="750153" y="3061252"/>
            <a:ext cx="795131" cy="622853"/>
          </a:xfrm>
          <a:prstGeom prst="snipRoundRect">
            <a:avLst>
              <a:gd name="adj1" fmla="val 50000"/>
              <a:gd name="adj2" fmla="val 38542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0DF5D070-22E9-4BC4-AA77-7194238AD4DC}"/>
              </a:ext>
            </a:extLst>
          </p:cNvPr>
          <p:cNvSpPr/>
          <p:nvPr/>
        </p:nvSpPr>
        <p:spPr>
          <a:xfrm flipH="1">
            <a:off x="1545284" y="3061252"/>
            <a:ext cx="795131" cy="622853"/>
          </a:xfrm>
          <a:prstGeom prst="snipRoundRect">
            <a:avLst>
              <a:gd name="adj1" fmla="val 50000"/>
              <a:gd name="adj2" fmla="val 38542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F64C7675-E251-41DE-836C-292DD06EC319}"/>
              </a:ext>
            </a:extLst>
          </p:cNvPr>
          <p:cNvSpPr/>
          <p:nvPr/>
        </p:nvSpPr>
        <p:spPr>
          <a:xfrm flipV="1">
            <a:off x="750153" y="3372678"/>
            <a:ext cx="1325218" cy="622852"/>
          </a:xfrm>
          <a:prstGeom prst="snipRound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940D423B-DE15-425E-AC34-43F5797F95E6}"/>
              </a:ext>
            </a:extLst>
          </p:cNvPr>
          <p:cNvSpPr/>
          <p:nvPr/>
        </p:nvSpPr>
        <p:spPr>
          <a:xfrm flipH="1" flipV="1">
            <a:off x="1015198" y="3372678"/>
            <a:ext cx="1325217" cy="622852"/>
          </a:xfrm>
          <a:prstGeom prst="snipRound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CC9F10-9C8E-4FA9-9A21-0ADDD3041C33}"/>
              </a:ext>
            </a:extLst>
          </p:cNvPr>
          <p:cNvSpPr/>
          <p:nvPr/>
        </p:nvSpPr>
        <p:spPr>
          <a:xfrm>
            <a:off x="1147718" y="2150165"/>
            <a:ext cx="795131" cy="75537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D284E9E5-5E7F-430A-BECF-8E1D2F891F3E}"/>
              </a:ext>
            </a:extLst>
          </p:cNvPr>
          <p:cNvSpPr/>
          <p:nvPr/>
        </p:nvSpPr>
        <p:spPr>
          <a:xfrm>
            <a:off x="9660834" y="3061252"/>
            <a:ext cx="795131" cy="622853"/>
          </a:xfrm>
          <a:prstGeom prst="snipRoundRect">
            <a:avLst>
              <a:gd name="adj1" fmla="val 50000"/>
              <a:gd name="adj2" fmla="val 38542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98A4516A-846F-4063-A9FE-1CD8A9B83410}"/>
              </a:ext>
            </a:extLst>
          </p:cNvPr>
          <p:cNvSpPr/>
          <p:nvPr/>
        </p:nvSpPr>
        <p:spPr>
          <a:xfrm flipH="1">
            <a:off x="10455965" y="3061252"/>
            <a:ext cx="795131" cy="622853"/>
          </a:xfrm>
          <a:prstGeom prst="snipRoundRect">
            <a:avLst>
              <a:gd name="adj1" fmla="val 50000"/>
              <a:gd name="adj2" fmla="val 38542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2D6C4685-DEEF-42F6-935B-CD5933F0AB38}"/>
              </a:ext>
            </a:extLst>
          </p:cNvPr>
          <p:cNvSpPr/>
          <p:nvPr/>
        </p:nvSpPr>
        <p:spPr>
          <a:xfrm flipV="1">
            <a:off x="9660834" y="3372678"/>
            <a:ext cx="1325218" cy="622852"/>
          </a:xfrm>
          <a:prstGeom prst="snipRound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C8E6F6AC-24EC-4BA7-9783-7E88D1EA981C}"/>
              </a:ext>
            </a:extLst>
          </p:cNvPr>
          <p:cNvSpPr/>
          <p:nvPr/>
        </p:nvSpPr>
        <p:spPr>
          <a:xfrm flipH="1" flipV="1">
            <a:off x="9925879" y="3372678"/>
            <a:ext cx="1325217" cy="622852"/>
          </a:xfrm>
          <a:prstGeom prst="snipRound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65B3BD-76D5-4135-B865-A8460056D1BC}"/>
              </a:ext>
            </a:extLst>
          </p:cNvPr>
          <p:cNvSpPr/>
          <p:nvPr/>
        </p:nvSpPr>
        <p:spPr>
          <a:xfrm>
            <a:off x="10058399" y="2150165"/>
            <a:ext cx="795131" cy="75537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9DA77E-2546-4A13-A89F-383DB89461A2}"/>
              </a:ext>
            </a:extLst>
          </p:cNvPr>
          <p:cNvSpPr txBox="1"/>
          <p:nvPr/>
        </p:nvSpPr>
        <p:spPr>
          <a:xfrm>
            <a:off x="842865" y="1264743"/>
            <a:ext cx="1669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Person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52A93-E180-4FAB-8DC1-9E45E9181D33}"/>
              </a:ext>
            </a:extLst>
          </p:cNvPr>
          <p:cNvSpPr txBox="1"/>
          <p:nvPr/>
        </p:nvSpPr>
        <p:spPr>
          <a:xfrm>
            <a:off x="9621023" y="1253965"/>
            <a:ext cx="1670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Person 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66676A0-D744-4C3E-B9B0-97432B00A3A0}"/>
              </a:ext>
            </a:extLst>
          </p:cNvPr>
          <p:cNvSpPr/>
          <p:nvPr/>
        </p:nvSpPr>
        <p:spPr>
          <a:xfrm>
            <a:off x="4805354" y="781878"/>
            <a:ext cx="2581292" cy="5181600"/>
          </a:xfrm>
          <a:prstGeom prst="roundRect">
            <a:avLst>
              <a:gd name="adj" fmla="val 34122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FC97C-2FE5-40C8-8CD9-38D73F1474E1}"/>
              </a:ext>
            </a:extLst>
          </p:cNvPr>
          <p:cNvSpPr txBox="1"/>
          <p:nvPr/>
        </p:nvSpPr>
        <p:spPr>
          <a:xfrm>
            <a:off x="5037337" y="296942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76EA0-D53D-4E2D-AC5B-0E007D92C5FB}"/>
              </a:ext>
            </a:extLst>
          </p:cNvPr>
          <p:cNvSpPr/>
          <p:nvPr/>
        </p:nvSpPr>
        <p:spPr>
          <a:xfrm>
            <a:off x="7555240" y="2806301"/>
            <a:ext cx="1448972" cy="9390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28CFCD8-3029-4E9A-B287-571E83AFC3DD}"/>
              </a:ext>
            </a:extLst>
          </p:cNvPr>
          <p:cNvSpPr/>
          <p:nvPr/>
        </p:nvSpPr>
        <p:spPr>
          <a:xfrm>
            <a:off x="7555240" y="3178789"/>
            <a:ext cx="1448972" cy="566530"/>
          </a:xfrm>
          <a:prstGeom prst="triangl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4EC135D-9C17-4D3D-B507-B12363B4FAE9}"/>
              </a:ext>
            </a:extLst>
          </p:cNvPr>
          <p:cNvSpPr/>
          <p:nvPr/>
        </p:nvSpPr>
        <p:spPr>
          <a:xfrm flipV="1">
            <a:off x="7555240" y="2806148"/>
            <a:ext cx="1448972" cy="56653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249678A8-01DF-4F00-B594-94452022B305}"/>
              </a:ext>
            </a:extLst>
          </p:cNvPr>
          <p:cNvSpPr/>
          <p:nvPr/>
        </p:nvSpPr>
        <p:spPr>
          <a:xfrm>
            <a:off x="5510182" y="3866569"/>
            <a:ext cx="1350499" cy="1563756"/>
          </a:xfrm>
          <a:prstGeom prst="snip1Rect">
            <a:avLst>
              <a:gd name="adj" fmla="val 2180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0445ED77-7B2B-473B-811A-0F4AB6DC6B16}"/>
              </a:ext>
            </a:extLst>
          </p:cNvPr>
          <p:cNvSpPr/>
          <p:nvPr/>
        </p:nvSpPr>
        <p:spPr>
          <a:xfrm>
            <a:off x="5460946" y="4491307"/>
            <a:ext cx="1448972" cy="939018"/>
          </a:xfrm>
          <a:prstGeom prst="rtTriangl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C171162D-BCAA-4648-AE23-A8DA2E86F26B}"/>
              </a:ext>
            </a:extLst>
          </p:cNvPr>
          <p:cNvSpPr/>
          <p:nvPr/>
        </p:nvSpPr>
        <p:spPr>
          <a:xfrm flipH="1">
            <a:off x="5460947" y="4491307"/>
            <a:ext cx="1448971" cy="939018"/>
          </a:xfrm>
          <a:prstGeom prst="rtTriangl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6C6A3D52-7DD3-4546-B94B-B506EB56D1EC}"/>
              </a:ext>
            </a:extLst>
          </p:cNvPr>
          <p:cNvSpPr/>
          <p:nvPr/>
        </p:nvSpPr>
        <p:spPr>
          <a:xfrm>
            <a:off x="6555881" y="3866569"/>
            <a:ext cx="304800" cy="27269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2E955E5-61B2-4003-B9F5-0D1E12767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20484" y="1158840"/>
            <a:ext cx="1540197" cy="146318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5870B54-E154-4221-94AC-9A9DE63EEBDE}"/>
              </a:ext>
            </a:extLst>
          </p:cNvPr>
          <p:cNvSpPr txBox="1"/>
          <p:nvPr/>
        </p:nvSpPr>
        <p:spPr>
          <a:xfrm>
            <a:off x="784689" y="83620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Understanding PGP(Pretty Good Privacy)</a:t>
            </a:r>
          </a:p>
        </p:txBody>
      </p:sp>
    </p:spTree>
    <p:extLst>
      <p:ext uri="{BB962C8B-B14F-4D97-AF65-F5344CB8AC3E}">
        <p14:creationId xmlns:p14="http://schemas.microsoft.com/office/powerpoint/2010/main" val="35073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198 0.00371 L -0.36198 0.00371 L -0.36198 0.00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198 0.00371 L -0.36198 0.00371 L -0.36198 0.00371 " pathEditMode="relative" ptsTypes="AA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198 0.00371 L -0.36198 0.00371 L -0.36198 0.0037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AA1774-CB45-4836-B959-FA0AB3148798}"/>
              </a:ext>
            </a:extLst>
          </p:cNvPr>
          <p:cNvSpPr/>
          <p:nvPr/>
        </p:nvSpPr>
        <p:spPr>
          <a:xfrm>
            <a:off x="461875" y="1253965"/>
            <a:ext cx="2785866" cy="262275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AAD7F-09ED-41B4-BEE7-104AE44072BB}"/>
              </a:ext>
            </a:extLst>
          </p:cNvPr>
          <p:cNvSpPr txBox="1"/>
          <p:nvPr/>
        </p:nvSpPr>
        <p:spPr>
          <a:xfrm>
            <a:off x="2667000" y="7043112"/>
            <a:ext cx="166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commons.wikimedia.org/wiki/File:Crystal_Clear_kdm_user_femal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332544-D29A-43D4-8D43-F0F752B3B7A1}"/>
              </a:ext>
            </a:extLst>
          </p:cNvPr>
          <p:cNvSpPr/>
          <p:nvPr/>
        </p:nvSpPr>
        <p:spPr>
          <a:xfrm>
            <a:off x="9165319" y="1868556"/>
            <a:ext cx="2581292" cy="262275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1AC60-FAD3-443C-8639-C634ECACB31A}"/>
              </a:ext>
            </a:extLst>
          </p:cNvPr>
          <p:cNvSpPr txBox="1"/>
          <p:nvPr/>
        </p:nvSpPr>
        <p:spPr>
          <a:xfrm>
            <a:off x="11796032" y="7043112"/>
            <a:ext cx="166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commons.wikimedia.org/wiki/File:Crystal_Clear_kdm_user_femal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88828A64-9DF4-4809-88C5-CA2B93217E6E}"/>
              </a:ext>
            </a:extLst>
          </p:cNvPr>
          <p:cNvSpPr/>
          <p:nvPr/>
        </p:nvSpPr>
        <p:spPr>
          <a:xfrm>
            <a:off x="1033187" y="2446661"/>
            <a:ext cx="795131" cy="622853"/>
          </a:xfrm>
          <a:prstGeom prst="snipRoundRect">
            <a:avLst>
              <a:gd name="adj1" fmla="val 50000"/>
              <a:gd name="adj2" fmla="val 38542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7DBED644-F532-4AB3-AD83-540C6DCD5127}"/>
              </a:ext>
            </a:extLst>
          </p:cNvPr>
          <p:cNvSpPr/>
          <p:nvPr/>
        </p:nvSpPr>
        <p:spPr>
          <a:xfrm flipH="1">
            <a:off x="1828318" y="2446661"/>
            <a:ext cx="795131" cy="622853"/>
          </a:xfrm>
          <a:prstGeom prst="snipRoundRect">
            <a:avLst>
              <a:gd name="adj1" fmla="val 50000"/>
              <a:gd name="adj2" fmla="val 38542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67465E33-47A0-4CFC-A86E-0902B785C2E6}"/>
              </a:ext>
            </a:extLst>
          </p:cNvPr>
          <p:cNvSpPr/>
          <p:nvPr/>
        </p:nvSpPr>
        <p:spPr>
          <a:xfrm flipV="1">
            <a:off x="1033187" y="2758087"/>
            <a:ext cx="1325218" cy="622852"/>
          </a:xfrm>
          <a:prstGeom prst="snipRound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ADA65561-DE50-4492-98EF-4B151D934EDB}"/>
              </a:ext>
            </a:extLst>
          </p:cNvPr>
          <p:cNvSpPr/>
          <p:nvPr/>
        </p:nvSpPr>
        <p:spPr>
          <a:xfrm flipH="1" flipV="1">
            <a:off x="1298232" y="2758087"/>
            <a:ext cx="1325217" cy="622852"/>
          </a:xfrm>
          <a:prstGeom prst="snipRound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79BCD1-87B0-4331-8FF0-FE7D9BC843BF}"/>
              </a:ext>
            </a:extLst>
          </p:cNvPr>
          <p:cNvSpPr/>
          <p:nvPr/>
        </p:nvSpPr>
        <p:spPr>
          <a:xfrm>
            <a:off x="1430752" y="1535574"/>
            <a:ext cx="795131" cy="75537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6B0891E5-388F-4DDB-A1AB-4193F47D0134}"/>
              </a:ext>
            </a:extLst>
          </p:cNvPr>
          <p:cNvSpPr/>
          <p:nvPr/>
        </p:nvSpPr>
        <p:spPr>
          <a:xfrm>
            <a:off x="9660834" y="3061252"/>
            <a:ext cx="795131" cy="622853"/>
          </a:xfrm>
          <a:prstGeom prst="snipRoundRect">
            <a:avLst>
              <a:gd name="adj1" fmla="val 50000"/>
              <a:gd name="adj2" fmla="val 38542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CD6380A1-05D2-452C-BC20-D582D41C3796}"/>
              </a:ext>
            </a:extLst>
          </p:cNvPr>
          <p:cNvSpPr/>
          <p:nvPr/>
        </p:nvSpPr>
        <p:spPr>
          <a:xfrm flipH="1">
            <a:off x="10455965" y="3061252"/>
            <a:ext cx="795131" cy="622853"/>
          </a:xfrm>
          <a:prstGeom prst="snipRoundRect">
            <a:avLst>
              <a:gd name="adj1" fmla="val 50000"/>
              <a:gd name="adj2" fmla="val 38542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8BCA6741-5BA9-4D01-8E18-0822349720A2}"/>
              </a:ext>
            </a:extLst>
          </p:cNvPr>
          <p:cNvSpPr/>
          <p:nvPr/>
        </p:nvSpPr>
        <p:spPr>
          <a:xfrm flipV="1">
            <a:off x="9660834" y="3372678"/>
            <a:ext cx="1325218" cy="622852"/>
          </a:xfrm>
          <a:prstGeom prst="snipRound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ECCD6E0C-DE1A-4EBB-BAA4-CF9B2B929805}"/>
              </a:ext>
            </a:extLst>
          </p:cNvPr>
          <p:cNvSpPr/>
          <p:nvPr/>
        </p:nvSpPr>
        <p:spPr>
          <a:xfrm flipH="1" flipV="1">
            <a:off x="9925879" y="3372678"/>
            <a:ext cx="1325217" cy="622852"/>
          </a:xfrm>
          <a:prstGeom prst="snipRound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C743FF-DB27-416F-831A-27BF6084AA46}"/>
              </a:ext>
            </a:extLst>
          </p:cNvPr>
          <p:cNvSpPr/>
          <p:nvPr/>
        </p:nvSpPr>
        <p:spPr>
          <a:xfrm>
            <a:off x="10058399" y="2150165"/>
            <a:ext cx="795131" cy="75537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821EF-526C-462B-B245-693E9D7E750A}"/>
              </a:ext>
            </a:extLst>
          </p:cNvPr>
          <p:cNvSpPr txBox="1"/>
          <p:nvPr/>
        </p:nvSpPr>
        <p:spPr>
          <a:xfrm>
            <a:off x="1125899" y="650152"/>
            <a:ext cx="1669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Person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2AED7-7483-4DE6-A7D4-69103039B132}"/>
              </a:ext>
            </a:extLst>
          </p:cNvPr>
          <p:cNvSpPr txBox="1"/>
          <p:nvPr/>
        </p:nvSpPr>
        <p:spPr>
          <a:xfrm>
            <a:off x="9621023" y="1253965"/>
            <a:ext cx="1670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Person 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18ADC1-1926-4DCD-950F-FD3610E22513}"/>
              </a:ext>
            </a:extLst>
          </p:cNvPr>
          <p:cNvSpPr/>
          <p:nvPr/>
        </p:nvSpPr>
        <p:spPr>
          <a:xfrm>
            <a:off x="4805354" y="781878"/>
            <a:ext cx="2581292" cy="5181600"/>
          </a:xfrm>
          <a:prstGeom prst="roundRect">
            <a:avLst>
              <a:gd name="adj" fmla="val 34122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C25C5-27AE-46BF-A57E-565A69258B54}"/>
              </a:ext>
            </a:extLst>
          </p:cNvPr>
          <p:cNvSpPr txBox="1"/>
          <p:nvPr/>
        </p:nvSpPr>
        <p:spPr>
          <a:xfrm>
            <a:off x="5037337" y="296942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Internet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2BA9DFD9-D8E1-4DF7-82B1-849D68E8C0FD}"/>
              </a:ext>
            </a:extLst>
          </p:cNvPr>
          <p:cNvSpPr/>
          <p:nvPr/>
        </p:nvSpPr>
        <p:spPr>
          <a:xfrm>
            <a:off x="5510182" y="3866569"/>
            <a:ext cx="1350499" cy="1563756"/>
          </a:xfrm>
          <a:prstGeom prst="snip1Rect">
            <a:avLst>
              <a:gd name="adj" fmla="val 2180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C94CC3A1-48AA-489D-8BE6-9EF7674378B5}"/>
              </a:ext>
            </a:extLst>
          </p:cNvPr>
          <p:cNvSpPr/>
          <p:nvPr/>
        </p:nvSpPr>
        <p:spPr>
          <a:xfrm>
            <a:off x="5460946" y="4491307"/>
            <a:ext cx="1448972" cy="939018"/>
          </a:xfrm>
          <a:prstGeom prst="rtTriangl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601430C3-B668-43BE-B598-C880B3C0B923}"/>
              </a:ext>
            </a:extLst>
          </p:cNvPr>
          <p:cNvSpPr/>
          <p:nvPr/>
        </p:nvSpPr>
        <p:spPr>
          <a:xfrm flipH="1">
            <a:off x="5460947" y="4491307"/>
            <a:ext cx="1448971" cy="939018"/>
          </a:xfrm>
          <a:prstGeom prst="rtTriangl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9D722EC-DFF9-4F1C-927B-BF7BFAFA309F}"/>
              </a:ext>
            </a:extLst>
          </p:cNvPr>
          <p:cNvSpPr/>
          <p:nvPr/>
        </p:nvSpPr>
        <p:spPr>
          <a:xfrm>
            <a:off x="6555881" y="3866569"/>
            <a:ext cx="304800" cy="27269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92A081-98DB-4F09-866F-12B9CD5EE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20484" y="1158840"/>
            <a:ext cx="1540197" cy="14631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047F0D-019D-43C0-B3BE-EF1D62A5B8C7}"/>
              </a:ext>
            </a:extLst>
          </p:cNvPr>
          <p:cNvSpPr txBox="1"/>
          <p:nvPr/>
        </p:nvSpPr>
        <p:spPr>
          <a:xfrm>
            <a:off x="1456774" y="5821481"/>
            <a:ext cx="1090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Private</a:t>
            </a:r>
          </a:p>
          <a:p>
            <a:pPr algn="ctr"/>
            <a:r>
              <a:rPr lang="en-US" sz="2400" dirty="0"/>
              <a:t>Key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AB8D70-680B-4404-8E7E-96308D7F0442}"/>
              </a:ext>
            </a:extLst>
          </p:cNvPr>
          <p:cNvSpPr txBox="1"/>
          <p:nvPr/>
        </p:nvSpPr>
        <p:spPr>
          <a:xfrm>
            <a:off x="2859099" y="5907381"/>
            <a:ext cx="963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Public</a:t>
            </a:r>
          </a:p>
          <a:p>
            <a:pPr algn="ctr"/>
            <a:r>
              <a:rPr lang="en-US" sz="2400" dirty="0"/>
              <a:t>Key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45644A-8EE2-4503-8737-ED2A98010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277615">
            <a:off x="2537527" y="3802683"/>
            <a:ext cx="1762107" cy="2111731"/>
          </a:xfrm>
          <a:prstGeom prst="rect">
            <a:avLst/>
          </a:prstGeom>
        </p:spPr>
      </p:pic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9873C6F5-619D-44D0-944C-EDD05BBAC817}"/>
              </a:ext>
            </a:extLst>
          </p:cNvPr>
          <p:cNvSpPr/>
          <p:nvPr/>
        </p:nvSpPr>
        <p:spPr>
          <a:xfrm>
            <a:off x="7700927" y="2559185"/>
            <a:ext cx="1350499" cy="1563756"/>
          </a:xfrm>
          <a:prstGeom prst="snip1Rect">
            <a:avLst>
              <a:gd name="adj" fmla="val 2180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BF61B6D-E600-4F6A-8140-7A642AF54769}"/>
              </a:ext>
            </a:extLst>
          </p:cNvPr>
          <p:cNvSpPr/>
          <p:nvPr/>
        </p:nvSpPr>
        <p:spPr>
          <a:xfrm>
            <a:off x="7651691" y="3183923"/>
            <a:ext cx="1448972" cy="939018"/>
          </a:xfrm>
          <a:prstGeom prst="rtTriangl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45D45EA2-9D86-4DF2-A2B0-9931A9F21A93}"/>
              </a:ext>
            </a:extLst>
          </p:cNvPr>
          <p:cNvSpPr/>
          <p:nvPr/>
        </p:nvSpPr>
        <p:spPr>
          <a:xfrm flipH="1">
            <a:off x="7651692" y="3183923"/>
            <a:ext cx="1448971" cy="939018"/>
          </a:xfrm>
          <a:prstGeom prst="rtTriangl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D012E0A5-3174-4970-B95D-38A7F6A91E79}"/>
              </a:ext>
            </a:extLst>
          </p:cNvPr>
          <p:cNvSpPr/>
          <p:nvPr/>
        </p:nvSpPr>
        <p:spPr>
          <a:xfrm>
            <a:off x="8746626" y="2559185"/>
            <a:ext cx="304800" cy="27269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77911-6543-4713-BA5B-A9A59CB3FA2D}"/>
              </a:ext>
            </a:extLst>
          </p:cNvPr>
          <p:cNvSpPr txBox="1"/>
          <p:nvPr/>
        </p:nvSpPr>
        <p:spPr>
          <a:xfrm>
            <a:off x="7810432" y="2625616"/>
            <a:ext cx="1104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My pin </a:t>
            </a:r>
          </a:p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is 1423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A747848-3D3F-4EF2-8CCD-6D4BF4147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277615">
            <a:off x="2523091" y="3802684"/>
            <a:ext cx="1762107" cy="21117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28C3C0D-2001-45A8-BBBD-6A180737F40A}"/>
              </a:ext>
            </a:extLst>
          </p:cNvPr>
          <p:cNvSpPr txBox="1"/>
          <p:nvPr/>
        </p:nvSpPr>
        <p:spPr>
          <a:xfrm>
            <a:off x="5562615" y="3906248"/>
            <a:ext cx="1186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wpL010</a:t>
            </a:r>
          </a:p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nCI4E0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FE5B8CC-1A52-44B7-9926-4D2FD08F1B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1547910" y="3968160"/>
            <a:ext cx="1075539" cy="19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1436 L 0.51862 0.0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8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32 0.01621 L 0.40013 -0.2581 " pathEditMode="relative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466 -0.13148 " pathEditMode="relative" ptsTypes="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466 -0.13148 " pathEditMode="relative" ptsTypes="AA">
                                      <p:cBhvr>
                                        <p:cTn id="2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466 -0.13148 " pathEditMode="relative" ptsTypes="AA">
                                      <p:cBhvr>
                                        <p:cTn id="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466 -0.13148 " pathEditMode="relative" ptsTypes="AA"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466 -0.13148 " pathEditMode="relative" ptsTypes="AA">
                                      <p:cBhvr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2176 L 0.1724 -0.40047 " pathEditMode="relative" ptsTypes="AA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1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A544CC-3D7F-4A6B-BD4B-BD18091A12C1}"/>
              </a:ext>
            </a:extLst>
          </p:cNvPr>
          <p:cNvSpPr/>
          <p:nvPr/>
        </p:nvSpPr>
        <p:spPr>
          <a:xfrm>
            <a:off x="2028154" y="1715311"/>
            <a:ext cx="7256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Perfect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forward Secrecy</a:t>
            </a:r>
          </a:p>
        </p:txBody>
      </p:sp>
    </p:spTree>
    <p:extLst>
      <p:ext uri="{BB962C8B-B14F-4D97-AF65-F5344CB8AC3E}">
        <p14:creationId xmlns:p14="http://schemas.microsoft.com/office/powerpoint/2010/main" val="178340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EF5ED91-30F5-4073-806F-2C3B4C41A3E1}"/>
              </a:ext>
            </a:extLst>
          </p:cNvPr>
          <p:cNvGrpSpPr/>
          <p:nvPr/>
        </p:nvGrpSpPr>
        <p:grpSpPr>
          <a:xfrm>
            <a:off x="7624021" y="872478"/>
            <a:ext cx="839271" cy="837289"/>
            <a:chOff x="3688490" y="490995"/>
            <a:chExt cx="1280160" cy="12801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4D17797-3CD5-49C9-BF03-A3B57EF5BD4C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DBB5F24-E32F-476C-86C3-7993A6154EE5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8F795F7-9C9A-449E-AD51-25C295CB2A0E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D1F13A9C-2B58-4CF2-8910-0CE06F29B905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11FB8A96-EDBB-4A17-BA96-EF1E3EC3B5AE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3060D30-FEEE-49E7-B2F8-A81EE2C5AA9D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2C8892A2-B648-4FBF-BD10-90113250473D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46BE6AA-927F-4A8B-9430-F27AB0E48777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951B10-8EFB-499D-B1AF-CF61029A927D}"/>
                </a:ext>
              </a:extLst>
            </p:cNvPr>
            <p:cNvCxnSpPr>
              <a:cxnSpLocks/>
              <a:stCxn id="23" idx="4"/>
              <a:endCxn id="16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E35649-D597-4DF1-BD2A-751C8394C1B7}"/>
                </a:ext>
              </a:extLst>
            </p:cNvPr>
            <p:cNvCxnSpPr>
              <a:cxnSpLocks/>
              <a:stCxn id="24" idx="1"/>
              <a:endCxn id="16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606FFD5-F3BF-4B7A-BAC1-5ED03668E321}"/>
                </a:ext>
              </a:extLst>
            </p:cNvPr>
            <p:cNvCxnSpPr>
              <a:cxnSpLocks/>
              <a:stCxn id="22" idx="7"/>
              <a:endCxn id="16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3000B7-8DCD-48FA-B3FD-ABB27906CF94}"/>
                </a:ext>
              </a:extLst>
            </p:cNvPr>
            <p:cNvCxnSpPr>
              <a:cxnSpLocks/>
              <a:stCxn id="21" idx="6"/>
              <a:endCxn id="16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9" name="Oval 358">
            <a:extLst>
              <a:ext uri="{FF2B5EF4-FFF2-40B4-BE49-F238E27FC236}">
                <a16:creationId xmlns:a16="http://schemas.microsoft.com/office/drawing/2014/main" id="{F0965C8D-8632-4CBF-94FD-FC23DE369114}"/>
              </a:ext>
            </a:extLst>
          </p:cNvPr>
          <p:cNvSpPr/>
          <p:nvPr/>
        </p:nvSpPr>
        <p:spPr>
          <a:xfrm>
            <a:off x="757135" y="597567"/>
            <a:ext cx="2093478" cy="2030561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8" name="Picture 367">
            <a:extLst>
              <a:ext uri="{FF2B5EF4-FFF2-40B4-BE49-F238E27FC236}">
                <a16:creationId xmlns:a16="http://schemas.microsoft.com/office/drawing/2014/main" id="{A781B6EF-633E-40EC-80FF-AAEF8F331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728" y="826807"/>
            <a:ext cx="1542291" cy="1542291"/>
          </a:xfrm>
          <a:prstGeom prst="rect">
            <a:avLst/>
          </a:prstGeom>
        </p:spPr>
      </p:pic>
      <p:sp>
        <p:nvSpPr>
          <p:cNvPr id="369" name="TextBox 368">
            <a:extLst>
              <a:ext uri="{FF2B5EF4-FFF2-40B4-BE49-F238E27FC236}">
                <a16:creationId xmlns:a16="http://schemas.microsoft.com/office/drawing/2014/main" id="{5BEE7517-98E1-4486-8E0D-C94A992F3289}"/>
              </a:ext>
            </a:extLst>
          </p:cNvPr>
          <p:cNvSpPr txBox="1"/>
          <p:nvPr/>
        </p:nvSpPr>
        <p:spPr>
          <a:xfrm>
            <a:off x="2667000" y="7043112"/>
            <a:ext cx="166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Crystal_Clear_kdm_user_femal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05125D09-D74B-42F2-A8A1-40EEE233B318}"/>
              </a:ext>
            </a:extLst>
          </p:cNvPr>
          <p:cNvSpPr/>
          <p:nvPr/>
        </p:nvSpPr>
        <p:spPr>
          <a:xfrm>
            <a:off x="9681471" y="2175362"/>
            <a:ext cx="2093478" cy="2030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7" name="Picture 376">
            <a:extLst>
              <a:ext uri="{FF2B5EF4-FFF2-40B4-BE49-F238E27FC236}">
                <a16:creationId xmlns:a16="http://schemas.microsoft.com/office/drawing/2014/main" id="{C8D900F5-1BF8-4ADB-B9AF-6891F1A17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257" y="2600936"/>
            <a:ext cx="1361905" cy="1228571"/>
          </a:xfrm>
          <a:prstGeom prst="rect">
            <a:avLst/>
          </a:prstGeom>
        </p:spPr>
      </p:pic>
      <p:sp>
        <p:nvSpPr>
          <p:cNvPr id="151" name="Oval 150">
            <a:extLst>
              <a:ext uri="{FF2B5EF4-FFF2-40B4-BE49-F238E27FC236}">
                <a16:creationId xmlns:a16="http://schemas.microsoft.com/office/drawing/2014/main" id="{BE1C7FF7-53FB-4FF6-8CEE-799A564F5926}"/>
              </a:ext>
            </a:extLst>
          </p:cNvPr>
          <p:cNvSpPr/>
          <p:nvPr/>
        </p:nvSpPr>
        <p:spPr>
          <a:xfrm>
            <a:off x="912927" y="4186064"/>
            <a:ext cx="1792181" cy="1700955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0070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1A6B40BE-2223-44B1-8894-229088DDE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64993" y="4522061"/>
            <a:ext cx="1096370" cy="1096370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0B6CCC3-CA8D-4772-B3BB-9F6F89D8E00A}"/>
              </a:ext>
            </a:extLst>
          </p:cNvPr>
          <p:cNvGrpSpPr/>
          <p:nvPr/>
        </p:nvGrpSpPr>
        <p:grpSpPr>
          <a:xfrm>
            <a:off x="5898610" y="884858"/>
            <a:ext cx="839271" cy="837289"/>
            <a:chOff x="3688490" y="490995"/>
            <a:chExt cx="1280160" cy="128015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5393357-3311-47DB-A386-C9FD473A6C18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6959FF88-DEBE-464C-8ADF-97D989B19D77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444A379-2767-4F72-B206-6C0E1D30CF3B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8E8B5A32-8E99-4E33-A362-16FDEEC248CB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E0A1515A-F6D0-4BC0-A7CC-9CD650A48A72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267A876C-97AB-45A6-BF1A-B9AA46C2E60F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1BC9CD19-98E2-413A-A08A-9E74D28A875F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099CD89-7540-4722-B2A8-4EE9517B84BA}"/>
                </a:ext>
              </a:extLst>
            </p:cNvPr>
            <p:cNvCxnSpPr>
              <a:cxnSpLocks/>
              <a:endCxn id="168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1F1586-1D51-413F-8411-205153503524}"/>
                </a:ext>
              </a:extLst>
            </p:cNvPr>
            <p:cNvCxnSpPr>
              <a:cxnSpLocks/>
              <a:stCxn id="172" idx="4"/>
              <a:endCxn id="168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26CBA6E-1BB1-4860-99A8-655CAD3A6F38}"/>
                </a:ext>
              </a:extLst>
            </p:cNvPr>
            <p:cNvCxnSpPr>
              <a:cxnSpLocks/>
              <a:stCxn id="173" idx="1"/>
              <a:endCxn id="168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BB5252-6A9F-4EB6-AB2F-573CAB51D507}"/>
                </a:ext>
              </a:extLst>
            </p:cNvPr>
            <p:cNvCxnSpPr>
              <a:cxnSpLocks/>
              <a:stCxn id="171" idx="7"/>
              <a:endCxn id="168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D726365-DA2D-4614-9AA0-43482018EECC}"/>
                </a:ext>
              </a:extLst>
            </p:cNvPr>
            <p:cNvCxnSpPr>
              <a:cxnSpLocks/>
              <a:stCxn id="170" idx="6"/>
              <a:endCxn id="168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9E74A12-3BB7-4CB9-B8AA-C5A023F8C16D}"/>
              </a:ext>
            </a:extLst>
          </p:cNvPr>
          <p:cNvGrpSpPr/>
          <p:nvPr/>
        </p:nvGrpSpPr>
        <p:grpSpPr>
          <a:xfrm>
            <a:off x="4173199" y="883628"/>
            <a:ext cx="839271" cy="837289"/>
            <a:chOff x="3688490" y="490995"/>
            <a:chExt cx="1280160" cy="1280159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09202E6-6836-4853-97A7-88FC6C1F6F83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BD242968-41E4-4612-97C5-CFE0C5A7A346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44AB607F-2A58-4795-AA16-F7E9CF878BAA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B9A70D44-3E7B-4AF5-B138-23C9E44319AA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30F3251D-24D8-48C2-999A-EFB5F2EFAB7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0EF64329-5D1B-4DA3-B72D-270542242B44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28F0661A-530D-4EBA-86A6-138183C7BD3F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1FE5D05-F367-4278-94EB-E8C9B6B528B1}"/>
                </a:ext>
              </a:extLst>
            </p:cNvPr>
            <p:cNvCxnSpPr>
              <a:cxnSpLocks/>
              <a:endCxn id="181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C5FBF0E-CADD-4AE6-8095-7977B93F1B16}"/>
                </a:ext>
              </a:extLst>
            </p:cNvPr>
            <p:cNvCxnSpPr>
              <a:cxnSpLocks/>
              <a:stCxn id="185" idx="4"/>
              <a:endCxn id="181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24362A6-3B19-4243-8E2E-E147D9A66537}"/>
                </a:ext>
              </a:extLst>
            </p:cNvPr>
            <p:cNvCxnSpPr>
              <a:cxnSpLocks/>
              <a:stCxn id="186" idx="1"/>
              <a:endCxn id="181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FB217AB-22DF-457B-BBA5-D23E9B0F60AA}"/>
                </a:ext>
              </a:extLst>
            </p:cNvPr>
            <p:cNvCxnSpPr>
              <a:cxnSpLocks/>
              <a:stCxn id="184" idx="7"/>
              <a:endCxn id="181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69D9844-E7F0-425E-94C2-461C7AC96F5C}"/>
                </a:ext>
              </a:extLst>
            </p:cNvPr>
            <p:cNvCxnSpPr>
              <a:cxnSpLocks/>
              <a:stCxn id="183" idx="6"/>
              <a:endCxn id="181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8270A0C-87B2-4EB3-AD07-4FF6EB5F566E}"/>
              </a:ext>
            </a:extLst>
          </p:cNvPr>
          <p:cNvGrpSpPr/>
          <p:nvPr/>
        </p:nvGrpSpPr>
        <p:grpSpPr>
          <a:xfrm>
            <a:off x="7624021" y="2143906"/>
            <a:ext cx="839271" cy="837289"/>
            <a:chOff x="3688490" y="490995"/>
            <a:chExt cx="1280160" cy="1280159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8F39B45-D4D3-460A-A5A3-475A14207718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80DAE794-94C6-4B36-97F0-62BE7D81BF97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7EDF1BBC-2C07-4083-981B-963477F9CF1D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13C36966-C031-4DE7-98E5-0F73D35FBD1F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1C963C30-61B3-408C-8B23-6A7D323FDBE4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Connector 197">
              <a:extLst>
                <a:ext uri="{FF2B5EF4-FFF2-40B4-BE49-F238E27FC236}">
                  <a16:creationId xmlns:a16="http://schemas.microsoft.com/office/drawing/2014/main" id="{2122CBAB-8CE0-4F69-8A8F-5FC2B34C5E46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5A57EAA6-BB19-4AF2-8367-4A96F24B54E1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D37A108-9555-4E70-BD45-ED165ABBD9E3}"/>
                </a:ext>
              </a:extLst>
            </p:cNvPr>
            <p:cNvCxnSpPr>
              <a:cxnSpLocks/>
              <a:endCxn id="194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780D3C-8B55-4B24-9156-1F5AD3CA7CFF}"/>
                </a:ext>
              </a:extLst>
            </p:cNvPr>
            <p:cNvCxnSpPr>
              <a:cxnSpLocks/>
              <a:stCxn id="198" idx="4"/>
              <a:endCxn id="194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3BA5DB-6F85-4347-880F-E90CB81B3BCD}"/>
                </a:ext>
              </a:extLst>
            </p:cNvPr>
            <p:cNvCxnSpPr>
              <a:cxnSpLocks/>
              <a:stCxn id="199" idx="1"/>
              <a:endCxn id="194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3D44557-7606-4B94-99AA-1655D5BDD6CC}"/>
                </a:ext>
              </a:extLst>
            </p:cNvPr>
            <p:cNvCxnSpPr>
              <a:cxnSpLocks/>
              <a:stCxn id="197" idx="7"/>
              <a:endCxn id="194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845A8D2-575B-49AF-A963-3B89127AC6EC}"/>
                </a:ext>
              </a:extLst>
            </p:cNvPr>
            <p:cNvCxnSpPr>
              <a:cxnSpLocks/>
              <a:stCxn id="196" idx="6"/>
              <a:endCxn id="194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945D949-CB6B-4EBB-AC9F-53F496541580}"/>
              </a:ext>
            </a:extLst>
          </p:cNvPr>
          <p:cNvGrpSpPr/>
          <p:nvPr/>
        </p:nvGrpSpPr>
        <p:grpSpPr>
          <a:xfrm>
            <a:off x="5898610" y="2156286"/>
            <a:ext cx="839271" cy="837289"/>
            <a:chOff x="3688490" y="490995"/>
            <a:chExt cx="1280160" cy="1280159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3F00DEE-3D9A-41F0-82E4-14216B37C085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EE325B07-B07A-4730-9DCB-6A0D89947FC9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D6D399FE-2B90-4A95-9EAA-C94213BAB63D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lowchart: Connector 208">
              <a:extLst>
                <a:ext uri="{FF2B5EF4-FFF2-40B4-BE49-F238E27FC236}">
                  <a16:creationId xmlns:a16="http://schemas.microsoft.com/office/drawing/2014/main" id="{CF6AA7E5-D93C-4FBD-9C86-C10464787A90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lowchart: Connector 209">
              <a:extLst>
                <a:ext uri="{FF2B5EF4-FFF2-40B4-BE49-F238E27FC236}">
                  <a16:creationId xmlns:a16="http://schemas.microsoft.com/office/drawing/2014/main" id="{3366F176-EA8E-4518-9AA2-4E05770C2117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lowchart: Connector 210">
              <a:extLst>
                <a:ext uri="{FF2B5EF4-FFF2-40B4-BE49-F238E27FC236}">
                  <a16:creationId xmlns:a16="http://schemas.microsoft.com/office/drawing/2014/main" id="{E7B5055C-E8F1-4A12-956C-DD886AFD835B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30190478-2E32-43B2-84C4-94C7B27C5A43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52D5BD-4FCC-4B9E-957D-00732D98A030}"/>
                </a:ext>
              </a:extLst>
            </p:cNvPr>
            <p:cNvCxnSpPr>
              <a:cxnSpLocks/>
              <a:endCxn id="207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61875C8-FA06-4FC6-8F5A-F8AD90C583D5}"/>
                </a:ext>
              </a:extLst>
            </p:cNvPr>
            <p:cNvCxnSpPr>
              <a:cxnSpLocks/>
              <a:stCxn id="211" idx="4"/>
              <a:endCxn id="207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6F61FCB-D654-4433-8341-8C71DAE1DBAB}"/>
                </a:ext>
              </a:extLst>
            </p:cNvPr>
            <p:cNvCxnSpPr>
              <a:cxnSpLocks/>
              <a:stCxn id="212" idx="1"/>
              <a:endCxn id="207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BCBED8A-862D-4909-BE15-A76B61C51BD7}"/>
                </a:ext>
              </a:extLst>
            </p:cNvPr>
            <p:cNvCxnSpPr>
              <a:cxnSpLocks/>
              <a:stCxn id="210" idx="7"/>
              <a:endCxn id="207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7C0DA52-4FBC-4C56-AA87-BAE2543DBD5D}"/>
                </a:ext>
              </a:extLst>
            </p:cNvPr>
            <p:cNvCxnSpPr>
              <a:cxnSpLocks/>
              <a:stCxn id="209" idx="6"/>
              <a:endCxn id="207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0674E30-79E4-4B07-A7CD-6871A2F1C603}"/>
              </a:ext>
            </a:extLst>
          </p:cNvPr>
          <p:cNvGrpSpPr/>
          <p:nvPr/>
        </p:nvGrpSpPr>
        <p:grpSpPr>
          <a:xfrm>
            <a:off x="4173199" y="2155056"/>
            <a:ext cx="839271" cy="837289"/>
            <a:chOff x="3688490" y="490995"/>
            <a:chExt cx="1280160" cy="1280159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532E54D-E094-4588-8FDD-3B8CA9A3A558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lowchart: Connector 291">
              <a:extLst>
                <a:ext uri="{FF2B5EF4-FFF2-40B4-BE49-F238E27FC236}">
                  <a16:creationId xmlns:a16="http://schemas.microsoft.com/office/drawing/2014/main" id="{8BF8B7BF-BCBB-433A-A477-ABF59075CC0B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Flowchart: Connector 292">
              <a:extLst>
                <a:ext uri="{FF2B5EF4-FFF2-40B4-BE49-F238E27FC236}">
                  <a16:creationId xmlns:a16="http://schemas.microsoft.com/office/drawing/2014/main" id="{C0E8BBAC-B28D-496D-BB3E-0404B9E7E35A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lowchart: Connector 293">
              <a:extLst>
                <a:ext uri="{FF2B5EF4-FFF2-40B4-BE49-F238E27FC236}">
                  <a16:creationId xmlns:a16="http://schemas.microsoft.com/office/drawing/2014/main" id="{CA3D0DC9-FE17-4C91-9E2B-A83AD4354F8A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lowchart: Connector 294">
              <a:extLst>
                <a:ext uri="{FF2B5EF4-FFF2-40B4-BE49-F238E27FC236}">
                  <a16:creationId xmlns:a16="http://schemas.microsoft.com/office/drawing/2014/main" id="{771DF195-8E4D-43D5-B5A4-CFF125FCD98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Flowchart: Connector 295">
              <a:extLst>
                <a:ext uri="{FF2B5EF4-FFF2-40B4-BE49-F238E27FC236}">
                  <a16:creationId xmlns:a16="http://schemas.microsoft.com/office/drawing/2014/main" id="{B5407B0E-3E4F-4274-B70B-11D9B855E176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lowchart: Connector 296">
              <a:extLst>
                <a:ext uri="{FF2B5EF4-FFF2-40B4-BE49-F238E27FC236}">
                  <a16:creationId xmlns:a16="http://schemas.microsoft.com/office/drawing/2014/main" id="{3C1F9496-DD88-4A29-AC42-A73DA81CBD1A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13DA38E-827F-4F33-B62A-FF9CDA10DFDF}"/>
                </a:ext>
              </a:extLst>
            </p:cNvPr>
            <p:cNvCxnSpPr>
              <a:cxnSpLocks/>
              <a:endCxn id="292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7002D8B-FE8C-44FB-A75C-2C3232EAE87B}"/>
                </a:ext>
              </a:extLst>
            </p:cNvPr>
            <p:cNvCxnSpPr>
              <a:cxnSpLocks/>
              <a:stCxn id="296" idx="4"/>
              <a:endCxn id="292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C80D31F-4973-4553-BB2C-EC3114115D37}"/>
                </a:ext>
              </a:extLst>
            </p:cNvPr>
            <p:cNvCxnSpPr>
              <a:cxnSpLocks/>
              <a:stCxn id="297" idx="1"/>
              <a:endCxn id="292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CD656FD-B9FF-44CC-A3F2-42F44FE845FB}"/>
                </a:ext>
              </a:extLst>
            </p:cNvPr>
            <p:cNvCxnSpPr>
              <a:cxnSpLocks/>
              <a:stCxn id="295" idx="7"/>
              <a:endCxn id="292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2B4000C9-DC6F-4994-BFD2-0E0CE9F5149D}"/>
                </a:ext>
              </a:extLst>
            </p:cNvPr>
            <p:cNvCxnSpPr>
              <a:cxnSpLocks/>
              <a:stCxn id="294" idx="6"/>
              <a:endCxn id="292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B1BE3948-2D5F-466E-B8C7-4400C256DD0F}"/>
              </a:ext>
            </a:extLst>
          </p:cNvPr>
          <p:cNvGrpSpPr/>
          <p:nvPr/>
        </p:nvGrpSpPr>
        <p:grpSpPr>
          <a:xfrm>
            <a:off x="7624021" y="3415334"/>
            <a:ext cx="839271" cy="837289"/>
            <a:chOff x="3688490" y="490995"/>
            <a:chExt cx="1280160" cy="1280159"/>
          </a:xfrm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AA3ECFAC-02D7-469C-9228-D241020EDEB9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lowchart: Connector 304">
              <a:extLst>
                <a:ext uri="{FF2B5EF4-FFF2-40B4-BE49-F238E27FC236}">
                  <a16:creationId xmlns:a16="http://schemas.microsoft.com/office/drawing/2014/main" id="{0EAACC28-CFF7-43A2-A27A-56C15D77AB55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lowchart: Connector 305">
              <a:extLst>
                <a:ext uri="{FF2B5EF4-FFF2-40B4-BE49-F238E27FC236}">
                  <a16:creationId xmlns:a16="http://schemas.microsoft.com/office/drawing/2014/main" id="{C461A8D6-37CD-4A26-AD84-5ED018F49901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Flowchart: Connector 306">
              <a:extLst>
                <a:ext uri="{FF2B5EF4-FFF2-40B4-BE49-F238E27FC236}">
                  <a16:creationId xmlns:a16="http://schemas.microsoft.com/office/drawing/2014/main" id="{E777FA2D-C0BD-4B63-AE45-EB3932ADB09B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lowchart: Connector 307">
              <a:extLst>
                <a:ext uri="{FF2B5EF4-FFF2-40B4-BE49-F238E27FC236}">
                  <a16:creationId xmlns:a16="http://schemas.microsoft.com/office/drawing/2014/main" id="{AE273462-2020-4A5E-A412-0F4451247CEE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Flowchart: Connector 308">
              <a:extLst>
                <a:ext uri="{FF2B5EF4-FFF2-40B4-BE49-F238E27FC236}">
                  <a16:creationId xmlns:a16="http://schemas.microsoft.com/office/drawing/2014/main" id="{34BC05DE-3746-412F-B91D-E49C2A4CF5DB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lowchart: Connector 309">
              <a:extLst>
                <a:ext uri="{FF2B5EF4-FFF2-40B4-BE49-F238E27FC236}">
                  <a16:creationId xmlns:a16="http://schemas.microsoft.com/office/drawing/2014/main" id="{0C86C55E-8743-4F1D-9260-94D34E3792B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8EFE0D-6C1E-4510-948E-125C29A6A047}"/>
                </a:ext>
              </a:extLst>
            </p:cNvPr>
            <p:cNvCxnSpPr>
              <a:cxnSpLocks/>
              <a:endCxn id="305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02857F56-1C3D-4757-823D-52D8AC6364B4}"/>
                </a:ext>
              </a:extLst>
            </p:cNvPr>
            <p:cNvCxnSpPr>
              <a:cxnSpLocks/>
              <a:stCxn id="309" idx="4"/>
              <a:endCxn id="305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F82D22A7-EEA8-46EE-A59F-F5D270B165DE}"/>
                </a:ext>
              </a:extLst>
            </p:cNvPr>
            <p:cNvCxnSpPr>
              <a:cxnSpLocks/>
              <a:stCxn id="310" idx="1"/>
              <a:endCxn id="305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B952EC7E-AA2F-4FA2-BC88-44FFAED945A8}"/>
                </a:ext>
              </a:extLst>
            </p:cNvPr>
            <p:cNvCxnSpPr>
              <a:cxnSpLocks/>
              <a:stCxn id="308" idx="7"/>
              <a:endCxn id="305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51779747-00D2-4830-A72B-6ECB29E10677}"/>
                </a:ext>
              </a:extLst>
            </p:cNvPr>
            <p:cNvCxnSpPr>
              <a:cxnSpLocks/>
              <a:stCxn id="307" idx="6"/>
              <a:endCxn id="305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6AD7271-4ADC-48C7-9231-95115DA20EF7}"/>
              </a:ext>
            </a:extLst>
          </p:cNvPr>
          <p:cNvGrpSpPr/>
          <p:nvPr/>
        </p:nvGrpSpPr>
        <p:grpSpPr>
          <a:xfrm>
            <a:off x="5898610" y="3427714"/>
            <a:ext cx="839271" cy="837289"/>
            <a:chOff x="3688490" y="490995"/>
            <a:chExt cx="1280160" cy="1280159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AAD641C-DD85-41B7-BCF6-B76DCC792038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lowchart: Connector 317">
              <a:extLst>
                <a:ext uri="{FF2B5EF4-FFF2-40B4-BE49-F238E27FC236}">
                  <a16:creationId xmlns:a16="http://schemas.microsoft.com/office/drawing/2014/main" id="{023B07D5-BB03-4235-AFE9-A6FAE9433285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lowchart: Connector 318">
              <a:extLst>
                <a:ext uri="{FF2B5EF4-FFF2-40B4-BE49-F238E27FC236}">
                  <a16:creationId xmlns:a16="http://schemas.microsoft.com/office/drawing/2014/main" id="{273C3B9C-E7EF-42E9-BF20-9AEF1C501B20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lowchart: Connector 319">
              <a:extLst>
                <a:ext uri="{FF2B5EF4-FFF2-40B4-BE49-F238E27FC236}">
                  <a16:creationId xmlns:a16="http://schemas.microsoft.com/office/drawing/2014/main" id="{168D0E12-3029-4839-B11D-3F282F335E46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lowchart: Connector 320">
              <a:extLst>
                <a:ext uri="{FF2B5EF4-FFF2-40B4-BE49-F238E27FC236}">
                  <a16:creationId xmlns:a16="http://schemas.microsoft.com/office/drawing/2014/main" id="{5F6D6C40-DEB1-49FB-8714-2B055FF81BF9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lowchart: Connector 357">
              <a:extLst>
                <a:ext uri="{FF2B5EF4-FFF2-40B4-BE49-F238E27FC236}">
                  <a16:creationId xmlns:a16="http://schemas.microsoft.com/office/drawing/2014/main" id="{E3D39456-80F3-4409-A357-975D120B4FA6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lowchart: Connector 359">
              <a:extLst>
                <a:ext uri="{FF2B5EF4-FFF2-40B4-BE49-F238E27FC236}">
                  <a16:creationId xmlns:a16="http://schemas.microsoft.com/office/drawing/2014/main" id="{D6BF4193-601C-429E-9D42-EDE9B5198F49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2E60EFBB-C221-409A-A341-6334D9573607}"/>
                </a:ext>
              </a:extLst>
            </p:cNvPr>
            <p:cNvCxnSpPr>
              <a:cxnSpLocks/>
              <a:endCxn id="318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DFCB050-6D41-4478-A1F4-9D234A3C7868}"/>
                </a:ext>
              </a:extLst>
            </p:cNvPr>
            <p:cNvCxnSpPr>
              <a:cxnSpLocks/>
              <a:stCxn id="358" idx="4"/>
              <a:endCxn id="318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D6707F0-9929-47E9-9842-6D18EDE86759}"/>
                </a:ext>
              </a:extLst>
            </p:cNvPr>
            <p:cNvCxnSpPr>
              <a:cxnSpLocks/>
              <a:stCxn id="360" idx="1"/>
              <a:endCxn id="318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CADEF7F6-7A19-47DF-BFB3-0406FCEE1774}"/>
                </a:ext>
              </a:extLst>
            </p:cNvPr>
            <p:cNvCxnSpPr>
              <a:cxnSpLocks/>
              <a:stCxn id="321" idx="7"/>
              <a:endCxn id="318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B3D8AED-9B47-49EB-B565-682030C890F7}"/>
                </a:ext>
              </a:extLst>
            </p:cNvPr>
            <p:cNvCxnSpPr>
              <a:cxnSpLocks/>
              <a:stCxn id="320" idx="6"/>
              <a:endCxn id="318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DDB4BD3-A8B6-4350-8DA7-B21DD4746BD6}"/>
              </a:ext>
            </a:extLst>
          </p:cNvPr>
          <p:cNvGrpSpPr/>
          <p:nvPr/>
        </p:nvGrpSpPr>
        <p:grpSpPr>
          <a:xfrm>
            <a:off x="4173199" y="3426484"/>
            <a:ext cx="839271" cy="837289"/>
            <a:chOff x="3688490" y="490995"/>
            <a:chExt cx="1280160" cy="1280159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188328B-CEE4-4864-9802-8441DC195C3B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Flowchart: Connector 369">
              <a:extLst>
                <a:ext uri="{FF2B5EF4-FFF2-40B4-BE49-F238E27FC236}">
                  <a16:creationId xmlns:a16="http://schemas.microsoft.com/office/drawing/2014/main" id="{7FFE3435-39E9-4B2D-96FD-7CCA33E00F53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Flowchart: Connector 370">
              <a:extLst>
                <a:ext uri="{FF2B5EF4-FFF2-40B4-BE49-F238E27FC236}">
                  <a16:creationId xmlns:a16="http://schemas.microsoft.com/office/drawing/2014/main" id="{CC86370D-5427-453B-9890-05A9A6E9070D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Flowchart: Connector 371">
              <a:extLst>
                <a:ext uri="{FF2B5EF4-FFF2-40B4-BE49-F238E27FC236}">
                  <a16:creationId xmlns:a16="http://schemas.microsoft.com/office/drawing/2014/main" id="{7EB5C313-ED9D-4B32-9DBC-C22CADB57F41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Flowchart: Connector 372">
              <a:extLst>
                <a:ext uri="{FF2B5EF4-FFF2-40B4-BE49-F238E27FC236}">
                  <a16:creationId xmlns:a16="http://schemas.microsoft.com/office/drawing/2014/main" id="{9DEDA38A-56AF-430B-AF00-295077246809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lowchart: Connector 373">
              <a:extLst>
                <a:ext uri="{FF2B5EF4-FFF2-40B4-BE49-F238E27FC236}">
                  <a16:creationId xmlns:a16="http://schemas.microsoft.com/office/drawing/2014/main" id="{DC991CF7-F102-4FED-A52C-2EC7904A0728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lowchart: Connector 375">
              <a:extLst>
                <a:ext uri="{FF2B5EF4-FFF2-40B4-BE49-F238E27FC236}">
                  <a16:creationId xmlns:a16="http://schemas.microsoft.com/office/drawing/2014/main" id="{4906551B-447D-4822-BD2C-7180231272EE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96B0222-40E6-4A43-A343-C71A685A891D}"/>
                </a:ext>
              </a:extLst>
            </p:cNvPr>
            <p:cNvCxnSpPr>
              <a:cxnSpLocks/>
              <a:endCxn id="370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AD89460-90F3-4B92-9363-81DB66D748DD}"/>
                </a:ext>
              </a:extLst>
            </p:cNvPr>
            <p:cNvCxnSpPr>
              <a:cxnSpLocks/>
              <a:stCxn id="374" idx="4"/>
              <a:endCxn id="370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7B93EE57-985F-43E7-AF2E-94E9465A66B6}"/>
                </a:ext>
              </a:extLst>
            </p:cNvPr>
            <p:cNvCxnSpPr>
              <a:cxnSpLocks/>
              <a:stCxn id="376" idx="1"/>
              <a:endCxn id="370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1E90C9AD-367B-4F39-95AC-EEDFC8CB13AE}"/>
                </a:ext>
              </a:extLst>
            </p:cNvPr>
            <p:cNvCxnSpPr>
              <a:cxnSpLocks/>
              <a:stCxn id="373" idx="7"/>
              <a:endCxn id="370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4541101-65D9-490E-8799-B1761150AE51}"/>
                </a:ext>
              </a:extLst>
            </p:cNvPr>
            <p:cNvCxnSpPr>
              <a:cxnSpLocks/>
              <a:stCxn id="372" idx="6"/>
              <a:endCxn id="370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ABE2ACF1-E0ED-4974-B927-E3794AC7A38D}"/>
              </a:ext>
            </a:extLst>
          </p:cNvPr>
          <p:cNvGrpSpPr/>
          <p:nvPr/>
        </p:nvGrpSpPr>
        <p:grpSpPr>
          <a:xfrm>
            <a:off x="7624021" y="4686762"/>
            <a:ext cx="839271" cy="837289"/>
            <a:chOff x="3688490" y="490995"/>
            <a:chExt cx="1280160" cy="1280159"/>
          </a:xfrm>
        </p:grpSpPr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87FA2886-E346-42DA-8A2A-86C7E09BBFE9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lowchart: Connector 384">
              <a:extLst>
                <a:ext uri="{FF2B5EF4-FFF2-40B4-BE49-F238E27FC236}">
                  <a16:creationId xmlns:a16="http://schemas.microsoft.com/office/drawing/2014/main" id="{0F567000-DC79-4BA5-8DE8-AEEEE15B5A02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lowchart: Connector 385">
              <a:extLst>
                <a:ext uri="{FF2B5EF4-FFF2-40B4-BE49-F238E27FC236}">
                  <a16:creationId xmlns:a16="http://schemas.microsoft.com/office/drawing/2014/main" id="{9B1FD614-4563-4825-9C14-2CC4C6C58ADD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Flowchart: Connector 386">
              <a:extLst>
                <a:ext uri="{FF2B5EF4-FFF2-40B4-BE49-F238E27FC236}">
                  <a16:creationId xmlns:a16="http://schemas.microsoft.com/office/drawing/2014/main" id="{2BA30099-6119-4966-90BB-F2D94DCFD2E1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lowchart: Connector 387">
              <a:extLst>
                <a:ext uri="{FF2B5EF4-FFF2-40B4-BE49-F238E27FC236}">
                  <a16:creationId xmlns:a16="http://schemas.microsoft.com/office/drawing/2014/main" id="{25DDDFB0-6F57-44E4-A5E8-BD9B24AF76B3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lowchart: Connector 388">
              <a:extLst>
                <a:ext uri="{FF2B5EF4-FFF2-40B4-BE49-F238E27FC236}">
                  <a16:creationId xmlns:a16="http://schemas.microsoft.com/office/drawing/2014/main" id="{73A781FE-0799-4C8B-B8F4-8D2960C95A48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Flowchart: Connector 389">
              <a:extLst>
                <a:ext uri="{FF2B5EF4-FFF2-40B4-BE49-F238E27FC236}">
                  <a16:creationId xmlns:a16="http://schemas.microsoft.com/office/drawing/2014/main" id="{ECAB3236-FE87-4154-8C52-325F10DE803C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071C038-E811-436D-B9A4-0243F8BCE1BE}"/>
                </a:ext>
              </a:extLst>
            </p:cNvPr>
            <p:cNvCxnSpPr>
              <a:cxnSpLocks/>
              <a:endCxn id="385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1E7E5022-10DF-4049-A0CC-134C540633C0}"/>
                </a:ext>
              </a:extLst>
            </p:cNvPr>
            <p:cNvCxnSpPr>
              <a:cxnSpLocks/>
              <a:stCxn id="389" idx="4"/>
              <a:endCxn id="385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9831B8E-DCB0-44B1-91DE-61D670DED86A}"/>
                </a:ext>
              </a:extLst>
            </p:cNvPr>
            <p:cNvCxnSpPr>
              <a:cxnSpLocks/>
              <a:stCxn id="390" idx="1"/>
              <a:endCxn id="385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D057806F-75A6-4F73-993E-DA21AAEC26DF}"/>
                </a:ext>
              </a:extLst>
            </p:cNvPr>
            <p:cNvCxnSpPr>
              <a:cxnSpLocks/>
              <a:stCxn id="388" idx="7"/>
              <a:endCxn id="385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86C9D99-6020-4FD0-BEEC-D323C621F1E0}"/>
                </a:ext>
              </a:extLst>
            </p:cNvPr>
            <p:cNvCxnSpPr>
              <a:cxnSpLocks/>
              <a:stCxn id="387" idx="6"/>
              <a:endCxn id="385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9CC8BFDC-D3A7-4CD8-9FE1-D2CEF781358C}"/>
              </a:ext>
            </a:extLst>
          </p:cNvPr>
          <p:cNvGrpSpPr/>
          <p:nvPr/>
        </p:nvGrpSpPr>
        <p:grpSpPr>
          <a:xfrm>
            <a:off x="5898610" y="4699142"/>
            <a:ext cx="839271" cy="837289"/>
            <a:chOff x="3688490" y="490995"/>
            <a:chExt cx="1280160" cy="1280159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C9F043E2-B339-48D5-BD2A-F78EA3CD7989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Flowchart: Connector 397">
              <a:extLst>
                <a:ext uri="{FF2B5EF4-FFF2-40B4-BE49-F238E27FC236}">
                  <a16:creationId xmlns:a16="http://schemas.microsoft.com/office/drawing/2014/main" id="{2C29ED0E-4AFA-4BAD-94E5-5219D54B10DF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Flowchart: Connector 398">
              <a:extLst>
                <a:ext uri="{FF2B5EF4-FFF2-40B4-BE49-F238E27FC236}">
                  <a16:creationId xmlns:a16="http://schemas.microsoft.com/office/drawing/2014/main" id="{58897C74-7294-4EE2-9035-BDD70980CD60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Flowchart: Connector 399">
              <a:extLst>
                <a:ext uri="{FF2B5EF4-FFF2-40B4-BE49-F238E27FC236}">
                  <a16:creationId xmlns:a16="http://schemas.microsoft.com/office/drawing/2014/main" id="{1E7976F3-1134-412C-9BBA-FFFAE4CB04A7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Flowchart: Connector 400">
              <a:extLst>
                <a:ext uri="{FF2B5EF4-FFF2-40B4-BE49-F238E27FC236}">
                  <a16:creationId xmlns:a16="http://schemas.microsoft.com/office/drawing/2014/main" id="{E3C8D5DB-6CBA-4C68-B6F1-40CF25BABDD2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Flowchart: Connector 401">
              <a:extLst>
                <a:ext uri="{FF2B5EF4-FFF2-40B4-BE49-F238E27FC236}">
                  <a16:creationId xmlns:a16="http://schemas.microsoft.com/office/drawing/2014/main" id="{E5B98E05-57E1-497A-A977-1B61052F0BB4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Flowchart: Connector 402">
              <a:extLst>
                <a:ext uri="{FF2B5EF4-FFF2-40B4-BE49-F238E27FC236}">
                  <a16:creationId xmlns:a16="http://schemas.microsoft.com/office/drawing/2014/main" id="{E04A51DE-EBF9-480F-9710-94E7C2509E74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006BBC06-0DB4-4C98-BA48-D1F6FA182D79}"/>
                </a:ext>
              </a:extLst>
            </p:cNvPr>
            <p:cNvCxnSpPr>
              <a:cxnSpLocks/>
              <a:endCxn id="398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355DD90-F982-49FD-9CD1-65AD521E1F95}"/>
                </a:ext>
              </a:extLst>
            </p:cNvPr>
            <p:cNvCxnSpPr>
              <a:cxnSpLocks/>
              <a:stCxn id="402" idx="4"/>
              <a:endCxn id="398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1B006A1-898C-49B1-8373-32CCFD422CF0}"/>
                </a:ext>
              </a:extLst>
            </p:cNvPr>
            <p:cNvCxnSpPr>
              <a:cxnSpLocks/>
              <a:stCxn id="403" idx="1"/>
              <a:endCxn id="398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5DD316F-6680-4578-8501-7E601DC376ED}"/>
                </a:ext>
              </a:extLst>
            </p:cNvPr>
            <p:cNvCxnSpPr>
              <a:cxnSpLocks/>
              <a:stCxn id="401" idx="7"/>
              <a:endCxn id="398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7437E28-32FF-4D10-996E-428064CE054F}"/>
                </a:ext>
              </a:extLst>
            </p:cNvPr>
            <p:cNvCxnSpPr>
              <a:cxnSpLocks/>
              <a:stCxn id="400" idx="6"/>
              <a:endCxn id="398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F6C979D2-8197-4179-953D-CE6D37351111}"/>
              </a:ext>
            </a:extLst>
          </p:cNvPr>
          <p:cNvGrpSpPr/>
          <p:nvPr/>
        </p:nvGrpSpPr>
        <p:grpSpPr>
          <a:xfrm>
            <a:off x="4173199" y="4697912"/>
            <a:ext cx="839271" cy="837289"/>
            <a:chOff x="3688490" y="490995"/>
            <a:chExt cx="1280160" cy="1280159"/>
          </a:xfrm>
        </p:grpSpPr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78EF5610-E3D5-4807-8E22-6E49F87A2350}"/>
                </a:ext>
              </a:extLst>
            </p:cNvPr>
            <p:cNvSpPr/>
            <p:nvPr/>
          </p:nvSpPr>
          <p:spPr>
            <a:xfrm>
              <a:off x="3688490" y="490995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Flowchart: Connector 410">
              <a:extLst>
                <a:ext uri="{FF2B5EF4-FFF2-40B4-BE49-F238E27FC236}">
                  <a16:creationId xmlns:a16="http://schemas.microsoft.com/office/drawing/2014/main" id="{FD647E65-90CE-493B-BC3E-E7B5ED7ECEEB}"/>
                </a:ext>
              </a:extLst>
            </p:cNvPr>
            <p:cNvSpPr/>
            <p:nvPr/>
          </p:nvSpPr>
          <p:spPr>
            <a:xfrm>
              <a:off x="4283412" y="1036979"/>
              <a:ext cx="132521" cy="1590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Flowchart: Connector 411">
              <a:extLst>
                <a:ext uri="{FF2B5EF4-FFF2-40B4-BE49-F238E27FC236}">
                  <a16:creationId xmlns:a16="http://schemas.microsoft.com/office/drawing/2014/main" id="{A67B1637-7F08-476F-AA62-DA0C0FB03D82}"/>
                </a:ext>
              </a:extLst>
            </p:cNvPr>
            <p:cNvSpPr/>
            <p:nvPr/>
          </p:nvSpPr>
          <p:spPr>
            <a:xfrm>
              <a:off x="4681742" y="1041626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Flowchart: Connector 412">
              <a:extLst>
                <a:ext uri="{FF2B5EF4-FFF2-40B4-BE49-F238E27FC236}">
                  <a16:creationId xmlns:a16="http://schemas.microsoft.com/office/drawing/2014/main" id="{25067321-3EA3-4F9B-B776-E5FD3AD8A7F8}"/>
                </a:ext>
              </a:extLst>
            </p:cNvPr>
            <p:cNvSpPr/>
            <p:nvPr/>
          </p:nvSpPr>
          <p:spPr>
            <a:xfrm>
              <a:off x="3879986" y="782213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Flowchart: Connector 413">
              <a:extLst>
                <a:ext uri="{FF2B5EF4-FFF2-40B4-BE49-F238E27FC236}">
                  <a16:creationId xmlns:a16="http://schemas.microsoft.com/office/drawing/2014/main" id="{827BB213-933D-4CB2-A360-AB7395927D50}"/>
                </a:ext>
              </a:extLst>
            </p:cNvPr>
            <p:cNvSpPr/>
            <p:nvPr/>
          </p:nvSpPr>
          <p:spPr>
            <a:xfrm>
              <a:off x="3879986" y="1379557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Flowchart: Connector 414">
              <a:extLst>
                <a:ext uri="{FF2B5EF4-FFF2-40B4-BE49-F238E27FC236}">
                  <a16:creationId xmlns:a16="http://schemas.microsoft.com/office/drawing/2014/main" id="{0AD92C3B-2907-4CAA-B4D0-28FC96B88691}"/>
                </a:ext>
              </a:extLst>
            </p:cNvPr>
            <p:cNvSpPr/>
            <p:nvPr/>
          </p:nvSpPr>
          <p:spPr>
            <a:xfrm>
              <a:off x="4395240" y="565204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Flowchart: Connector 415">
              <a:extLst>
                <a:ext uri="{FF2B5EF4-FFF2-40B4-BE49-F238E27FC236}">
                  <a16:creationId xmlns:a16="http://schemas.microsoft.com/office/drawing/2014/main" id="{C58D0352-0E88-4B6D-87D4-AE4763208055}"/>
                </a:ext>
              </a:extLst>
            </p:cNvPr>
            <p:cNvSpPr/>
            <p:nvPr/>
          </p:nvSpPr>
          <p:spPr>
            <a:xfrm>
              <a:off x="4395240" y="1539912"/>
              <a:ext cx="132521" cy="159025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B9BB50B-F29F-4FE6-96E0-AC2DAD1A868B}"/>
                </a:ext>
              </a:extLst>
            </p:cNvPr>
            <p:cNvCxnSpPr>
              <a:cxnSpLocks/>
              <a:endCxn id="411" idx="6"/>
            </p:cNvCxnSpPr>
            <p:nvPr/>
          </p:nvCxnSpPr>
          <p:spPr>
            <a:xfrm flipH="1">
              <a:off x="4415933" y="1116492"/>
              <a:ext cx="265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76EB5ED-2AEB-4D39-A823-99B896EE443B}"/>
                </a:ext>
              </a:extLst>
            </p:cNvPr>
            <p:cNvCxnSpPr>
              <a:cxnSpLocks/>
              <a:stCxn id="415" idx="4"/>
              <a:endCxn id="411" idx="0"/>
            </p:cNvCxnSpPr>
            <p:nvPr/>
          </p:nvCxnSpPr>
          <p:spPr>
            <a:xfrm flipH="1">
              <a:off x="4349673" y="724229"/>
              <a:ext cx="111828" cy="3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2C8FEEC9-AB91-4D99-A98F-212B236C2737}"/>
                </a:ext>
              </a:extLst>
            </p:cNvPr>
            <p:cNvCxnSpPr>
              <a:cxnSpLocks/>
              <a:stCxn id="416" idx="1"/>
              <a:endCxn id="411" idx="4"/>
            </p:cNvCxnSpPr>
            <p:nvPr/>
          </p:nvCxnSpPr>
          <p:spPr>
            <a:xfrm flipH="1" flipV="1">
              <a:off x="4349673" y="1196005"/>
              <a:ext cx="64974" cy="36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DC6D89D-1F8C-41FC-BED7-2E0A16A4D1CA}"/>
                </a:ext>
              </a:extLst>
            </p:cNvPr>
            <p:cNvCxnSpPr>
              <a:cxnSpLocks/>
              <a:stCxn id="414" idx="7"/>
              <a:endCxn id="411" idx="3"/>
            </p:cNvCxnSpPr>
            <p:nvPr/>
          </p:nvCxnSpPr>
          <p:spPr>
            <a:xfrm flipV="1">
              <a:off x="3993100" y="1172716"/>
              <a:ext cx="309719" cy="2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A9232BEA-268A-4117-BB53-317B3C08DDA8}"/>
                </a:ext>
              </a:extLst>
            </p:cNvPr>
            <p:cNvCxnSpPr>
              <a:cxnSpLocks/>
              <a:stCxn id="413" idx="6"/>
              <a:endCxn id="411" idx="1"/>
            </p:cNvCxnSpPr>
            <p:nvPr/>
          </p:nvCxnSpPr>
          <p:spPr>
            <a:xfrm>
              <a:off x="4012507" y="861726"/>
              <a:ext cx="290312" cy="198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626505-82F2-4D7F-B980-D2D958A0F316}"/>
              </a:ext>
            </a:extLst>
          </p:cNvPr>
          <p:cNvCxnSpPr>
            <a:cxnSpLocks/>
          </p:cNvCxnSpPr>
          <p:nvPr/>
        </p:nvCxnSpPr>
        <p:spPr>
          <a:xfrm>
            <a:off x="1568519" y="2839366"/>
            <a:ext cx="18734" cy="1214255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F1A8A571-76CB-450A-B694-53D934A6C580}"/>
              </a:ext>
            </a:extLst>
          </p:cNvPr>
          <p:cNvCxnSpPr>
            <a:cxnSpLocks/>
          </p:cNvCxnSpPr>
          <p:nvPr/>
        </p:nvCxnSpPr>
        <p:spPr>
          <a:xfrm flipH="1" flipV="1">
            <a:off x="1869506" y="2793919"/>
            <a:ext cx="13172" cy="1265735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7F34E13B-330F-4F7C-A198-FA332643F3AD}"/>
              </a:ext>
            </a:extLst>
          </p:cNvPr>
          <p:cNvCxnSpPr>
            <a:cxnSpLocks/>
          </p:cNvCxnSpPr>
          <p:nvPr/>
        </p:nvCxnSpPr>
        <p:spPr>
          <a:xfrm>
            <a:off x="2796065" y="2334377"/>
            <a:ext cx="1368513" cy="1140643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9F6C232-8819-4854-973C-3561885B01D6}"/>
              </a:ext>
            </a:extLst>
          </p:cNvPr>
          <p:cNvCxnSpPr>
            <a:cxnSpLocks/>
          </p:cNvCxnSpPr>
          <p:nvPr/>
        </p:nvCxnSpPr>
        <p:spPr>
          <a:xfrm flipV="1">
            <a:off x="4926706" y="1720918"/>
            <a:ext cx="980775" cy="1627952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4E467BDC-F8CF-4F23-9EBA-078A97FD80B7}"/>
              </a:ext>
            </a:extLst>
          </p:cNvPr>
          <p:cNvCxnSpPr>
            <a:cxnSpLocks/>
          </p:cNvCxnSpPr>
          <p:nvPr/>
        </p:nvCxnSpPr>
        <p:spPr>
          <a:xfrm>
            <a:off x="6794307" y="1514184"/>
            <a:ext cx="778340" cy="689408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BC190464-D8C8-467A-8D3C-757CB33FD0AB}"/>
              </a:ext>
            </a:extLst>
          </p:cNvPr>
          <p:cNvCxnSpPr>
            <a:cxnSpLocks/>
          </p:cNvCxnSpPr>
          <p:nvPr/>
        </p:nvCxnSpPr>
        <p:spPr>
          <a:xfrm>
            <a:off x="8588836" y="2628128"/>
            <a:ext cx="977195" cy="364217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F2B207B-83C4-4AEA-BDC7-CC7FE005F8AF}"/>
              </a:ext>
            </a:extLst>
          </p:cNvPr>
          <p:cNvSpPr txBox="1"/>
          <p:nvPr/>
        </p:nvSpPr>
        <p:spPr>
          <a:xfrm>
            <a:off x="4175629" y="4220188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Node 1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AD53EAD7-A88C-4922-93DB-1AA8603939CA}"/>
              </a:ext>
            </a:extLst>
          </p:cNvPr>
          <p:cNvSpPr txBox="1"/>
          <p:nvPr/>
        </p:nvSpPr>
        <p:spPr>
          <a:xfrm>
            <a:off x="5892055" y="1642175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Node 2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CFB8A89-8903-4C19-9319-4D6EB141B9FB}"/>
              </a:ext>
            </a:extLst>
          </p:cNvPr>
          <p:cNvSpPr txBox="1"/>
          <p:nvPr/>
        </p:nvSpPr>
        <p:spPr>
          <a:xfrm>
            <a:off x="7624021" y="2909421"/>
            <a:ext cx="966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Node 3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4FCC8AA5-3491-49B7-83CE-6A3EA0A4908A}"/>
              </a:ext>
            </a:extLst>
          </p:cNvPr>
          <p:cNvSpPr txBox="1"/>
          <p:nvPr/>
        </p:nvSpPr>
        <p:spPr>
          <a:xfrm>
            <a:off x="10222825" y="4226283"/>
            <a:ext cx="1138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Web site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3C356F7D-66BA-4CDA-98EF-4A0D4F19CF60}"/>
              </a:ext>
            </a:extLst>
          </p:cNvPr>
          <p:cNvSpPr txBox="1"/>
          <p:nvPr/>
        </p:nvSpPr>
        <p:spPr>
          <a:xfrm>
            <a:off x="877111" y="5882802"/>
            <a:ext cx="185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Director Server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4AD161E6-0862-45C6-9AE5-DD8BD19F2267}"/>
              </a:ext>
            </a:extLst>
          </p:cNvPr>
          <p:cNvSpPr txBox="1"/>
          <p:nvPr/>
        </p:nvSpPr>
        <p:spPr>
          <a:xfrm>
            <a:off x="1456662" y="16766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31B00-9A7C-465A-961D-795C452EFEB1}"/>
              </a:ext>
            </a:extLst>
          </p:cNvPr>
          <p:cNvGrpSpPr/>
          <p:nvPr/>
        </p:nvGrpSpPr>
        <p:grpSpPr>
          <a:xfrm>
            <a:off x="4178192" y="3425366"/>
            <a:ext cx="840651" cy="837289"/>
            <a:chOff x="2878519" y="375332"/>
            <a:chExt cx="1280160" cy="1280159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C3014AC-9069-4D04-AA4B-E3A755F74291}"/>
                </a:ext>
              </a:extLst>
            </p:cNvPr>
            <p:cNvSpPr/>
            <p:nvPr/>
          </p:nvSpPr>
          <p:spPr>
            <a:xfrm>
              <a:off x="2878519" y="375332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F2E207BA-5004-4674-BFAF-2DC8F802D84A}"/>
                </a:ext>
              </a:extLst>
            </p:cNvPr>
            <p:cNvSpPr/>
            <p:nvPr/>
          </p:nvSpPr>
          <p:spPr>
            <a:xfrm>
              <a:off x="3222724" y="1034109"/>
              <a:ext cx="132521" cy="159026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7768BD08-48FB-4617-881D-FA0D177320CE}"/>
                </a:ext>
              </a:extLst>
            </p:cNvPr>
            <p:cNvSpPr/>
            <p:nvPr/>
          </p:nvSpPr>
          <p:spPr>
            <a:xfrm>
              <a:off x="3630775" y="1207670"/>
              <a:ext cx="132521" cy="159025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AF4879EA-D59A-4BF2-B007-33981C818E61}"/>
                </a:ext>
              </a:extLst>
            </p:cNvPr>
            <p:cNvSpPr/>
            <p:nvPr/>
          </p:nvSpPr>
          <p:spPr>
            <a:xfrm>
              <a:off x="3661833" y="615343"/>
              <a:ext cx="132521" cy="159025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D4FD82B-69F5-4D42-BD10-03FC480DC9C1}"/>
                </a:ext>
              </a:extLst>
            </p:cNvPr>
            <p:cNvCxnSpPr>
              <a:cxnSpLocks/>
              <a:stCxn id="215" idx="7"/>
              <a:endCxn id="217" idx="3"/>
            </p:cNvCxnSpPr>
            <p:nvPr/>
          </p:nvCxnSpPr>
          <p:spPr>
            <a:xfrm flipV="1">
              <a:off x="3335838" y="751079"/>
              <a:ext cx="345402" cy="306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E1B72B7-9F42-407D-8D5E-1DE43C489977}"/>
                </a:ext>
              </a:extLst>
            </p:cNvPr>
            <p:cNvCxnSpPr>
              <a:cxnSpLocks/>
              <a:stCxn id="215" idx="5"/>
              <a:endCxn id="216" idx="2"/>
            </p:cNvCxnSpPr>
            <p:nvPr/>
          </p:nvCxnSpPr>
          <p:spPr>
            <a:xfrm>
              <a:off x="3335838" y="1169846"/>
              <a:ext cx="294937" cy="11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92D15B0-26EE-4A9D-8A1B-A421A3AD339A}"/>
              </a:ext>
            </a:extLst>
          </p:cNvPr>
          <p:cNvGrpSpPr/>
          <p:nvPr/>
        </p:nvGrpSpPr>
        <p:grpSpPr>
          <a:xfrm>
            <a:off x="5907481" y="890816"/>
            <a:ext cx="840651" cy="837289"/>
            <a:chOff x="2878519" y="375332"/>
            <a:chExt cx="1280160" cy="1280159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2DA335A-3814-49C5-B90F-8D0E766BACD6}"/>
                </a:ext>
              </a:extLst>
            </p:cNvPr>
            <p:cNvSpPr/>
            <p:nvPr/>
          </p:nvSpPr>
          <p:spPr>
            <a:xfrm>
              <a:off x="2878519" y="375332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lowchart: Connector 241">
              <a:extLst>
                <a:ext uri="{FF2B5EF4-FFF2-40B4-BE49-F238E27FC236}">
                  <a16:creationId xmlns:a16="http://schemas.microsoft.com/office/drawing/2014/main" id="{D1194A7E-BBA9-41B4-9159-4FC08C59001E}"/>
                </a:ext>
              </a:extLst>
            </p:cNvPr>
            <p:cNvSpPr/>
            <p:nvPr/>
          </p:nvSpPr>
          <p:spPr>
            <a:xfrm>
              <a:off x="3222724" y="1034109"/>
              <a:ext cx="132521" cy="159026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lowchart: Connector 242">
              <a:extLst>
                <a:ext uri="{FF2B5EF4-FFF2-40B4-BE49-F238E27FC236}">
                  <a16:creationId xmlns:a16="http://schemas.microsoft.com/office/drawing/2014/main" id="{58958E0A-0D25-4A05-8B4F-DB16B55B0DA1}"/>
                </a:ext>
              </a:extLst>
            </p:cNvPr>
            <p:cNvSpPr/>
            <p:nvPr/>
          </p:nvSpPr>
          <p:spPr>
            <a:xfrm>
              <a:off x="3630775" y="1207670"/>
              <a:ext cx="132521" cy="159025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D3D401AE-62EC-408D-B62E-ECB6A21E1C41}"/>
                </a:ext>
              </a:extLst>
            </p:cNvPr>
            <p:cNvSpPr/>
            <p:nvPr/>
          </p:nvSpPr>
          <p:spPr>
            <a:xfrm>
              <a:off x="3661833" y="615343"/>
              <a:ext cx="132521" cy="159025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9136006-4E21-48B9-B869-114226377504}"/>
                </a:ext>
              </a:extLst>
            </p:cNvPr>
            <p:cNvCxnSpPr>
              <a:cxnSpLocks/>
              <a:stCxn id="242" idx="7"/>
              <a:endCxn id="244" idx="3"/>
            </p:cNvCxnSpPr>
            <p:nvPr/>
          </p:nvCxnSpPr>
          <p:spPr>
            <a:xfrm flipV="1">
              <a:off x="3335838" y="751079"/>
              <a:ext cx="345402" cy="306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BA2BBFB-2E24-4F32-9178-2A2063C737C3}"/>
                </a:ext>
              </a:extLst>
            </p:cNvPr>
            <p:cNvCxnSpPr>
              <a:cxnSpLocks/>
              <a:stCxn id="242" idx="5"/>
              <a:endCxn id="243" idx="2"/>
            </p:cNvCxnSpPr>
            <p:nvPr/>
          </p:nvCxnSpPr>
          <p:spPr>
            <a:xfrm>
              <a:off x="3335838" y="1169846"/>
              <a:ext cx="294937" cy="11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C468C3E-5A9A-41DA-B2BB-C860E46D5154}"/>
              </a:ext>
            </a:extLst>
          </p:cNvPr>
          <p:cNvGrpSpPr/>
          <p:nvPr/>
        </p:nvGrpSpPr>
        <p:grpSpPr>
          <a:xfrm>
            <a:off x="7621531" y="2139452"/>
            <a:ext cx="840651" cy="837289"/>
            <a:chOff x="2878519" y="375332"/>
            <a:chExt cx="1280160" cy="1280159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455B3370-E6FB-4B08-AFFC-F0E8DFB8566C}"/>
                </a:ext>
              </a:extLst>
            </p:cNvPr>
            <p:cNvSpPr/>
            <p:nvPr/>
          </p:nvSpPr>
          <p:spPr>
            <a:xfrm>
              <a:off x="2878519" y="375332"/>
              <a:ext cx="1280160" cy="1280159"/>
            </a:xfrm>
            <a:prstGeom prst="ellipse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lowchart: Connector 248">
              <a:extLst>
                <a:ext uri="{FF2B5EF4-FFF2-40B4-BE49-F238E27FC236}">
                  <a16:creationId xmlns:a16="http://schemas.microsoft.com/office/drawing/2014/main" id="{740F06E8-D883-43F1-8FFB-B95A155DF886}"/>
                </a:ext>
              </a:extLst>
            </p:cNvPr>
            <p:cNvSpPr/>
            <p:nvPr/>
          </p:nvSpPr>
          <p:spPr>
            <a:xfrm>
              <a:off x="3222724" y="1034109"/>
              <a:ext cx="132521" cy="159026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lowchart: Connector 249">
              <a:extLst>
                <a:ext uri="{FF2B5EF4-FFF2-40B4-BE49-F238E27FC236}">
                  <a16:creationId xmlns:a16="http://schemas.microsoft.com/office/drawing/2014/main" id="{151EBF7A-EE08-4CE6-93E1-A9E7E8339288}"/>
                </a:ext>
              </a:extLst>
            </p:cNvPr>
            <p:cNvSpPr/>
            <p:nvPr/>
          </p:nvSpPr>
          <p:spPr>
            <a:xfrm>
              <a:off x="3630775" y="1207670"/>
              <a:ext cx="132521" cy="159025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lowchart: Connector 250">
              <a:extLst>
                <a:ext uri="{FF2B5EF4-FFF2-40B4-BE49-F238E27FC236}">
                  <a16:creationId xmlns:a16="http://schemas.microsoft.com/office/drawing/2014/main" id="{E055E2D7-3822-459E-86C5-E58BF4C5F194}"/>
                </a:ext>
              </a:extLst>
            </p:cNvPr>
            <p:cNvSpPr/>
            <p:nvPr/>
          </p:nvSpPr>
          <p:spPr>
            <a:xfrm>
              <a:off x="3661833" y="615343"/>
              <a:ext cx="132521" cy="159025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85C8273-E102-46CE-8E85-24A80D68C5EF}"/>
                </a:ext>
              </a:extLst>
            </p:cNvPr>
            <p:cNvCxnSpPr>
              <a:cxnSpLocks/>
              <a:stCxn id="249" idx="7"/>
              <a:endCxn id="251" idx="3"/>
            </p:cNvCxnSpPr>
            <p:nvPr/>
          </p:nvCxnSpPr>
          <p:spPr>
            <a:xfrm flipV="1">
              <a:off x="3335838" y="751079"/>
              <a:ext cx="345402" cy="306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E5F5F80-B615-434D-8E13-F6A026E6A3AB}"/>
                </a:ext>
              </a:extLst>
            </p:cNvPr>
            <p:cNvCxnSpPr>
              <a:cxnSpLocks/>
              <a:stCxn id="249" idx="5"/>
              <a:endCxn id="250" idx="2"/>
            </p:cNvCxnSpPr>
            <p:nvPr/>
          </p:nvCxnSpPr>
          <p:spPr>
            <a:xfrm>
              <a:off x="3335838" y="1169846"/>
              <a:ext cx="294937" cy="11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5BB5A5E0-132E-4A15-B90F-BFA97E9BC11E}"/>
              </a:ext>
            </a:extLst>
          </p:cNvPr>
          <p:cNvCxnSpPr>
            <a:cxnSpLocks/>
          </p:cNvCxnSpPr>
          <p:nvPr/>
        </p:nvCxnSpPr>
        <p:spPr>
          <a:xfrm flipH="1" flipV="1">
            <a:off x="2770889" y="2362508"/>
            <a:ext cx="1363072" cy="1083985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55EAB55-AFFF-43E6-91B3-2F17D4F9F5BD}"/>
              </a:ext>
            </a:extLst>
          </p:cNvPr>
          <p:cNvCxnSpPr>
            <a:cxnSpLocks/>
          </p:cNvCxnSpPr>
          <p:nvPr/>
        </p:nvCxnSpPr>
        <p:spPr>
          <a:xfrm flipH="1">
            <a:off x="4867814" y="1647539"/>
            <a:ext cx="1043200" cy="1701331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E6969E4-893E-4D93-BDF1-2F9B0B92F4B7}"/>
              </a:ext>
            </a:extLst>
          </p:cNvPr>
          <p:cNvCxnSpPr>
            <a:cxnSpLocks/>
          </p:cNvCxnSpPr>
          <p:nvPr/>
        </p:nvCxnSpPr>
        <p:spPr>
          <a:xfrm flipH="1" flipV="1">
            <a:off x="6801078" y="1535593"/>
            <a:ext cx="836955" cy="682993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F5E6802-D598-4EFA-9DAE-73256ED61C3F}"/>
              </a:ext>
            </a:extLst>
          </p:cNvPr>
          <p:cNvCxnSpPr>
            <a:cxnSpLocks/>
          </p:cNvCxnSpPr>
          <p:nvPr/>
        </p:nvCxnSpPr>
        <p:spPr>
          <a:xfrm flipH="1" flipV="1">
            <a:off x="8707902" y="2628128"/>
            <a:ext cx="973570" cy="228206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6568C85C-3F30-4D39-B211-95095A28E8EC}"/>
              </a:ext>
            </a:extLst>
          </p:cNvPr>
          <p:cNvSpPr txBox="1"/>
          <p:nvPr/>
        </p:nvSpPr>
        <p:spPr>
          <a:xfrm>
            <a:off x="4216395" y="191406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Entry</a:t>
            </a:r>
          </a:p>
          <a:p>
            <a:r>
              <a:rPr lang="en-US" sz="2000" b="1" dirty="0"/>
              <a:t>Node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A00B114-3494-433C-AEFB-25719F48A67A}"/>
              </a:ext>
            </a:extLst>
          </p:cNvPr>
          <p:cNvSpPr txBox="1"/>
          <p:nvPr/>
        </p:nvSpPr>
        <p:spPr>
          <a:xfrm>
            <a:off x="5942830" y="199505"/>
            <a:ext cx="94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Middle</a:t>
            </a:r>
          </a:p>
          <a:p>
            <a:r>
              <a:rPr lang="en-US" sz="2000" b="1" dirty="0"/>
              <a:t>Node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3C65B8D-031C-4376-B524-F5F4F8BE0D84}"/>
              </a:ext>
            </a:extLst>
          </p:cNvPr>
          <p:cNvSpPr txBox="1"/>
          <p:nvPr/>
        </p:nvSpPr>
        <p:spPr>
          <a:xfrm>
            <a:off x="7668241" y="191406"/>
            <a:ext cx="96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Exit node</a:t>
            </a:r>
          </a:p>
        </p:txBody>
      </p:sp>
    </p:spTree>
    <p:extLst>
      <p:ext uri="{BB962C8B-B14F-4D97-AF65-F5344CB8AC3E}">
        <p14:creationId xmlns:p14="http://schemas.microsoft.com/office/powerpoint/2010/main" val="34528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3991A0-45F4-445D-8BC0-2FC7FDF9407E}"/>
              </a:ext>
            </a:extLst>
          </p:cNvPr>
          <p:cNvSpPr txBox="1">
            <a:spLocks/>
          </p:cNvSpPr>
          <p:nvPr/>
        </p:nvSpPr>
        <p:spPr>
          <a:xfrm>
            <a:off x="6642209" y="378628"/>
            <a:ext cx="4290646" cy="7902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Request Chain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939A5-698E-44B9-9F22-616C70B13AB0}"/>
              </a:ext>
            </a:extLst>
          </p:cNvPr>
          <p:cNvSpPr txBox="1"/>
          <p:nvPr/>
        </p:nvSpPr>
        <p:spPr>
          <a:xfrm>
            <a:off x="337583" y="1569465"/>
            <a:ext cx="2191177" cy="95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800" b="1" dirty="0"/>
              <a:t>Get link</a:t>
            </a:r>
          </a:p>
          <a:p>
            <a:r>
              <a:rPr lang="en-US" sz="2800" b="1" dirty="0"/>
              <a:t> </a:t>
            </a:r>
            <a:r>
              <a:rPr lang="en-US" sz="2800" b="1" i="1" u="sng" dirty="0"/>
              <a:t>linkedin.com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21E249-32CF-464D-93C4-9CA93DA0B911}"/>
              </a:ext>
            </a:extLst>
          </p:cNvPr>
          <p:cNvGrpSpPr/>
          <p:nvPr/>
        </p:nvGrpSpPr>
        <p:grpSpPr>
          <a:xfrm>
            <a:off x="3692983" y="2497520"/>
            <a:ext cx="1214894" cy="1194658"/>
            <a:chOff x="1031009" y="2661073"/>
            <a:chExt cx="1510528" cy="14326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AC3463-708D-4B06-99D0-A9249B635932}"/>
                </a:ext>
              </a:extLst>
            </p:cNvPr>
            <p:cNvGrpSpPr/>
            <p:nvPr/>
          </p:nvGrpSpPr>
          <p:grpSpPr>
            <a:xfrm>
              <a:off x="1322483" y="3115775"/>
              <a:ext cx="927579" cy="523220"/>
              <a:chOff x="7555240" y="2806148"/>
              <a:chExt cx="1448972" cy="93917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85841-E156-4A43-B5B5-2C02798948A0}"/>
                  </a:ext>
                </a:extLst>
              </p:cNvPr>
              <p:cNvSpPr/>
              <p:nvPr/>
            </p:nvSpPr>
            <p:spPr>
              <a:xfrm>
                <a:off x="7555240" y="2806301"/>
                <a:ext cx="1448972" cy="93901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297592A1-1CCF-4364-BEB1-8DD137754629}"/>
                  </a:ext>
                </a:extLst>
              </p:cNvPr>
              <p:cNvSpPr/>
              <p:nvPr/>
            </p:nvSpPr>
            <p:spPr>
              <a:xfrm>
                <a:off x="7555240" y="3178789"/>
                <a:ext cx="1448972" cy="566530"/>
              </a:xfrm>
              <a:prstGeom prst="triangle">
                <a:avLst/>
              </a:prstGeom>
              <a:gradFill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63A2E6C0-9B7D-4D93-B72A-879A027CBD4E}"/>
                  </a:ext>
                </a:extLst>
              </p:cNvPr>
              <p:cNvSpPr/>
              <p:nvPr/>
            </p:nvSpPr>
            <p:spPr>
              <a:xfrm flipV="1">
                <a:off x="7555240" y="2806148"/>
                <a:ext cx="1448972" cy="56653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48A158-2F2D-42D2-8E5C-CE61BD5EE46C}"/>
                </a:ext>
              </a:extLst>
            </p:cNvPr>
            <p:cNvSpPr/>
            <p:nvPr/>
          </p:nvSpPr>
          <p:spPr>
            <a:xfrm>
              <a:off x="1031009" y="2661073"/>
              <a:ext cx="1510528" cy="1432625"/>
            </a:xfrm>
            <a:prstGeom prst="ellipse">
              <a:avLst/>
            </a:prstGeom>
            <a:noFill/>
            <a:effectLst>
              <a:outerShdw blurRad="50800" dist="50800" dir="5400000" algn="ctr" rotWithShape="0">
                <a:srgbClr val="000000">
                  <a:alpha val="9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42D497-C8D9-4BBC-917A-204D9B337348}"/>
              </a:ext>
            </a:extLst>
          </p:cNvPr>
          <p:cNvGrpSpPr/>
          <p:nvPr/>
        </p:nvGrpSpPr>
        <p:grpSpPr>
          <a:xfrm>
            <a:off x="5886946" y="3356458"/>
            <a:ext cx="1510528" cy="1432625"/>
            <a:chOff x="1031009" y="2661073"/>
            <a:chExt cx="1510528" cy="14326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498576-4C05-4DCF-8574-D2AB2DF9E783}"/>
                </a:ext>
              </a:extLst>
            </p:cNvPr>
            <p:cNvGrpSpPr/>
            <p:nvPr/>
          </p:nvGrpSpPr>
          <p:grpSpPr>
            <a:xfrm>
              <a:off x="1322483" y="3115775"/>
              <a:ext cx="927579" cy="523220"/>
              <a:chOff x="7555240" y="2806148"/>
              <a:chExt cx="1448972" cy="93917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0BC1CC-71C7-468F-98FA-F7E1D2583674}"/>
                  </a:ext>
                </a:extLst>
              </p:cNvPr>
              <p:cNvSpPr/>
              <p:nvPr/>
            </p:nvSpPr>
            <p:spPr>
              <a:xfrm>
                <a:off x="7555240" y="2806301"/>
                <a:ext cx="1448972" cy="93901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285C7746-724B-4E7F-83FF-4B0A97AAFCB7}"/>
                  </a:ext>
                </a:extLst>
              </p:cNvPr>
              <p:cNvSpPr/>
              <p:nvPr/>
            </p:nvSpPr>
            <p:spPr>
              <a:xfrm>
                <a:off x="7555240" y="3178789"/>
                <a:ext cx="1448972" cy="566530"/>
              </a:xfrm>
              <a:prstGeom prst="triangle">
                <a:avLst/>
              </a:prstGeom>
              <a:gradFill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1D7698F1-1977-431B-84EF-3711A27C8BB3}"/>
                  </a:ext>
                </a:extLst>
              </p:cNvPr>
              <p:cNvSpPr/>
              <p:nvPr/>
            </p:nvSpPr>
            <p:spPr>
              <a:xfrm flipV="1">
                <a:off x="7555240" y="2806148"/>
                <a:ext cx="1448972" cy="56653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973801-F554-4A96-9E96-07CFC1FBB5E1}"/>
                </a:ext>
              </a:extLst>
            </p:cNvPr>
            <p:cNvSpPr/>
            <p:nvPr/>
          </p:nvSpPr>
          <p:spPr>
            <a:xfrm>
              <a:off x="1031009" y="2661073"/>
              <a:ext cx="1510528" cy="1432625"/>
            </a:xfrm>
            <a:prstGeom prst="ellipse">
              <a:avLst/>
            </a:prstGeom>
            <a:noFill/>
            <a:effectLst>
              <a:outerShdw blurRad="50800" dist="50800" dir="5400000" algn="ctr" rotWithShape="0">
                <a:srgbClr val="000000">
                  <a:alpha val="9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16FC1D-BAF0-44D9-BC1A-38D89CF37D23}"/>
              </a:ext>
            </a:extLst>
          </p:cNvPr>
          <p:cNvGrpSpPr/>
          <p:nvPr/>
        </p:nvGrpSpPr>
        <p:grpSpPr>
          <a:xfrm>
            <a:off x="8571530" y="4176570"/>
            <a:ext cx="2471608" cy="2316305"/>
            <a:chOff x="1031009" y="2661073"/>
            <a:chExt cx="1510528" cy="14326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2644BE-BC0B-4076-8C56-C56127073883}"/>
                </a:ext>
              </a:extLst>
            </p:cNvPr>
            <p:cNvGrpSpPr/>
            <p:nvPr/>
          </p:nvGrpSpPr>
          <p:grpSpPr>
            <a:xfrm>
              <a:off x="1322483" y="3115775"/>
              <a:ext cx="927579" cy="523220"/>
              <a:chOff x="7555240" y="2806148"/>
              <a:chExt cx="1448972" cy="93917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6B4179-1C88-43BE-A535-947453A21611}"/>
                  </a:ext>
                </a:extLst>
              </p:cNvPr>
              <p:cNvSpPr/>
              <p:nvPr/>
            </p:nvSpPr>
            <p:spPr>
              <a:xfrm>
                <a:off x="7555240" y="2806301"/>
                <a:ext cx="1448972" cy="93901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17613FBC-9682-4003-9EA6-08482FB53679}"/>
                  </a:ext>
                </a:extLst>
              </p:cNvPr>
              <p:cNvSpPr/>
              <p:nvPr/>
            </p:nvSpPr>
            <p:spPr>
              <a:xfrm>
                <a:off x="7555240" y="3178789"/>
                <a:ext cx="1448972" cy="566530"/>
              </a:xfrm>
              <a:prstGeom prst="triangle">
                <a:avLst/>
              </a:prstGeom>
              <a:gradFill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B451DBBF-6170-45E1-9238-0DE261C8D732}"/>
                  </a:ext>
                </a:extLst>
              </p:cNvPr>
              <p:cNvSpPr/>
              <p:nvPr/>
            </p:nvSpPr>
            <p:spPr>
              <a:xfrm flipV="1">
                <a:off x="7555240" y="2806148"/>
                <a:ext cx="1448972" cy="56653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8EE934A-ED7A-4213-A582-427BCE07D8A3}"/>
                </a:ext>
              </a:extLst>
            </p:cNvPr>
            <p:cNvSpPr/>
            <p:nvPr/>
          </p:nvSpPr>
          <p:spPr>
            <a:xfrm>
              <a:off x="1031009" y="2661073"/>
              <a:ext cx="1510528" cy="1432625"/>
            </a:xfrm>
            <a:prstGeom prst="ellipse">
              <a:avLst/>
            </a:prstGeom>
            <a:noFill/>
            <a:effectLst>
              <a:outerShdw blurRad="50800" dist="50800" dir="5400000" algn="ctr" rotWithShape="0">
                <a:srgbClr val="000000">
                  <a:alpha val="9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E01CC3-DBF0-45C2-AB7D-66DA058033B9}"/>
              </a:ext>
            </a:extLst>
          </p:cNvPr>
          <p:cNvCxnSpPr>
            <a:cxnSpLocks/>
          </p:cNvCxnSpPr>
          <p:nvPr/>
        </p:nvCxnSpPr>
        <p:spPr>
          <a:xfrm>
            <a:off x="2090041" y="2103919"/>
            <a:ext cx="1602941" cy="690021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7F4598-4155-4008-BEA6-83F2A1FDA05C}"/>
              </a:ext>
            </a:extLst>
          </p:cNvPr>
          <p:cNvCxnSpPr>
            <a:cxnSpLocks/>
          </p:cNvCxnSpPr>
          <p:nvPr/>
        </p:nvCxnSpPr>
        <p:spPr>
          <a:xfrm>
            <a:off x="4884945" y="3470593"/>
            <a:ext cx="906361" cy="443170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4D707A-CD81-49A5-AE49-ED94BD4E96E1}"/>
              </a:ext>
            </a:extLst>
          </p:cNvPr>
          <p:cNvCxnSpPr>
            <a:cxnSpLocks/>
          </p:cNvCxnSpPr>
          <p:nvPr/>
        </p:nvCxnSpPr>
        <p:spPr>
          <a:xfrm>
            <a:off x="7397474" y="4541681"/>
            <a:ext cx="1174055" cy="522688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D36C2EF-803C-44D9-882E-29B4C3A9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0293" y="2199845"/>
            <a:ext cx="1174055" cy="7337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FA55F02-2C63-47D4-812B-B69315F84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2194" y="3392995"/>
            <a:ext cx="1174055" cy="73378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E55EDA1-4D68-4A34-AFDA-BAF9FD669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7473" y="4491897"/>
            <a:ext cx="1174055" cy="73378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9A780BA-27E7-412D-ABDE-8C2557C77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20234" y="1199107"/>
            <a:ext cx="1170192" cy="16539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20213C-E76A-45EA-85DB-C222953FE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63374" y="1982454"/>
            <a:ext cx="1432626" cy="143262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F332485-1366-4F26-9A90-A410ECC23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688948" y="2765363"/>
            <a:ext cx="744078" cy="169398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C11048-6572-49E1-AD26-0CF84A66CFEC}"/>
              </a:ext>
            </a:extLst>
          </p:cNvPr>
          <p:cNvSpPr txBox="1"/>
          <p:nvPr/>
        </p:nvSpPr>
        <p:spPr>
          <a:xfrm>
            <a:off x="3559574" y="3640836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Message for</a:t>
            </a:r>
          </a:p>
          <a:p>
            <a:pPr algn="ctr"/>
            <a:r>
              <a:rPr lang="en-US" sz="2000" dirty="0"/>
              <a:t>Node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E1CB6D-440D-439A-8D87-B21EE0DDC39D}"/>
              </a:ext>
            </a:extLst>
          </p:cNvPr>
          <p:cNvSpPr txBox="1"/>
          <p:nvPr/>
        </p:nvSpPr>
        <p:spPr>
          <a:xfrm>
            <a:off x="6059292" y="4789083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Message for</a:t>
            </a:r>
          </a:p>
          <a:p>
            <a:pPr algn="ctr"/>
            <a:r>
              <a:rPr lang="en-US" sz="2000" dirty="0"/>
              <a:t>Node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060F52-7E29-4E37-BD54-E69940F84090}"/>
              </a:ext>
            </a:extLst>
          </p:cNvPr>
          <p:cNvSpPr txBox="1"/>
          <p:nvPr/>
        </p:nvSpPr>
        <p:spPr>
          <a:xfrm>
            <a:off x="9091676" y="5762838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Message for</a:t>
            </a:r>
          </a:p>
          <a:p>
            <a:pPr algn="ctr"/>
            <a:r>
              <a:rPr lang="en-US" sz="2000" dirty="0"/>
              <a:t>Node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BB9364-A4F4-4D46-83E1-2E8A7287716C}"/>
              </a:ext>
            </a:extLst>
          </p:cNvPr>
          <p:cNvSpPr txBox="1"/>
          <p:nvPr/>
        </p:nvSpPr>
        <p:spPr>
          <a:xfrm>
            <a:off x="2891699" y="743087"/>
            <a:ext cx="133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Public Key </a:t>
            </a:r>
          </a:p>
          <a:p>
            <a:pPr algn="ctr"/>
            <a:r>
              <a:rPr lang="en-US" sz="2000" dirty="0"/>
              <a:t>of Node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30467D-B75D-4CCD-B058-647683E081A5}"/>
              </a:ext>
            </a:extLst>
          </p:cNvPr>
          <p:cNvSpPr txBox="1"/>
          <p:nvPr/>
        </p:nvSpPr>
        <p:spPr>
          <a:xfrm>
            <a:off x="4900874" y="1341897"/>
            <a:ext cx="133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Public Key </a:t>
            </a:r>
          </a:p>
          <a:p>
            <a:pPr algn="ctr"/>
            <a:r>
              <a:rPr lang="en-US" sz="2000" dirty="0"/>
              <a:t>of Node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4C8F57-AE3C-4262-8DEE-3B32D26E2E9F}"/>
              </a:ext>
            </a:extLst>
          </p:cNvPr>
          <p:cNvSpPr txBox="1"/>
          <p:nvPr/>
        </p:nvSpPr>
        <p:spPr>
          <a:xfrm>
            <a:off x="7451782" y="2113688"/>
            <a:ext cx="133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Public Key </a:t>
            </a:r>
          </a:p>
          <a:p>
            <a:pPr algn="ctr"/>
            <a:r>
              <a:rPr lang="en-US" sz="2000" dirty="0"/>
              <a:t>of Node 1</a:t>
            </a:r>
          </a:p>
        </p:txBody>
      </p:sp>
    </p:spTree>
    <p:extLst>
      <p:ext uri="{BB962C8B-B14F-4D97-AF65-F5344CB8AC3E}">
        <p14:creationId xmlns:p14="http://schemas.microsoft.com/office/powerpoint/2010/main" val="17586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193</TotalTime>
  <Words>485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Courier New</vt:lpstr>
      <vt:lpstr>Wingdings</vt:lpstr>
      <vt:lpstr>Depth</vt:lpstr>
      <vt:lpstr>Tor Browser and the onion routing</vt:lpstr>
      <vt:lpstr>What is anonymity?</vt:lpstr>
      <vt:lpstr>Need for anonymity</vt:lpstr>
      <vt:lpstr>Tor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TOR alternatives</vt:lpstr>
      <vt:lpstr>The End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Nandaghale</dc:creator>
  <cp:lastModifiedBy>Anurag Nandaghale</cp:lastModifiedBy>
  <cp:revision>13</cp:revision>
  <dcterms:created xsi:type="dcterms:W3CDTF">2020-12-23T15:32:58Z</dcterms:created>
  <dcterms:modified xsi:type="dcterms:W3CDTF">2021-01-01T09:52:45Z</dcterms:modified>
</cp:coreProperties>
</file>