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8"/>
  </p:notesMasterIdLst>
  <p:sldIdLst>
    <p:sldId id="269" r:id="rId2"/>
    <p:sldId id="256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3" r:id="rId11"/>
    <p:sldId id="262" r:id="rId12"/>
    <p:sldId id="268" r:id="rId13"/>
    <p:sldId id="260" r:id="rId14"/>
    <p:sldId id="261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9AB6D-2101-4FD8-9980-60551C7EAF74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4FEE9-46B2-4217-A865-435CCC3EF3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5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FEE9-46B2-4217-A865-435CCC3EF33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5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FEE9-46B2-4217-A865-435CCC3EF3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1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5812-13E8-4CE1-819F-84E3D390FA8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9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E8E5-B8BF-4BD3-806D-67631C860C8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EF6-EE1E-4AA3-8175-6200A0272888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34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A2A1-F2FC-494F-B0F3-6784DEF8F67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CFF5-DD1E-4E05-B71C-1404A4EBABF9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42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548C-E53F-4B78-9529-6B8188D1BC5B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70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E886-35CB-494D-9895-49F0D4629C47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B5D1-BE87-4F0A-A138-FCC7432C791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3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56C0-33D9-46F2-BB36-10C240113C9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2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0225-4AC6-4161-A50D-8DCC00FD0F4F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5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2232-BAEC-4B89-87C0-C6AFDFFA394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A372-8311-4786-B592-B3C7C0234818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BDA2-5522-40BB-84AF-BFA01348726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8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A253-FD25-4F83-8701-3365E6D7496A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93C-095D-4E7E-9051-E56394750658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4BA6-7CB8-4CF4-AA11-AC06BDA50FB8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4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F851-2480-4222-ABCD-D4BF5090CC2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9A974E-9729-49D9-B1E9-00B89820D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51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7480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   seminar </a:t>
            </a:r>
            <a:br>
              <a:rPr lang="en-US" dirty="0"/>
            </a:br>
            <a:r>
              <a:rPr lang="en-US" dirty="0"/>
              <a:t>  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sz="4400" dirty="0"/>
              <a:t>HYDROPONIC FARMING</a:t>
            </a:r>
          </a:p>
          <a:p>
            <a:pPr marL="0" indent="0">
              <a:buNone/>
            </a:pPr>
            <a:r>
              <a:rPr lang="en-US" sz="4400" dirty="0"/>
              <a:t>        </a:t>
            </a:r>
          </a:p>
          <a:p>
            <a:pPr marL="0" indent="0">
              <a:buNone/>
            </a:pPr>
            <a:r>
              <a:rPr lang="en-US" sz="4400" dirty="0"/>
              <a:t>           </a:t>
            </a:r>
            <a:r>
              <a:rPr lang="en-US" sz="3200" dirty="0"/>
              <a:t>Submitted To,</a:t>
            </a:r>
          </a:p>
          <a:p>
            <a:pPr marL="0" indent="0">
              <a:buNone/>
            </a:pPr>
            <a:r>
              <a:rPr lang="en-US" sz="3200" dirty="0"/>
              <a:t>           </a:t>
            </a:r>
            <a:r>
              <a:rPr lang="en-US" sz="3200" dirty="0" err="1"/>
              <a:t>Mr.Vinayak</a:t>
            </a:r>
            <a:r>
              <a:rPr lang="en-US" sz="3200" dirty="0"/>
              <a:t> V. </a:t>
            </a:r>
            <a:r>
              <a:rPr lang="en-US" sz="3200" dirty="0" err="1"/>
              <a:t>Mukkawar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5E48-2F51-452B-A99E-46282282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B04AA-D213-43A2-B55D-3ECB3B26159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E036-6FBA-41FD-90AD-F6761D0F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6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required for hydroponic 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Nutrient solution : the nutrient solution should be a blend  of important element such as the nitrogen, potassium, </a:t>
            </a:r>
            <a:r>
              <a:rPr lang="en-US" dirty="0" err="1"/>
              <a:t>calsium</a:t>
            </a:r>
            <a:r>
              <a:rPr lang="en-US" dirty="0"/>
              <a:t> ,</a:t>
            </a:r>
            <a:r>
              <a:rPr lang="en-US" dirty="0" err="1"/>
              <a:t>magnesiumetc</a:t>
            </a:r>
            <a:r>
              <a:rPr lang="en-US" dirty="0"/>
              <a:t>.</a:t>
            </a:r>
          </a:p>
          <a:p>
            <a:r>
              <a:rPr lang="en-US" dirty="0"/>
              <a:t>Hydroponic farming can be done either with the medium or without the medium. Some </a:t>
            </a:r>
            <a:r>
              <a:rPr lang="en-US" dirty="0" err="1"/>
              <a:t>medimum</a:t>
            </a:r>
            <a:r>
              <a:rPr lang="en-US" dirty="0"/>
              <a:t> are used given follow</a:t>
            </a:r>
          </a:p>
          <a:p>
            <a:r>
              <a:rPr lang="en-US" dirty="0"/>
              <a:t>Rock wool</a:t>
            </a:r>
          </a:p>
          <a:p>
            <a:r>
              <a:rPr lang="en-US" dirty="0"/>
              <a:t>Clay,  gravel , sand</a:t>
            </a:r>
          </a:p>
          <a:p>
            <a:r>
              <a:rPr lang="en-US" dirty="0"/>
              <a:t>Vermiculite </a:t>
            </a:r>
            <a:r>
              <a:rPr lang="en-US"/>
              <a:t>, perlite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2A4B-FFBD-49BE-9222-943B985D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4DC3-C394-4FF0-9EA0-6176FA2F4BB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243B8-345B-4B3F-A7F9-896043B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1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plants cultivated using Hydroponic 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Greens : spinach , chard, cabbage ,lettuce, celery, mint etc.</a:t>
            </a:r>
          </a:p>
          <a:p>
            <a:r>
              <a:rPr lang="en-US" dirty="0"/>
              <a:t>Vining plants: tomatoes, cucumbers, peas etc.</a:t>
            </a:r>
          </a:p>
          <a:p>
            <a:r>
              <a:rPr lang="en-US" dirty="0"/>
              <a:t>Root plants: potatoes , carrots, radish etc.</a:t>
            </a:r>
          </a:p>
          <a:p>
            <a:r>
              <a:rPr lang="en-US" dirty="0"/>
              <a:t>Fruits : raspberries , strawberries  small  papaya , peppers etc.</a:t>
            </a:r>
          </a:p>
          <a:p>
            <a:r>
              <a:rPr lang="en-US" dirty="0"/>
              <a:t>Herbs: basil , parsley, rosemary ,chives, sweet marjoram , watercress ,dill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A8FE-EC3A-4D54-9A8D-5446A151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3C14-41C7-4A80-BF98-A2044F1C3777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35B35-8EC2-421F-87FB-AA162544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08984" cy="1320800"/>
          </a:xfrm>
        </p:spPr>
        <p:txBody>
          <a:bodyPr>
            <a:normAutofit/>
          </a:bodyPr>
          <a:lstStyle/>
          <a:p>
            <a:r>
              <a:rPr lang="en-US" sz="2800" dirty="0"/>
              <a:t>Hydroponic farming </a:t>
            </a:r>
            <a:r>
              <a:rPr lang="en-US" sz="2800" dirty="0" err="1"/>
              <a:t>vs</a:t>
            </a:r>
            <a:r>
              <a:rPr lang="en-US" sz="2800" dirty="0"/>
              <a:t> traditional 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829321" cy="3880773"/>
          </a:xfrm>
        </p:spPr>
        <p:txBody>
          <a:bodyPr/>
          <a:lstStyle/>
          <a:p>
            <a:r>
              <a:rPr lang="en-US" dirty="0"/>
              <a:t>Soil is not able to produce as much nutrients per area as the root system.</a:t>
            </a:r>
          </a:p>
          <a:p>
            <a:r>
              <a:rPr lang="en-US" dirty="0"/>
              <a:t>Soil loses nutritional value.</a:t>
            </a:r>
          </a:p>
          <a:p>
            <a:r>
              <a:rPr lang="en-US" dirty="0"/>
              <a:t>Labor intensive work such as tilling, cultivating, </a:t>
            </a:r>
            <a:r>
              <a:rPr lang="en-US" dirty="0" err="1"/>
              <a:t>fumigation,and</a:t>
            </a:r>
            <a:r>
              <a:rPr lang="en-US" dirty="0"/>
              <a:t> watering is not required for hydroponic farming.</a:t>
            </a:r>
          </a:p>
          <a:p>
            <a:r>
              <a:rPr lang="en-US" dirty="0"/>
              <a:t>Diseases in hydroponic system can spread very quickly.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9035-6E41-4525-BA3A-406B71D3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6DF5-C280-46FF-8AA0-A2CEDD2B708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BBE70-BBB5-416C-AE16-592DD8BF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space.</a:t>
            </a:r>
          </a:p>
          <a:p>
            <a:r>
              <a:rPr lang="en-US" dirty="0"/>
              <a:t>Water conservation</a:t>
            </a:r>
          </a:p>
          <a:p>
            <a:r>
              <a:rPr lang="en-US" dirty="0"/>
              <a:t>Fewer chemicals</a:t>
            </a:r>
          </a:p>
          <a:p>
            <a:r>
              <a:rPr lang="en-US" dirty="0"/>
              <a:t>Faster growth</a:t>
            </a:r>
          </a:p>
          <a:p>
            <a:r>
              <a:rPr lang="en-US" dirty="0"/>
              <a:t>Nutrient control</a:t>
            </a:r>
          </a:p>
          <a:p>
            <a:r>
              <a:rPr lang="en-US" dirty="0"/>
              <a:t>Weeds are eliminated</a:t>
            </a:r>
          </a:p>
          <a:p>
            <a:r>
              <a:rPr lang="en-US" dirty="0"/>
              <a:t>Plants are healthier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F83A-8129-47ED-A10C-B636F73D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984-C9CA-4C18-90D9-EC06FCDFD36E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3EA2-629E-4D21-A5AF-1E8B7E7A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and experiences</a:t>
            </a:r>
          </a:p>
          <a:p>
            <a:r>
              <a:rPr lang="en-US" dirty="0"/>
              <a:t>System failure threats</a:t>
            </a:r>
          </a:p>
          <a:p>
            <a:r>
              <a:rPr lang="en-US" dirty="0"/>
              <a:t>Water and electricity risks</a:t>
            </a:r>
          </a:p>
          <a:p>
            <a:r>
              <a:rPr lang="en-US" dirty="0"/>
              <a:t>Big initial investment</a:t>
            </a:r>
          </a:p>
          <a:p>
            <a:r>
              <a:rPr lang="en-US"/>
              <a:t>Plant disease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6A03-B124-480D-BA82-3853F67A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3F9A-0440-4552-BB3A-B027396871C1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34B9-C917-4D6A-9B2B-EA49C8F5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0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Progress has been rapid and results obtained in various countries have proved that this technology is thoroughly practical and has very definite advantages over conventional methods of crop production.</a:t>
            </a:r>
          </a:p>
          <a:p>
            <a:pPr marL="0" indent="0">
              <a:buNone/>
            </a:pPr>
            <a:r>
              <a:rPr lang="en-US" dirty="0"/>
              <a:t>The  main advantages of soil less cultivation is the much higher crop yield. </a:t>
            </a:r>
          </a:p>
          <a:p>
            <a:pPr marL="0" indent="0">
              <a:buNone/>
            </a:pPr>
            <a:r>
              <a:rPr lang="en-US" dirty="0"/>
              <a:t>People living in crowded city streets , without gardens, can grow fresh vegetables and barren and sterile areas can be made productive at relatively low cost.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133E-4CB6-40EA-BD38-38B13C8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4F0-6BDD-4F1E-8095-14E233450837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D08B9-BB92-498C-956F-2280B1D0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</a:t>
            </a:r>
            <a:r>
              <a:rPr lang="en-US" sz="6000" dirty="0"/>
              <a:t>Thank </a:t>
            </a:r>
            <a:br>
              <a:rPr lang="en-US" sz="6000" dirty="0"/>
            </a:br>
            <a:r>
              <a:rPr lang="en-US" sz="6000" dirty="0"/>
              <a:t>              you….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A634-8D07-45CD-8039-99A7F3E1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C07E-255B-4412-A261-8C0FE0CEF5A4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DB992-1754-4243-9468-D3748F19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3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9566" y="1250330"/>
            <a:ext cx="3512634" cy="47671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52" y="2236424"/>
            <a:ext cx="8263053" cy="351342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“cultivation of plants in water”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It is technique for growing plants without soil. Utilizing this technology, then roots absorb balanced nutrient dissolved in water that meets all the plant developmental require.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Many agreements and media support plant growth.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Also called as “</a:t>
            </a:r>
            <a:r>
              <a:rPr lang="en-US" dirty="0">
                <a:solidFill>
                  <a:schemeClr val="accent3"/>
                </a:solidFill>
              </a:rPr>
              <a:t>the cultivation of plants without using soil</a:t>
            </a:r>
            <a:r>
              <a:rPr lang="en-US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F150-9D53-413B-8642-15701C0E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C4917-67FF-4022-8A87-4353AF46742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3C759-3FCD-428A-B512-61F5B8E8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HISTORY OF HYDROPONIC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561"/>
            <a:ext cx="6347714" cy="3880773"/>
          </a:xfrm>
        </p:spPr>
        <p:txBody>
          <a:bodyPr/>
          <a:lstStyle/>
          <a:p>
            <a:r>
              <a:rPr lang="en-US" dirty="0"/>
              <a:t>Hydroponic become popularized by the  news media in the 1920s when a scientist named dr. William f. Gericke of the university of California when he laboratory experiments in plants nutrition on commercial scale. So he termed these nutriculture system hydroponics.</a:t>
            </a:r>
          </a:p>
          <a:p>
            <a:r>
              <a:rPr lang="en-US" dirty="0"/>
              <a:t>The word was derived from Greek words, HYDRO (water),and PONOS (labor), literally “water working”.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B718-B878-4173-B8C2-EB11B3CE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B636-49BC-4DF9-8719-0B5A623880E5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642E4-2E0E-4BA4-A6C9-F88F68ED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1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hydroponic system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 your plant in plastic through and  let a nutrient solution trickle past their root(with the help of gravity)</a:t>
            </a:r>
          </a:p>
          <a:p>
            <a:r>
              <a:rPr lang="en-US" dirty="0"/>
              <a:t>The following are the basic function of the soil which have to be provided in water based farming in the absence of soil.</a:t>
            </a:r>
          </a:p>
          <a:p>
            <a:r>
              <a:rPr lang="en-US" dirty="0"/>
              <a:t>Plant root system support</a:t>
            </a:r>
          </a:p>
          <a:p>
            <a:r>
              <a:rPr lang="en-US" dirty="0"/>
              <a:t> supply of nutrients</a:t>
            </a:r>
          </a:p>
          <a:p>
            <a:r>
              <a:rPr lang="en-US" dirty="0"/>
              <a:t>Supply of oxygen</a:t>
            </a:r>
          </a:p>
          <a:p>
            <a:r>
              <a:rPr lang="en-US" dirty="0"/>
              <a:t>Supply of water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BF08-E0D1-4BF6-8010-7F390F1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96E2-6071-40C8-9E0B-4EDC66E29B98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EC9BE-CDB1-4FE3-97DF-5DEECFA6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0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Hydroponic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Wick system</a:t>
            </a:r>
          </a:p>
          <a:p>
            <a:r>
              <a:rPr lang="en-US" dirty="0"/>
              <a:t>Water culture</a:t>
            </a:r>
          </a:p>
          <a:p>
            <a:r>
              <a:rPr lang="en-US" dirty="0"/>
              <a:t>Ebb and flow(drain and flow)</a:t>
            </a:r>
          </a:p>
          <a:p>
            <a:r>
              <a:rPr lang="en-US" dirty="0"/>
              <a:t>Drip system recovery</a:t>
            </a:r>
          </a:p>
          <a:p>
            <a:r>
              <a:rPr lang="en-US" dirty="0"/>
              <a:t>N.F.T.(Nutrient film Technique)</a:t>
            </a:r>
          </a:p>
          <a:p>
            <a:r>
              <a:rPr lang="en-US" dirty="0" err="1"/>
              <a:t>Aeroponic</a:t>
            </a:r>
            <a:r>
              <a:rPr lang="en-US" dirty="0"/>
              <a:t>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23FC-DFBD-4C48-B0FA-47032851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C081-EC0E-4692-A635-39DE41C89521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5944-7167-44C5-872D-A0640B0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8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139"/>
            <a:ext cx="8104742" cy="789543"/>
          </a:xfrm>
        </p:spPr>
        <p:txBody>
          <a:bodyPr>
            <a:normAutofit/>
          </a:bodyPr>
          <a:lstStyle/>
          <a:p>
            <a:r>
              <a:rPr lang="en-US" sz="2000"/>
              <a:t>1.Wick system                                        2. </a:t>
            </a:r>
            <a:r>
              <a:rPr lang="en-US" sz="2000" dirty="0"/>
              <a:t>water culture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456761"/>
            <a:ext cx="3543759" cy="330506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38" y="2401677"/>
            <a:ext cx="3590925" cy="333811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5DEF7-3C46-4778-A0F2-9B58247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1B10-556D-422C-84AB-CE7A1866C6F3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BD381-E6C9-4B3C-9BF2-CC276C22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1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380164" cy="1320800"/>
          </a:xfrm>
        </p:spPr>
        <p:txBody>
          <a:bodyPr>
            <a:normAutofit/>
          </a:bodyPr>
          <a:lstStyle/>
          <a:p>
            <a:r>
              <a:rPr lang="en-US" sz="3200" dirty="0"/>
              <a:t>3.Drip system              4.Ebb and flow</a:t>
            </a:r>
            <a:br>
              <a:rPr lang="en-US" sz="3200" dirty="0"/>
            </a:br>
            <a:r>
              <a:rPr lang="en-US" sz="3200" dirty="0"/>
              <a:t>                                     (flood and drain)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49986"/>
            <a:ext cx="3676650" cy="397566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8" y="1938968"/>
            <a:ext cx="3998912" cy="397708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C7904-E529-4101-8D93-FDF5DD4B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0949-ADAF-4987-A313-A373B6034F81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04918-7B23-43AC-8A03-BB59D557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5.Nutrient Film Technique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6260"/>
            <a:ext cx="7476781" cy="442857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AAD71-FFD1-49FE-BACA-00ADCC11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3276-B17E-420E-9EAA-EFAF62CF904F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A7461-1D2B-442B-9CEB-F19A8C84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4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6.Aeroponic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41513"/>
            <a:ext cx="8303046" cy="428556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5C43-0F46-420A-8D4E-4340D7C4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AD4C-AF2B-469F-913F-C1DCE4EDE0CC}" type="datetime1">
              <a:rPr lang="en-US" smtClean="0"/>
              <a:t>6/6/2021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D8742-B5EB-4495-A82F-39AC60FC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974E-9729-49D9-B1E9-00B89820D9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55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611</Words>
  <Application>Microsoft Office PowerPoint</Application>
  <PresentationFormat>On-screen Show (4:3)</PresentationFormat>
  <Paragraphs>103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Trebuchet MS</vt:lpstr>
      <vt:lpstr>Wingdings</vt:lpstr>
      <vt:lpstr>Wingdings 3</vt:lpstr>
      <vt:lpstr>Facet</vt:lpstr>
      <vt:lpstr> A     seminar     on</vt:lpstr>
      <vt:lpstr>INTRODUCTION</vt:lpstr>
      <vt:lpstr>HISTORY OF HYDROPONIC</vt:lpstr>
      <vt:lpstr>How does hydroponic system work</vt:lpstr>
      <vt:lpstr>Types of Hydroponic System</vt:lpstr>
      <vt:lpstr>1.Wick system                                        2. water culture</vt:lpstr>
      <vt:lpstr>3.Drip system              4.Ebb and flow                                      (flood and drain)</vt:lpstr>
      <vt:lpstr>5.Nutrient Film Technique</vt:lpstr>
      <vt:lpstr> 6.Aeroponic system</vt:lpstr>
      <vt:lpstr>Material required for hydroponic farming</vt:lpstr>
      <vt:lpstr>List of plants cultivated using Hydroponic farming</vt:lpstr>
      <vt:lpstr>Hydroponic farming vs traditional farming</vt:lpstr>
      <vt:lpstr>Advantages </vt:lpstr>
      <vt:lpstr>disadvantages</vt:lpstr>
      <vt:lpstr>Conclusion </vt:lpstr>
      <vt:lpstr>       Thank               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Pallavi</dc:creator>
  <cp:lastModifiedBy>Jyoti Khalkar</cp:lastModifiedBy>
  <cp:revision>31</cp:revision>
  <dcterms:created xsi:type="dcterms:W3CDTF">2020-12-22T16:22:47Z</dcterms:created>
  <dcterms:modified xsi:type="dcterms:W3CDTF">2021-06-06T09:20:33Z</dcterms:modified>
</cp:coreProperties>
</file>