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60" r:id="rId7"/>
    <p:sldId id="259" r:id="rId8"/>
    <p:sldId id="264" r:id="rId9"/>
    <p:sldId id="266" r:id="rId10"/>
    <p:sldId id="268" r:id="rId11"/>
    <p:sldId id="267" r:id="rId12"/>
    <p:sldId id="274" r:id="rId13"/>
    <p:sldId id="262" r:id="rId14"/>
    <p:sldId id="263" r:id="rId15"/>
    <p:sldId id="270" r:id="rId16"/>
    <p:sldId id="275" r:id="rId17"/>
    <p:sldId id="282" r:id="rId18"/>
    <p:sldId id="271" r:id="rId19"/>
    <p:sldId id="272" r:id="rId20"/>
    <p:sldId id="276" r:id="rId21"/>
    <p:sldId id="279" r:id="rId22"/>
    <p:sldId id="273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CE4E50-F77F-4748-A2AD-EF01FBB4AC94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47E7-C40A-4D52-992B-1C5777FEE7D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811B58-9F39-4922-91ED-9BF946FEA50A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B8D121-57E5-49E3-B55E-38DD4355023C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5E6159-2196-42BF-8A71-F982BB090F2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B708-48C6-465D-997E-135D5ED4BEB5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A01-CE64-4DDD-A05E-9755DC9320E9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8EE-2F21-4E9A-BEC7-D09649994C50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5AEE40-D743-4CF2-90E2-9F667FD0A233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C5C-B0B1-4DBB-B6EA-8CD664934280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5B4267-453C-4A10-9232-38DFF504B1D4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0C7-D397-4CBB-BD9D-6AC614C9DF8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D012-B175-4A26-A8F1-CC83ED640B43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6F5-93C0-4B09-9E6F-22D9BD3D0BE5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176-E794-4DCC-9D1D-FE1831ACBD05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2075-73D8-4AD4-B626-90E24D739AC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B9A-461B-4359-AFC8-96517341429E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B259-820B-43FC-BAE8-08E92D96DBC9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6600" b="1"/>
              <a:t>3D  INTERNET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3200"/>
              <a:t>Next World Of </a:t>
            </a:r>
          </a:p>
          <a:p>
            <a:r>
              <a:rPr lang="en-US" sz="3200"/>
              <a:t>Smart Internet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30FE-F051-4D30-82D2-2B7F1659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0E3-E76E-4EFE-B01A-DFCAB30CA90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3FD08-5158-40D3-8E7D-BBE896D0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Evolution of 3D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016" y="1535289"/>
            <a:ext cx="7454077" cy="40865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 Web 1.0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        </a:t>
            </a:r>
            <a:r>
              <a:rPr lang="en-US" sz="1900"/>
              <a:t>• First face of the World Wide Web.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/>
              <a:t>          • Edited only by Web Masters.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/>
              <a:t>          • Similar to a hand - written notebook.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/>
              <a:t>          • Threatened to paranoid perception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b="1"/>
              <a:t>Web 2.0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/>
              <a:t>          • Everyone can contribute to the web.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/>
              <a:t>          • Rich user interface and best in class graphics.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/>
              <a:t>          • 85% majority websites in web 2.0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/>
              <a:t>          • Change is inevitable.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0E4C-E731-4491-BC47-67C43FAA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0C78-532B-4C3E-8DB3-4FD5EB7EFE3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C0B21-24C2-4C98-80DE-60064EC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79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124178"/>
            <a:ext cx="7218023" cy="673382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Web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• Use of met averse in web technology.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• The rise of intelligent systems.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• Birth of the most awaited future internet.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• WebPages and Web places.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DCE3B3-20ED-46B7-99D1-5CEA361D0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52743"/>
              </p:ext>
            </p:extLst>
          </p:nvPr>
        </p:nvGraphicFramePr>
        <p:xfrm>
          <a:off x="4470400" y="2267666"/>
          <a:ext cx="7721600" cy="459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97">
                  <a:extLst>
                    <a:ext uri="{9D8B030D-6E8A-4147-A177-3AD203B41FA5}">
                      <a16:colId xmlns:a16="http://schemas.microsoft.com/office/drawing/2014/main" val="1685705449"/>
                    </a:ext>
                  </a:extLst>
                </a:gridCol>
                <a:gridCol w="1906636">
                  <a:extLst>
                    <a:ext uri="{9D8B030D-6E8A-4147-A177-3AD203B41FA5}">
                      <a16:colId xmlns:a16="http://schemas.microsoft.com/office/drawing/2014/main" val="4254885188"/>
                    </a:ext>
                  </a:extLst>
                </a:gridCol>
                <a:gridCol w="2050149">
                  <a:extLst>
                    <a:ext uri="{9D8B030D-6E8A-4147-A177-3AD203B41FA5}">
                      <a16:colId xmlns:a16="http://schemas.microsoft.com/office/drawing/2014/main" val="1900906767"/>
                    </a:ext>
                  </a:extLst>
                </a:gridCol>
                <a:gridCol w="2047718">
                  <a:extLst>
                    <a:ext uri="{9D8B030D-6E8A-4147-A177-3AD203B41FA5}">
                      <a16:colId xmlns:a16="http://schemas.microsoft.com/office/drawing/2014/main" val="69657876"/>
                    </a:ext>
                  </a:extLst>
                </a:gridCol>
              </a:tblGrid>
              <a:tr h="6093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Web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Web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Web 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54316"/>
                  </a:ext>
                </a:extLst>
              </a:tr>
              <a:tr h="1241190">
                <a:tc>
                  <a:txBody>
                    <a:bodyPr/>
                    <a:lstStyle/>
                    <a:p>
                      <a:r>
                        <a:rPr lang="en-US" sz="160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Companies publish limited WebPages for large number of users.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People publish information for other users.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Integration of data over the internet from various means.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0672"/>
                  </a:ext>
                </a:extLst>
              </a:tr>
              <a:tr h="1475996">
                <a:tc>
                  <a:txBody>
                    <a:bodyPr/>
                    <a:lstStyle/>
                    <a:p>
                      <a:r>
                        <a:rPr lang="en-US" sz="160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Adobe.com for graphics, Microsoft.com for windows, CNN.com for news.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YouTube, Wikipedia.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Integration of devices: Cell phone, Cars, etc., High Accessibility.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1159"/>
                  </a:ext>
                </a:extLst>
              </a:tr>
              <a:tr h="1115842">
                <a:tc>
                  <a:txBody>
                    <a:bodyPr/>
                    <a:lstStyle/>
                    <a:p>
                      <a:r>
                        <a:rPr lang="en-US" sz="1600"/>
                        <a:t>Extensibility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Up to ‘n’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Up to ‘n’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Up to ‘n*n ’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58945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E2503-9DC3-4D02-A88E-8A118A19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95C8-C5A7-4CF7-A392-A78FA0E9E96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72BBB-B4A3-4D2F-A1BA-E5183D59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2d technology </a:t>
            </a:r>
            <a:r>
              <a:rPr lang="en-US">
                <a:sym typeface="Wingdings" panose="05000000000000000000" pitchFamily="2" charset="2"/>
              </a:rPr>
              <a:t> 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3d technology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9CCF80-F72A-46C0-9E69-8D514A204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6561" y="1715911"/>
            <a:ext cx="7198015" cy="444782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B4BDE-4977-4F66-8D46-4412593B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7236-0E42-4765-B87A-8B001698C602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B3D10-C3A6-46A4-9CC1-FD98DC9E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0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948267"/>
            <a:ext cx="7865438" cy="497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2D Technology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         </a:t>
            </a:r>
            <a:r>
              <a:rPr lang="en-US" sz="1800" dirty="0"/>
              <a:t>• Less interactive.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 • More wastage of time.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 • Lack of proper representation (Ex: Online shopping).</a:t>
            </a: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3D Technology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</a:t>
            </a:r>
            <a:r>
              <a:rPr lang="en-US" sz="1800" dirty="0"/>
              <a:t>    • More interactive.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• Reduced mouse movements.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• Simple yet effective representation.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• Increased speed of working.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4D7FC-34B3-48DD-B0BE-C65ECBB5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1268"/>
          <a:stretch/>
        </p:blipFill>
        <p:spPr>
          <a:xfrm>
            <a:off x="8391478" y="117475"/>
            <a:ext cx="3251200" cy="215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6E03E-440F-4045-AEE6-1625E0571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15"/>
          <a:stretch/>
        </p:blipFill>
        <p:spPr>
          <a:xfrm>
            <a:off x="8489244" y="4705350"/>
            <a:ext cx="3251200" cy="21526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E7575-2CD6-4996-BFC3-F29CE003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1AB-9B1F-4FB9-8A86-C8346ECF14E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9E73E-72FB-4797-A23B-2749E4A6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Future of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840090"/>
            <a:ext cx="7454077" cy="36801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i="0">
                <a:solidFill>
                  <a:srgbClr val="3B3835"/>
                </a:solidFill>
                <a:effectLst/>
                <a:cs typeface="Aldhabi" panose="020B0604020202020204" pitchFamily="2" charset="-78"/>
              </a:rPr>
              <a:t>Using the web and controlling information will be very easy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rgbClr val="3B3835"/>
                </a:solidFill>
                <a:cs typeface="Aldhabi" panose="020B0604020202020204" pitchFamily="2" charset="-78"/>
              </a:rPr>
              <a:t>    </a:t>
            </a:r>
            <a:r>
              <a:rPr lang="en-US" sz="1800" b="0" i="0">
                <a:solidFill>
                  <a:srgbClr val="3B3835"/>
                </a:solidFill>
                <a:effectLst/>
                <a:cs typeface="Aldhabi" panose="020B0604020202020204" pitchFamily="2" charset="-78"/>
              </a:rPr>
              <a:t>effective by using 3D internet. 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0" i="0">
              <a:solidFill>
                <a:srgbClr val="3B3835"/>
              </a:solidFill>
              <a:effectLst/>
              <a:cs typeface="Aldhabi" panose="020B0604020202020204" pitchFamily="2" charset="-78"/>
            </a:endParaRPr>
          </a:p>
          <a:p>
            <a:pPr>
              <a:lnSpc>
                <a:spcPct val="100000"/>
              </a:lnSpc>
            </a:pPr>
            <a:r>
              <a:rPr lang="en-US" sz="1800" b="0" i="0">
                <a:solidFill>
                  <a:srgbClr val="3B3835"/>
                </a:solidFill>
                <a:effectLst/>
                <a:cs typeface="Aldhabi" panose="020B0604020202020204" pitchFamily="2" charset="-78"/>
              </a:rPr>
              <a:t> Right now this might seem like FANTASY, but ten year in the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i="0">
                <a:solidFill>
                  <a:srgbClr val="3B3835"/>
                </a:solidFill>
                <a:effectLst/>
                <a:cs typeface="Aldhabi" panose="020B0604020202020204" pitchFamily="2" charset="-78"/>
              </a:rPr>
              <a:t>     future  this might be a serious invention.</a:t>
            </a:r>
            <a:endParaRPr lang="en-US" sz="1800">
              <a:cs typeface="Aldhabi" panose="020B0604020202020204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E9F4-6913-448C-BAAF-AEFD8697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CB7-C1A2-408F-B025-AAA7AA24DB36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3DA6C-C17A-4040-90BE-510ABBB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1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151467"/>
            <a:ext cx="8101493" cy="57065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E-Commerce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• Product Visualization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• 3D Virtual Shops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• Interactive demo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• Banner ads in 3D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</a:t>
            </a:r>
            <a:r>
              <a:rPr lang="en-US" sz="2000" b="1"/>
              <a:t>Training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• Heartwood’s 3D Interactive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   training empowers students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   to practice on virtual equipment,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   allowing them to ‘learn by doing’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   anytime, anywhere.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  • Web-based training using Interactive 3D.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/>
          </a:p>
          <a:p>
            <a:pPr marL="0" indent="0">
              <a:lnSpc>
                <a:spcPct val="100000"/>
              </a:lnSpc>
              <a:buNone/>
            </a:pPr>
            <a:endParaRPr lang="en-US" sz="2000" b="1"/>
          </a:p>
        </p:txBody>
      </p:sp>
      <p:pic>
        <p:nvPicPr>
          <p:cNvPr id="5" name="Picture 4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3C0E17D2-3F63-4E48-86E0-44413BF2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806" y="1535288"/>
            <a:ext cx="2857500" cy="1893711"/>
          </a:xfrm>
          <a:prstGeom prst="rect">
            <a:avLst/>
          </a:prstGeom>
        </p:spPr>
      </p:pic>
      <p:pic>
        <p:nvPicPr>
          <p:cNvPr id="7" name="Picture 6" descr="A picture containing indoor, window, room, sitting&#10;&#10;Description automatically generated">
            <a:extLst>
              <a:ext uri="{FF2B5EF4-FFF2-40B4-BE49-F238E27FC236}">
                <a16:creationId xmlns:a16="http://schemas.microsoft.com/office/drawing/2014/main" id="{6DC2E985-D804-47B7-8756-F48D7CAE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910" y="3941718"/>
            <a:ext cx="3048001" cy="21100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64AB-DE0F-4D9C-82BD-F5E41F18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E2F3-951E-469E-B342-279D06868AAF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6B98-3C9B-48D3-84C8-53611B7C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8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587022"/>
            <a:ext cx="7865439" cy="62709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Gaming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First person shooters may feature a multiplayer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mode, taking place on specialized levels.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Multiplayer, fully 3D.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Let us see the 2D and 3D Visualizations.</a:t>
            </a: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3A166267-CBDF-4C7B-8E74-EA791DC0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21" y="2946400"/>
            <a:ext cx="6603985" cy="3702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5B131-844D-418E-88E4-1D5EF75F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0E1C-F466-4EBF-A5E2-20ADA00B97BC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FFAA4-123C-4407-BA21-14CC7C44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7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587022"/>
            <a:ext cx="7865439" cy="62709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Entertainment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• 3D computer graphics use a three dimensional representation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for performing calculations and rendering 2D images.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• Streaming 3D Animation.</a:t>
            </a:r>
          </a:p>
        </p:txBody>
      </p:sp>
      <p:pic>
        <p:nvPicPr>
          <p:cNvPr id="4" name="Picture 3" descr="A picture containing grass, sitting, table, items&#10;&#10;Description automatically generated">
            <a:extLst>
              <a:ext uri="{FF2B5EF4-FFF2-40B4-BE49-F238E27FC236}">
                <a16:creationId xmlns:a16="http://schemas.microsoft.com/office/drawing/2014/main" id="{4C382310-7B74-4301-96F8-1AA245F8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11" y="2765778"/>
            <a:ext cx="5708458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E13A3-69FD-4577-A784-D49C1CCC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8DC8-EF30-453B-ACAA-D48533FDFE4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2AC62-5A6E-4507-ACA4-FE931458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1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-1"/>
            <a:ext cx="7434070" cy="1174045"/>
          </a:xfrm>
        </p:spPr>
        <p:txBody>
          <a:bodyPr>
            <a:noAutofit/>
          </a:bodyPr>
          <a:lstStyle/>
          <a:p>
            <a:pPr algn="ctr"/>
            <a:r>
              <a:rPr lang="en-US"/>
              <a:t>Advantages 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174045"/>
            <a:ext cx="8101493" cy="56839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Advantages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• More interactive.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• Reduced mouse movements.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• Simple yet  effective representation.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• Increased speed of working.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Disadvantages</a:t>
            </a:r>
            <a:r>
              <a:rPr lang="en-US" sz="200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The limited effectiveness of traditional media techniques.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Lack of an effective way for enabling people in virtual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world.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An inconsistent enabling in world participants to easily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interact with a access video, rich multimedia and web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   content.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93A2-B68C-4EFF-AD02-CC3D81D5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854-AC11-43BE-AB05-7273372F6FD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F895B-D1C6-4875-80BB-89F32B95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Examples of 3d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422400"/>
            <a:ext cx="8101493" cy="54355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3D Mouse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/>
              <a:t>      </a:t>
            </a:r>
            <a:r>
              <a:rPr lang="en-US" sz="1800"/>
              <a:t>• Time saving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Easy to handle.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Increased design performance.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Sensitive controller cap.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</a:t>
            </a:r>
            <a:r>
              <a:rPr lang="en-US" sz="2000" b="1"/>
              <a:t>Vision Station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Display device in 3D Internet.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Uses a Computer display technology.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  • Provides 180 degrees of viewing angles.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CFCF766-5B61-41A9-B4A3-68791EB1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277" y="1535289"/>
            <a:ext cx="2781300" cy="1647825"/>
          </a:xfrm>
          <a:prstGeom prst="rect">
            <a:avLst/>
          </a:prstGeom>
        </p:spPr>
      </p:pic>
      <p:pic>
        <p:nvPicPr>
          <p:cNvPr id="7" name="Picture 6" descr="A picture containing mirror, person, light&#10;&#10;Description automatically generated">
            <a:extLst>
              <a:ext uri="{FF2B5EF4-FFF2-40B4-BE49-F238E27FC236}">
                <a16:creationId xmlns:a16="http://schemas.microsoft.com/office/drawing/2014/main" id="{A6BAA711-ADC6-43A0-BA02-FE1E6E8ED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344" y="3919360"/>
            <a:ext cx="2393812" cy="24588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2AED-F403-4354-BF52-E4011199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8907-A27B-47FF-A4F0-FBCAA7D03F22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BCF4-75E2-4AA3-9DB8-F13D490E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7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-249118"/>
            <a:ext cx="7434070" cy="223870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772356"/>
            <a:ext cx="7454077" cy="44463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/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000"/>
              <a:t>What is 3D Internet</a:t>
            </a:r>
          </a:p>
          <a:p>
            <a:pPr>
              <a:lnSpc>
                <a:spcPct val="100000"/>
              </a:lnSpc>
            </a:pPr>
            <a:r>
              <a:rPr lang="en-US" sz="2000"/>
              <a:t>Why 3D Internet</a:t>
            </a:r>
          </a:p>
          <a:p>
            <a:pPr>
              <a:lnSpc>
                <a:spcPct val="100000"/>
              </a:lnSpc>
            </a:pPr>
            <a:r>
              <a:rPr lang="en-US" sz="2000"/>
              <a:t>Architecture and Components</a:t>
            </a:r>
          </a:p>
          <a:p>
            <a:pPr>
              <a:lnSpc>
                <a:spcPct val="100000"/>
              </a:lnSpc>
            </a:pPr>
            <a:r>
              <a:rPr lang="en-US" sz="2000"/>
              <a:t>Evolution of 3D Internet</a:t>
            </a:r>
          </a:p>
          <a:p>
            <a:pPr>
              <a:lnSpc>
                <a:spcPct val="100000"/>
              </a:lnSpc>
            </a:pPr>
            <a:r>
              <a:rPr lang="en-US" sz="2000"/>
              <a:t>2D Technology --&gt; 3D Technology</a:t>
            </a:r>
          </a:p>
          <a:p>
            <a:pPr>
              <a:lnSpc>
                <a:spcPct val="100000"/>
              </a:lnSpc>
            </a:pPr>
            <a:r>
              <a:rPr lang="en-US" sz="2000"/>
              <a:t>Future of Internet</a:t>
            </a:r>
          </a:p>
          <a:p>
            <a:pPr>
              <a:lnSpc>
                <a:spcPct val="100000"/>
              </a:lnSpc>
            </a:pPr>
            <a:r>
              <a:rPr lang="en-US" sz="2000"/>
              <a:t>Applications</a:t>
            </a:r>
          </a:p>
          <a:p>
            <a:pPr>
              <a:lnSpc>
                <a:spcPct val="100000"/>
              </a:lnSpc>
            </a:pPr>
            <a:r>
              <a:rPr lang="en-US" sz="2000"/>
              <a:t>Advantages and Disadvantages</a:t>
            </a:r>
          </a:p>
          <a:p>
            <a:pPr>
              <a:lnSpc>
                <a:spcPct val="100000"/>
              </a:lnSpc>
            </a:pPr>
            <a:r>
              <a:rPr lang="en-US" sz="2000"/>
              <a:t>Examples of 3D Internet</a:t>
            </a:r>
          </a:p>
          <a:p>
            <a:pPr>
              <a:lnSpc>
                <a:spcPct val="100000"/>
              </a:lnSpc>
            </a:pPr>
            <a:r>
              <a:rPr lang="en-US" sz="2000"/>
              <a:t>Conclusion</a:t>
            </a:r>
          </a:p>
          <a:p>
            <a:pPr>
              <a:lnSpc>
                <a:spcPct val="100000"/>
              </a:lnSpc>
            </a:pPr>
            <a:r>
              <a:rPr lang="en-US" sz="2000"/>
              <a:t>References</a:t>
            </a:r>
          </a:p>
          <a:p>
            <a:pPr>
              <a:lnSpc>
                <a:spcPct val="100000"/>
              </a:lnSpc>
            </a:pP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C366-7B47-4413-B0FD-B6D772AE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084-85E4-401D-80EC-C962161E028F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85D5B-1341-4D30-ACD5-F5357BFA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840089"/>
            <a:ext cx="7454077" cy="45607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Provided an overview of concept of 3D Internet.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>
              <a:lnSpc>
                <a:spcPct val="100000"/>
              </a:lnSpc>
            </a:pPr>
            <a:r>
              <a:rPr lang="en-US" sz="1800"/>
              <a:t>One venue that stands out for its ability to attract highly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 motivated audience is the – 3D INTERNET.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>
              <a:lnSpc>
                <a:spcPct val="100000"/>
              </a:lnSpc>
            </a:pPr>
            <a:r>
              <a:rPr lang="en-US" sz="1800"/>
              <a:t>At this point of time we are facing an unique opportunity of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evolution of internet towards much more versatile, interactive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   and usable version i.e. 3D INTERNET.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>
              <a:lnSpc>
                <a:spcPct val="100000"/>
              </a:lnSpc>
            </a:pPr>
            <a:r>
              <a:rPr lang="en-US" sz="1800"/>
              <a:t>There are still many research challenges on the way.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1634-5B6E-403B-AFB5-B7F31683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F1A-D911-4F06-9D2E-2A5327D4ACF0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44DCA-7EFA-4067-AEBA-D457A78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840089"/>
            <a:ext cx="7454077" cy="45607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http://www.google.com </a:t>
            </a:r>
          </a:p>
          <a:p>
            <a:pPr>
              <a:lnSpc>
                <a:spcPct val="100000"/>
              </a:lnSpc>
            </a:pPr>
            <a:r>
              <a:rPr lang="en-US" sz="1800"/>
              <a:t>http://world.std.com/~walthowe </a:t>
            </a:r>
          </a:p>
          <a:p>
            <a:pPr>
              <a:lnSpc>
                <a:spcPct val="100000"/>
              </a:lnSpc>
            </a:pPr>
            <a:r>
              <a:rPr lang="en-US" sz="1800"/>
              <a:t>http://www.science.widener.edu/~withers/pyramid.htm </a:t>
            </a:r>
          </a:p>
          <a:p>
            <a:pPr>
              <a:lnSpc>
                <a:spcPct val="100000"/>
              </a:lnSpc>
            </a:pPr>
            <a:r>
              <a:rPr lang="en-US" sz="1800"/>
              <a:t>http://netways.shef.ac.uk/index.htm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1312-8655-44E9-84B6-18DEFDC0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A4C3-7431-4865-8E9F-E77C6BF25450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A03FE-5FA5-480A-8456-4AA25CE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0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711" y="2634544"/>
            <a:ext cx="8647289" cy="15889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00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B6A8B-2AC5-4A7D-9C91-543DC3F6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D48-C2BB-4593-9AED-7493DB899425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6AE8-116A-4EB2-B146-52B513A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2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840089"/>
            <a:ext cx="7454077" cy="40865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Internet is evolving to become the de-facto cyberspace or virtual environment facilitating communication, business and entertainment on a global scale.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typical 2D website is an extremely abstract entity and consists of nothing but a bunch of documents and pictures.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With in the Website at every level of interaction the developers have to provide the user immediate navigational help. Otherwise the user would get lost sooner or later.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3D Internet is actually a much better alternative way of organizing data which everybody knows and uses.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135A-8609-431F-AC80-72D11CCE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B22-6778-4F23-BEC8-64769022A64F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45BD3-1F02-4E39-8D25-1DA7051C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2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3D internet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840089"/>
            <a:ext cx="7454077" cy="40865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Combination of two Powerful forces,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   » The Internet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   » 3D Graphics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The result is interactive, real time 3D graphics delivered over the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web.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“Images”  instead of  “Words”.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It is a powerful new way to reach customers, partners,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co-workers and students.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0080-EA77-47B6-A8CB-A20B9504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5BA-ECA3-4CBD-ABE0-87D4D50311F4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CC0F-2E77-4A6B-8A29-9BB5B11E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9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Why 3d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840089"/>
            <a:ext cx="7454077" cy="40865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Easy Social Interactions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>
              <a:lnSpc>
                <a:spcPct val="100000"/>
              </a:lnSpc>
            </a:pPr>
            <a:r>
              <a:rPr lang="en-US" sz="1800"/>
              <a:t>Interesting 3D Shopping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196A7-CB69-4613-922A-727163D8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545" y="1659467"/>
            <a:ext cx="2437870" cy="2028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2EF9-D4C3-4F50-91BE-E288B672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37" y="4795661"/>
            <a:ext cx="2828925" cy="1619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5E78-4B31-423C-A022-39A811A6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08AD-72B4-48C0-AF83-C3EBB40443D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D2C4-1624-43DB-B4DD-FD8D55A7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1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844" y="0"/>
            <a:ext cx="8681156" cy="6858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Game mode more interesting</a:t>
            </a:r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>
              <a:lnSpc>
                <a:spcPct val="100000"/>
              </a:lnSpc>
            </a:pPr>
            <a:r>
              <a:rPr lang="en-US" sz="1800"/>
              <a:t>Distance learning is a Joyous Experience</a:t>
            </a:r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>
              <a:lnSpc>
                <a:spcPct val="100000"/>
              </a:lnSpc>
            </a:pPr>
            <a:r>
              <a:rPr lang="en-US" sz="1800"/>
              <a:t>To represent Interior Design effectively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4EAC6-7F9E-4E45-ABF0-35CE3B0F9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49"/>
          <a:stretch/>
        </p:blipFill>
        <p:spPr>
          <a:xfrm>
            <a:off x="8466666" y="2325511"/>
            <a:ext cx="3158037" cy="203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11787-0854-4D6C-8233-7DB9E5DF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34" y="4854223"/>
            <a:ext cx="2892809" cy="1783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8CA6B-FA19-4731-AEF1-7985B5925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595" y="515760"/>
            <a:ext cx="2892809" cy="172296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18181-9DBD-4F00-8766-A1417869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86B-83BF-4F67-8BFE-0330FD3A45D7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6422-0334-4A0F-98B7-738ADD2B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0"/>
            <a:ext cx="7434070" cy="1535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Architecture and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16C71-1A0F-4BDA-BEEA-775598457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172" b="15734"/>
          <a:stretch/>
        </p:blipFill>
        <p:spPr>
          <a:xfrm>
            <a:off x="4007557" y="1851377"/>
            <a:ext cx="7755466" cy="458328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92A55-3208-418C-8C1F-9D41517D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9CB5-5C9E-45BC-9EF7-8999407B4F02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77476-4604-4632-9332-11796D37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372533"/>
            <a:ext cx="7865438" cy="64854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World Servers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• Provide user – or server side created, static and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 dynamic content making up the specific web place (3D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 Environment).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• It includes visuals, physics engine, avatar data, media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 and more to client programs. 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Avatar/ID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 • Virtual identity management system containing identity,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    avatar information and inventory of registered users.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 • Providing these to individual world servers and relevant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    client programs, while ensuring privacy and security of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    stored information.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05D7E-66B3-43A7-B4ED-A4A687D6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F372-A5C8-4D97-B47D-2FDCC4A148DB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3BAA9-AD41-45F6-89CC-78A9BAFB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474133"/>
            <a:ext cx="7865439" cy="638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Universal Location Servers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        •  Virtual location management systems similar and including  </a:t>
            </a:r>
          </a:p>
          <a:p>
            <a:pPr marL="0" indent="0">
              <a:buNone/>
            </a:pPr>
            <a:r>
              <a:rPr lang="en-US" sz="1800"/>
              <a:t>            current DNS providing virtual geographical information as well </a:t>
            </a:r>
          </a:p>
          <a:p>
            <a:pPr marL="0" indent="0">
              <a:buNone/>
            </a:pPr>
            <a:r>
              <a:rPr lang="en-US" sz="1800"/>
              <a:t>            as connection to the internet via methods similar to SL URL. </a:t>
            </a:r>
          </a:p>
          <a:p>
            <a:pPr marL="0" indent="0">
              <a:buNone/>
            </a:pPr>
            <a:r>
              <a:rPr lang="en-US" sz="1800"/>
              <a:t>        •  They can also act as a distributed directory of the world, </a:t>
            </a:r>
          </a:p>
          <a:p>
            <a:pPr marL="0" indent="0">
              <a:buNone/>
            </a:pPr>
            <a:r>
              <a:rPr lang="en-US" sz="1800"/>
              <a:t>            avatar servers and users.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2000" b="1"/>
              <a:t>Clients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        • Browser like viewer programs running on users computers with </a:t>
            </a:r>
          </a:p>
          <a:p>
            <a:pPr marL="0" indent="0">
              <a:buNone/>
            </a:pPr>
            <a:r>
              <a:rPr lang="en-US" sz="1800"/>
              <a:t>           extensive networking, caching and 3D rendering capabilities.</a:t>
            </a:r>
          </a:p>
          <a:p>
            <a:pPr marL="0" indent="0">
              <a:buNone/>
            </a:pPr>
            <a:r>
              <a:rPr lang="en-US" sz="1800"/>
              <a:t>        • Additional components of the 3D Internet include web places </a:t>
            </a:r>
          </a:p>
          <a:p>
            <a:pPr marL="0" indent="0">
              <a:buNone/>
            </a:pPr>
            <a:r>
              <a:rPr lang="en-US" sz="1800"/>
              <a:t>           and 3D object creation/editing.</a:t>
            </a:r>
          </a:p>
          <a:p>
            <a:pPr>
              <a:lnSpc>
                <a:spcPct val="100000"/>
              </a:lnSpc>
            </a:pPr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B5B62-BF63-4FE4-AB08-F4789BC3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E37F-10B5-4872-8199-00E3A25329CD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45ED5-ECCC-4B84-AE85-6D45687B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1150</Words>
  <Application>Microsoft Office PowerPoint</Application>
  <PresentationFormat>Widescreen</PresentationFormat>
  <Paragraphs>242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Vapor Trail</vt:lpstr>
      <vt:lpstr>3D  INTERNET</vt:lpstr>
      <vt:lpstr>Objectives</vt:lpstr>
      <vt:lpstr>Introduction</vt:lpstr>
      <vt:lpstr>What is 3D internet </vt:lpstr>
      <vt:lpstr>Why 3d internet</vt:lpstr>
      <vt:lpstr>PowerPoint Presentation</vt:lpstr>
      <vt:lpstr>Architecture and components</vt:lpstr>
      <vt:lpstr>PowerPoint Presentation</vt:lpstr>
      <vt:lpstr>PowerPoint Presentation</vt:lpstr>
      <vt:lpstr>Evolution of 3D internet</vt:lpstr>
      <vt:lpstr>PowerPoint Presentation</vt:lpstr>
      <vt:lpstr>2d technology   3d technology</vt:lpstr>
      <vt:lpstr>PowerPoint Presentation</vt:lpstr>
      <vt:lpstr>Future of internet</vt:lpstr>
      <vt:lpstr>applications</vt:lpstr>
      <vt:lpstr>PowerPoint Presentation</vt:lpstr>
      <vt:lpstr>PowerPoint Presentation</vt:lpstr>
      <vt:lpstr>Advantages  and disadvantages</vt:lpstr>
      <vt:lpstr>Examples of 3d internet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 INTERNET</dc:title>
  <dc:creator>avi</dc:creator>
  <cp:lastModifiedBy>Jyoti Khalkar</cp:lastModifiedBy>
  <cp:revision>32</cp:revision>
  <dcterms:created xsi:type="dcterms:W3CDTF">2020-12-17T05:49:34Z</dcterms:created>
  <dcterms:modified xsi:type="dcterms:W3CDTF">2021-06-08T09:18:35Z</dcterms:modified>
</cp:coreProperties>
</file>