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sldIdLst>
    <p:sldId id="335" r:id="rId2"/>
    <p:sldId id="381" r:id="rId3"/>
    <p:sldId id="340" r:id="rId4"/>
    <p:sldId id="415" r:id="rId5"/>
    <p:sldId id="327" r:id="rId6"/>
    <p:sldId id="399" r:id="rId7"/>
    <p:sldId id="400" r:id="rId8"/>
    <p:sldId id="418" r:id="rId9"/>
    <p:sldId id="419" r:id="rId10"/>
    <p:sldId id="420" r:id="rId11"/>
    <p:sldId id="421" r:id="rId12"/>
    <p:sldId id="374" r:id="rId13"/>
    <p:sldId id="373" r:id="rId14"/>
    <p:sldId id="417" r:id="rId15"/>
    <p:sldId id="39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15" autoAdjust="0"/>
    <p:restoredTop sz="94660"/>
  </p:normalViewPr>
  <p:slideViewPr>
    <p:cSldViewPr>
      <p:cViewPr varScale="1">
        <p:scale>
          <a:sx n="67" d="100"/>
          <a:sy n="67" d="100"/>
        </p:scale>
        <p:origin x="17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84B2D-4B8C-61E7-B79D-531CF2F355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1C36-95F7-D6DF-0087-86E77C1BAD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565414-6D97-4683-9EB6-FF74A98E6D50}" type="datetimeFigureOut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ABB6D31-7EAE-11D9-82A7-3E88235C8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549F91A-44DF-A180-49FC-82649F45A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2507B-CBD6-4E28-A9AE-7AE1C98DB3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EB612-303D-A94A-C6FE-4CE81E60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3D144-C55D-47D3-89BF-F39FF409B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88534F8-90EB-09A2-BA77-E47CB1B952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CC65084-EA8C-130F-6BDF-AC1AFB929B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4387266-3FA7-D347-46C8-786EBC428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3FFB5B-4D1B-4BAE-A773-4DB88542D5E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9DC97EF-AF54-686F-48D7-C025739D4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BBB506-DF92-4E11-BD9C-F1E4798EB204}" type="slidenum">
              <a:rPr lang="en-US" altLang="en-US" smtClean="0">
                <a:ea typeface="MS PGothic" panose="020B0600070205080204" pitchFamily="34" charset="-128"/>
              </a:rPr>
              <a:pPr/>
              <a:t>6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B7432CD-F7D6-CAE1-25D4-5CD4F928A6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3CBCDA5-3F53-8DE9-AC1B-D7820584C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F233A06-0267-1DEF-D53B-E88FFDDE1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C7ABA3-6EFA-4F11-B76E-88E5D85A6814}" type="slidenum">
              <a:rPr lang="en-US" altLang="en-US" smtClean="0">
                <a:ea typeface="MS PGothic" panose="020B0600070205080204" pitchFamily="34" charset="-128"/>
              </a:rPr>
              <a:pPr/>
              <a:t>7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D39C57A-8AD5-3235-BD76-DE2EC99716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49929F5-10B6-2122-3D73-9FB23FA9E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>
            <a:extLst>
              <a:ext uri="{FF2B5EF4-FFF2-40B4-BE49-F238E27FC236}">
                <a16:creationId xmlns:a16="http://schemas.microsoft.com/office/drawing/2014/main" id="{128C7748-6EF6-9AE4-A01C-C7C95B03CE78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" name="Freeform 1027">
              <a:extLst>
                <a:ext uri="{FF2B5EF4-FFF2-40B4-BE49-F238E27FC236}">
                  <a16:creationId xmlns:a16="http://schemas.microsoft.com/office/drawing/2014/main" id="{3F054BFE-C4A2-801A-0C79-FD5685C5BA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66 w 5740"/>
                <a:gd name="T1" fmla="*/ 5 h 4316"/>
                <a:gd name="T2" fmla="*/ 0 w 5740"/>
                <a:gd name="T3" fmla="*/ 5 h 4316"/>
                <a:gd name="T4" fmla="*/ 0 w 5740"/>
                <a:gd name="T5" fmla="*/ 0 h 4316"/>
                <a:gd name="T6" fmla="*/ 5866 w 5740"/>
                <a:gd name="T7" fmla="*/ 0 h 4316"/>
                <a:gd name="T8" fmla="*/ 5866 w 5740"/>
                <a:gd name="T9" fmla="*/ 5 h 4316"/>
                <a:gd name="T10" fmla="*/ 5866 w 5740"/>
                <a:gd name="T11" fmla="*/ 5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1028">
              <a:extLst>
                <a:ext uri="{FF2B5EF4-FFF2-40B4-BE49-F238E27FC236}">
                  <a16:creationId xmlns:a16="http://schemas.microsoft.com/office/drawing/2014/main" id="{DF5B9FC9-C664-42A6-7BD7-C96D577BD56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5" name="Oval 1029">
                <a:extLst>
                  <a:ext uri="{FF2B5EF4-FFF2-40B4-BE49-F238E27FC236}">
                    <a16:creationId xmlns:a16="http://schemas.microsoft.com/office/drawing/2014/main" id="{17788FC8-8565-E8F8-B3FE-1648E7D57C8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Oval 1030">
                <a:extLst>
                  <a:ext uri="{FF2B5EF4-FFF2-40B4-BE49-F238E27FC236}">
                    <a16:creationId xmlns:a16="http://schemas.microsoft.com/office/drawing/2014/main" id="{7CC00D09-C1DD-F01F-20CE-6759A3D23E9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Oval 1031">
                <a:extLst>
                  <a:ext uri="{FF2B5EF4-FFF2-40B4-BE49-F238E27FC236}">
                    <a16:creationId xmlns:a16="http://schemas.microsoft.com/office/drawing/2014/main" id="{1F5E69D2-83B4-A0D7-5C33-7B6D5BFF24A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Oval 1032">
                <a:extLst>
                  <a:ext uri="{FF2B5EF4-FFF2-40B4-BE49-F238E27FC236}">
                    <a16:creationId xmlns:a16="http://schemas.microsoft.com/office/drawing/2014/main" id="{6E679051-5CEB-2A7B-5758-6E0374B9D67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Oval 1033">
                <a:extLst>
                  <a:ext uri="{FF2B5EF4-FFF2-40B4-BE49-F238E27FC236}">
                    <a16:creationId xmlns:a16="http://schemas.microsoft.com/office/drawing/2014/main" id="{6B772EA6-47A6-2FE6-47FA-81C65762403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Freeform 1034">
                <a:extLst>
                  <a:ext uri="{FF2B5EF4-FFF2-40B4-BE49-F238E27FC236}">
                    <a16:creationId xmlns:a16="http://schemas.microsoft.com/office/drawing/2014/main" id="{FA7FD3EC-C1B3-5589-2E65-B6B708D94FC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1035">
                <a:extLst>
                  <a:ext uri="{FF2B5EF4-FFF2-40B4-BE49-F238E27FC236}">
                    <a16:creationId xmlns:a16="http://schemas.microsoft.com/office/drawing/2014/main" id="{E367D12D-E836-B075-CE01-1D971F23567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1036">
                <a:extLst>
                  <a:ext uri="{FF2B5EF4-FFF2-40B4-BE49-F238E27FC236}">
                    <a16:creationId xmlns:a16="http://schemas.microsoft.com/office/drawing/2014/main" id="{84BB846F-7920-FD8D-E38A-AB9BCE7F0A7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1037">
                <a:extLst>
                  <a:ext uri="{FF2B5EF4-FFF2-40B4-BE49-F238E27FC236}">
                    <a16:creationId xmlns:a16="http://schemas.microsoft.com/office/drawing/2014/main" id="{A4A1282A-50AF-9826-1D65-60D7CA7CEB5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28" name="Freeform 1038">
                <a:extLst>
                  <a:ext uri="{FF2B5EF4-FFF2-40B4-BE49-F238E27FC236}">
                    <a16:creationId xmlns:a16="http://schemas.microsoft.com/office/drawing/2014/main" id="{82F211E9-390F-4B56-1E87-5BE1206B7FA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29" name="Oval 1039">
                <a:extLst>
                  <a:ext uri="{FF2B5EF4-FFF2-40B4-BE49-F238E27FC236}">
                    <a16:creationId xmlns:a16="http://schemas.microsoft.com/office/drawing/2014/main" id="{012C1B20-9CF4-8DC5-9860-BB1705E9670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" name="Group 1040">
              <a:extLst>
                <a:ext uri="{FF2B5EF4-FFF2-40B4-BE49-F238E27FC236}">
                  <a16:creationId xmlns:a16="http://schemas.microsoft.com/office/drawing/2014/main" id="{EC45124D-C6F3-5764-28BA-C87172D5D26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7" name="Oval 1041">
                <a:extLst>
                  <a:ext uri="{FF2B5EF4-FFF2-40B4-BE49-F238E27FC236}">
                    <a16:creationId xmlns:a16="http://schemas.microsoft.com/office/drawing/2014/main" id="{B7A13537-C974-1D71-4A56-0BA64F43F80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1042">
                <a:extLst>
                  <a:ext uri="{FF2B5EF4-FFF2-40B4-BE49-F238E27FC236}">
                    <a16:creationId xmlns:a16="http://schemas.microsoft.com/office/drawing/2014/main" id="{9994903F-D52A-DE88-9B26-2F6712D486D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Oval 1043">
                <a:extLst>
                  <a:ext uri="{FF2B5EF4-FFF2-40B4-BE49-F238E27FC236}">
                    <a16:creationId xmlns:a16="http://schemas.microsoft.com/office/drawing/2014/main" id="{4323BE9A-F781-A1E6-F478-ACF37FEC55C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Oval 1044">
                <a:extLst>
                  <a:ext uri="{FF2B5EF4-FFF2-40B4-BE49-F238E27FC236}">
                    <a16:creationId xmlns:a16="http://schemas.microsoft.com/office/drawing/2014/main" id="{FB04EBD3-8ECF-4E0D-6A86-191817CC7C7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Oval 1045">
                <a:extLst>
                  <a:ext uri="{FF2B5EF4-FFF2-40B4-BE49-F238E27FC236}">
                    <a16:creationId xmlns:a16="http://schemas.microsoft.com/office/drawing/2014/main" id="{02B132C9-815B-C890-FB74-58C9DE23B7A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Oval 1046">
                <a:extLst>
                  <a:ext uri="{FF2B5EF4-FFF2-40B4-BE49-F238E27FC236}">
                    <a16:creationId xmlns:a16="http://schemas.microsoft.com/office/drawing/2014/main" id="{4CDA8533-B1F5-4E82-5A64-E1DE80FEC48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Oval 1047">
                <a:extLst>
                  <a:ext uri="{FF2B5EF4-FFF2-40B4-BE49-F238E27FC236}">
                    <a16:creationId xmlns:a16="http://schemas.microsoft.com/office/drawing/2014/main" id="{FDC412B6-5579-E14E-35E4-887DEBA690E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Oval 1048">
                <a:extLst>
                  <a:ext uri="{FF2B5EF4-FFF2-40B4-BE49-F238E27FC236}">
                    <a16:creationId xmlns:a16="http://schemas.microsoft.com/office/drawing/2014/main" id="{3A5E5DBF-EB4F-F77D-6BB3-F11D6D1046E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Freeform 1049">
                <a:extLst>
                  <a:ext uri="{FF2B5EF4-FFF2-40B4-BE49-F238E27FC236}">
                    <a16:creationId xmlns:a16="http://schemas.microsoft.com/office/drawing/2014/main" id="{8FC61AFE-5DB3-4BCD-94F8-7C8908A2D77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Freeform 1050">
                <a:extLst>
                  <a:ext uri="{FF2B5EF4-FFF2-40B4-BE49-F238E27FC236}">
                    <a16:creationId xmlns:a16="http://schemas.microsoft.com/office/drawing/2014/main" id="{BCA16639-10F2-A870-DB14-0507E8A9FA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 1051">
                <a:extLst>
                  <a:ext uri="{FF2B5EF4-FFF2-40B4-BE49-F238E27FC236}">
                    <a16:creationId xmlns:a16="http://schemas.microsoft.com/office/drawing/2014/main" id="{459E5F3A-0351-1D37-F29A-D93D5FC30D6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 1052">
                <a:extLst>
                  <a:ext uri="{FF2B5EF4-FFF2-40B4-BE49-F238E27FC236}">
                    <a16:creationId xmlns:a16="http://schemas.microsoft.com/office/drawing/2014/main" id="{3BB95E4A-3158-0BE1-EF3A-7E002B3EEAB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 1053">
                <a:extLst>
                  <a:ext uri="{FF2B5EF4-FFF2-40B4-BE49-F238E27FC236}">
                    <a16:creationId xmlns:a16="http://schemas.microsoft.com/office/drawing/2014/main" id="{DCA7FD10-9765-507A-C46B-0E3453FF8FC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1054">
                <a:extLst>
                  <a:ext uri="{FF2B5EF4-FFF2-40B4-BE49-F238E27FC236}">
                    <a16:creationId xmlns:a16="http://schemas.microsoft.com/office/drawing/2014/main" id="{12A20739-412D-B239-CF29-A59C667A9E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1055">
                <a:extLst>
                  <a:ext uri="{FF2B5EF4-FFF2-40B4-BE49-F238E27FC236}">
                    <a16:creationId xmlns:a16="http://schemas.microsoft.com/office/drawing/2014/main" id="{D07606B5-D39B-1147-D2C0-7A6AA0885AC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 1056">
                <a:extLst>
                  <a:ext uri="{FF2B5EF4-FFF2-40B4-BE49-F238E27FC236}">
                    <a16:creationId xmlns:a16="http://schemas.microsoft.com/office/drawing/2014/main" id="{33D3166E-F75F-F9C5-1761-5A56AC8429D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1057">
                <a:extLst>
                  <a:ext uri="{FF2B5EF4-FFF2-40B4-BE49-F238E27FC236}">
                    <a16:creationId xmlns:a16="http://schemas.microsoft.com/office/drawing/2014/main" id="{42C76962-0B8B-D7FD-D209-CCFAEB4F187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1058">
                <a:extLst>
                  <a:ext uri="{FF2B5EF4-FFF2-40B4-BE49-F238E27FC236}">
                    <a16:creationId xmlns:a16="http://schemas.microsoft.com/office/drawing/2014/main" id="{44909509-BC5F-31AD-3679-E8B45858B94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1059">
              <a:extLst>
                <a:ext uri="{FF2B5EF4-FFF2-40B4-BE49-F238E27FC236}">
                  <a16:creationId xmlns:a16="http://schemas.microsoft.com/office/drawing/2014/main" id="{0A2069D3-C670-64E7-6A0F-2510AF475F4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0" name="Freeform 1060">
                <a:extLst>
                  <a:ext uri="{FF2B5EF4-FFF2-40B4-BE49-F238E27FC236}">
                    <a16:creationId xmlns:a16="http://schemas.microsoft.com/office/drawing/2014/main" id="{FFBAB446-235F-9A47-2637-263C648CB753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061">
                <a:extLst>
                  <a:ext uri="{FF2B5EF4-FFF2-40B4-BE49-F238E27FC236}">
                    <a16:creationId xmlns:a16="http://schemas.microsoft.com/office/drawing/2014/main" id="{6920F5AD-9E8E-7360-1AD8-8A295EED3D9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1062">
                <a:extLst>
                  <a:ext uri="{FF2B5EF4-FFF2-40B4-BE49-F238E27FC236}">
                    <a16:creationId xmlns:a16="http://schemas.microsoft.com/office/drawing/2014/main" id="{88253303-BD76-369B-ABB2-2C7471F132B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1063">
                <a:extLst>
                  <a:ext uri="{FF2B5EF4-FFF2-40B4-BE49-F238E27FC236}">
                    <a16:creationId xmlns:a16="http://schemas.microsoft.com/office/drawing/2014/main" id="{9EBDAB63-47BB-34AA-9A91-C958F5DF389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1064">
                <a:extLst>
                  <a:ext uri="{FF2B5EF4-FFF2-40B4-BE49-F238E27FC236}">
                    <a16:creationId xmlns:a16="http://schemas.microsoft.com/office/drawing/2014/main" id="{7388B72A-7721-B7B1-5177-31BC77187B4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1065">
                <a:extLst>
                  <a:ext uri="{FF2B5EF4-FFF2-40B4-BE49-F238E27FC236}">
                    <a16:creationId xmlns:a16="http://schemas.microsoft.com/office/drawing/2014/main" id="{9C77274D-AC35-546B-2726-F45735796FB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1066">
                <a:extLst>
                  <a:ext uri="{FF2B5EF4-FFF2-40B4-BE49-F238E27FC236}">
                    <a16:creationId xmlns:a16="http://schemas.microsoft.com/office/drawing/2014/main" id="{864F29B8-2AEF-A68E-FE9B-6431869AFA9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1067">
                <a:extLst>
                  <a:ext uri="{FF2B5EF4-FFF2-40B4-BE49-F238E27FC236}">
                    <a16:creationId xmlns:a16="http://schemas.microsoft.com/office/drawing/2014/main" id="{DF48FD0D-B283-E096-6C64-5A11146EE64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1068">
                <a:extLst>
                  <a:ext uri="{FF2B5EF4-FFF2-40B4-BE49-F238E27FC236}">
                    <a16:creationId xmlns:a16="http://schemas.microsoft.com/office/drawing/2014/main" id="{E18C8005-1D58-338B-5BD8-3108551C1D1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1069">
                <a:extLst>
                  <a:ext uri="{FF2B5EF4-FFF2-40B4-BE49-F238E27FC236}">
                    <a16:creationId xmlns:a16="http://schemas.microsoft.com/office/drawing/2014/main" id="{08FA4BC4-02AC-CFBE-8DA8-937BD133B68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1070">
                <a:extLst>
                  <a:ext uri="{FF2B5EF4-FFF2-40B4-BE49-F238E27FC236}">
                    <a16:creationId xmlns:a16="http://schemas.microsoft.com/office/drawing/2014/main" id="{B316EDA2-0F46-239E-B1E5-01E889E8022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Oval 1071">
                <a:extLst>
                  <a:ext uri="{FF2B5EF4-FFF2-40B4-BE49-F238E27FC236}">
                    <a16:creationId xmlns:a16="http://schemas.microsoft.com/office/drawing/2014/main" id="{6935E306-FAE8-DBFA-EF05-A8896394085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Oval 1072">
                <a:extLst>
                  <a:ext uri="{FF2B5EF4-FFF2-40B4-BE49-F238E27FC236}">
                    <a16:creationId xmlns:a16="http://schemas.microsoft.com/office/drawing/2014/main" id="{912735EB-C770-E65D-543E-2D68F8EC099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Oval 1073">
                <a:extLst>
                  <a:ext uri="{FF2B5EF4-FFF2-40B4-BE49-F238E27FC236}">
                    <a16:creationId xmlns:a16="http://schemas.microsoft.com/office/drawing/2014/main" id="{C6742261-F3C7-4D3A-3AE8-69F389F5DE5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1074">
                <a:extLst>
                  <a:ext uri="{FF2B5EF4-FFF2-40B4-BE49-F238E27FC236}">
                    <a16:creationId xmlns:a16="http://schemas.microsoft.com/office/drawing/2014/main" id="{3503AF26-AF6F-D69B-2E4B-C2EF547FB07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Oval 1075">
                <a:extLst>
                  <a:ext uri="{FF2B5EF4-FFF2-40B4-BE49-F238E27FC236}">
                    <a16:creationId xmlns:a16="http://schemas.microsoft.com/office/drawing/2014/main" id="{A5ADD74E-469E-88C1-E198-9869DE2046B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Oval 1076">
                <a:extLst>
                  <a:ext uri="{FF2B5EF4-FFF2-40B4-BE49-F238E27FC236}">
                    <a16:creationId xmlns:a16="http://schemas.microsoft.com/office/drawing/2014/main" id="{CA1C751E-09D9-A99F-C2F7-53047A924E1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77">
              <a:extLst>
                <a:ext uri="{FF2B5EF4-FFF2-40B4-BE49-F238E27FC236}">
                  <a16:creationId xmlns:a16="http://schemas.microsoft.com/office/drawing/2014/main" id="{0354C960-93A1-DA7D-08D9-99AF44F8B17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8" name="Freeform 1078">
                <a:extLst>
                  <a:ext uri="{FF2B5EF4-FFF2-40B4-BE49-F238E27FC236}">
                    <a16:creationId xmlns:a16="http://schemas.microsoft.com/office/drawing/2014/main" id="{D1A2762D-1AEF-817F-31FB-C56C9196E13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6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6 w 382"/>
                  <a:gd name="T19" fmla="*/ 96 h 96"/>
                  <a:gd name="T20" fmla="*/ 270 w 382"/>
                  <a:gd name="T21" fmla="*/ 90 h 96"/>
                  <a:gd name="T22" fmla="*/ 318 w 382"/>
                  <a:gd name="T23" fmla="*/ 84 h 96"/>
                  <a:gd name="T24" fmla="*/ 359 w 382"/>
                  <a:gd name="T25" fmla="*/ 66 h 96"/>
                  <a:gd name="T26" fmla="*/ 389 w 382"/>
                  <a:gd name="T27" fmla="*/ 42 h 96"/>
                  <a:gd name="T28" fmla="*/ 383 w 382"/>
                  <a:gd name="T29" fmla="*/ 42 h 96"/>
                  <a:gd name="T30" fmla="*/ 353 w 382"/>
                  <a:gd name="T31" fmla="*/ 66 h 96"/>
                  <a:gd name="T32" fmla="*/ 312 w 382"/>
                  <a:gd name="T33" fmla="*/ 78 h 96"/>
                  <a:gd name="T34" fmla="*/ 270 w 382"/>
                  <a:gd name="T35" fmla="*/ 90 h 96"/>
                  <a:gd name="T36" fmla="*/ 216 w 382"/>
                  <a:gd name="T37" fmla="*/ 96 h 96"/>
                  <a:gd name="T38" fmla="*/ 216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Freeform 1079">
                <a:extLst>
                  <a:ext uri="{FF2B5EF4-FFF2-40B4-BE49-F238E27FC236}">
                    <a16:creationId xmlns:a16="http://schemas.microsoft.com/office/drawing/2014/main" id="{C71C5428-9CE8-E84D-901E-0E14B8C4ECD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Freeform 1080">
                <a:extLst>
                  <a:ext uri="{FF2B5EF4-FFF2-40B4-BE49-F238E27FC236}">
                    <a16:creationId xmlns:a16="http://schemas.microsoft.com/office/drawing/2014/main" id="{7E47AEFD-FB4B-F5AF-97C9-19088115C98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Freeform 1081">
                <a:extLst>
                  <a:ext uri="{FF2B5EF4-FFF2-40B4-BE49-F238E27FC236}">
                    <a16:creationId xmlns:a16="http://schemas.microsoft.com/office/drawing/2014/main" id="{48F77372-8690-2CE2-23F5-52A5F3EB5FE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Freeform 1082">
                <a:extLst>
                  <a:ext uri="{FF2B5EF4-FFF2-40B4-BE49-F238E27FC236}">
                    <a16:creationId xmlns:a16="http://schemas.microsoft.com/office/drawing/2014/main" id="{1C4F36D8-2B32-6DB3-A324-D16968E574A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Freeform 1083">
                <a:extLst>
                  <a:ext uri="{FF2B5EF4-FFF2-40B4-BE49-F238E27FC236}">
                    <a16:creationId xmlns:a16="http://schemas.microsoft.com/office/drawing/2014/main" id="{0F78F7EB-2506-721A-B50A-EDAC141537E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6 w 185"/>
                  <a:gd name="T5" fmla="*/ 36 h 210"/>
                  <a:gd name="T6" fmla="*/ 162 w 185"/>
                  <a:gd name="T7" fmla="*/ 72 h 210"/>
                  <a:gd name="T8" fmla="*/ 168 w 185"/>
                  <a:gd name="T9" fmla="*/ 90 h 210"/>
                  <a:gd name="T10" fmla="*/ 174 w 185"/>
                  <a:gd name="T11" fmla="*/ 114 h 210"/>
                  <a:gd name="T12" fmla="*/ 168 w 185"/>
                  <a:gd name="T13" fmla="*/ 138 h 210"/>
                  <a:gd name="T14" fmla="*/ 156 w 185"/>
                  <a:gd name="T15" fmla="*/ 162 h 210"/>
                  <a:gd name="T16" fmla="*/ 126 w 185"/>
                  <a:gd name="T17" fmla="*/ 180 h 210"/>
                  <a:gd name="T18" fmla="*/ 90 w 185"/>
                  <a:gd name="T19" fmla="*/ 198 h 210"/>
                  <a:gd name="T20" fmla="*/ 103 w 185"/>
                  <a:gd name="T21" fmla="*/ 210 h 210"/>
                  <a:gd name="T22" fmla="*/ 138 w 185"/>
                  <a:gd name="T23" fmla="*/ 192 h 210"/>
                  <a:gd name="T24" fmla="*/ 168 w 185"/>
                  <a:gd name="T25" fmla="*/ 168 h 210"/>
                  <a:gd name="T26" fmla="*/ 186 w 185"/>
                  <a:gd name="T27" fmla="*/ 144 h 210"/>
                  <a:gd name="T28" fmla="*/ 192 w 185"/>
                  <a:gd name="T29" fmla="*/ 114 h 210"/>
                  <a:gd name="T30" fmla="*/ 186 w 185"/>
                  <a:gd name="T31" fmla="*/ 90 h 210"/>
                  <a:gd name="T32" fmla="*/ 180 w 185"/>
                  <a:gd name="T33" fmla="*/ 66 h 210"/>
                  <a:gd name="T34" fmla="*/ 162 w 185"/>
                  <a:gd name="T35" fmla="*/ 48 h 210"/>
                  <a:gd name="T36" fmla="*/ 138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Freeform 1084">
                <a:extLst>
                  <a:ext uri="{FF2B5EF4-FFF2-40B4-BE49-F238E27FC236}">
                    <a16:creationId xmlns:a16="http://schemas.microsoft.com/office/drawing/2014/main" id="{BD5E68F3-5222-F2D5-88D6-0F481D2AA26D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" name="Group 1085">
                <a:extLst>
                  <a:ext uri="{FF2B5EF4-FFF2-40B4-BE49-F238E27FC236}">
                    <a16:creationId xmlns:a16="http://schemas.microsoft.com/office/drawing/2014/main" id="{70B8E44E-4C88-3852-60BF-2840DCBAA2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" name="Oval 1086">
                  <a:extLst>
                    <a:ext uri="{FF2B5EF4-FFF2-40B4-BE49-F238E27FC236}">
                      <a16:creationId xmlns:a16="http://schemas.microsoft.com/office/drawing/2014/main" id="{8BD92E17-2E85-0D90-9445-707B7E4CF9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7" name="Oval 1087">
                  <a:extLst>
                    <a:ext uri="{FF2B5EF4-FFF2-40B4-BE49-F238E27FC236}">
                      <a16:creationId xmlns:a16="http://schemas.microsoft.com/office/drawing/2014/main" id="{2BA29C21-4A43-ACE6-C71F-61BD4C7194A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8" name="Oval 1088">
                  <a:extLst>
                    <a:ext uri="{FF2B5EF4-FFF2-40B4-BE49-F238E27FC236}">
                      <a16:creationId xmlns:a16="http://schemas.microsoft.com/office/drawing/2014/main" id="{83AD65D5-8292-F087-11FC-E7E06703BE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9" name="Oval 1089">
                  <a:extLst>
                    <a:ext uri="{FF2B5EF4-FFF2-40B4-BE49-F238E27FC236}">
                      <a16:creationId xmlns:a16="http://schemas.microsoft.com/office/drawing/2014/main" id="{72D39D01-868C-F5CC-77B4-618B82C150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11330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31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32" name="Rectangle 1092">
            <a:extLst>
              <a:ext uri="{FF2B5EF4-FFF2-40B4-BE49-F238E27FC236}">
                <a16:creationId xmlns:a16="http://schemas.microsoft.com/office/drawing/2014/main" id="{F326C548-0EE1-77EF-F8EC-C71EB8883BB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262AC-0E81-4A01-BCE6-7201416DE85D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11333" name="Rectangle 1093">
            <a:extLst>
              <a:ext uri="{FF2B5EF4-FFF2-40B4-BE49-F238E27FC236}">
                <a16:creationId xmlns:a16="http://schemas.microsoft.com/office/drawing/2014/main" id="{495B0988-1160-C98E-1E8A-EBF9AFEEE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34" name="Rectangle 1094">
            <a:extLst>
              <a:ext uri="{FF2B5EF4-FFF2-40B4-BE49-F238E27FC236}">
                <a16:creationId xmlns:a16="http://schemas.microsoft.com/office/drawing/2014/main" id="{3DD094C1-0B3A-8889-637B-E01C26D6F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AD631-D2EF-406E-BEFC-0FBE1FE98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7355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4427FA7-D084-0954-F29A-5340EDDCD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0765B-25D6-442F-9D39-BF4CDDEE71D4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8A4F2B2A-EF33-FA74-A7F6-30F6D0736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715C3D45-4937-A0D5-B3B6-355E0EE1E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EB9C-D200-4F3F-8606-02DFCAB75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3702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A637AB8A-BE8E-F509-0AA5-C631FDAEB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170F2-94DB-46AF-B02E-68E764B7010B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33D411E1-AD4E-89C4-34A0-255637E3C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8D82EF34-8385-6F9E-D5AB-F5BDC0D5C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1AC58-ACF5-4FF0-A0F7-BD6DA49A2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92732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0BC10785-B3B6-67C9-05BC-2A01F5CB3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F2836-358F-44E8-8647-5E88448E80DB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50FF4099-E486-C394-6161-56BA757EF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E82122CD-3DCF-0D50-08BE-ED401C56B6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0B065-DF71-453B-8338-D28A730FB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3028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43BE3E13-492E-9963-04EE-88CED5087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723BC-66BE-40C8-9EB6-DFB0ED5FFD20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0653DB05-756D-1CE1-9F43-BCB0028D0E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4B414A0C-9252-2385-6924-F8DAA5B76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605C4-ED67-4EF0-ACF3-A05A07879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33988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3F79C3BA-89CD-5577-1BD1-D8488B8C2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98712-11FD-4E19-A8B6-7768FBCF7DCB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C7C1FC91-B51B-DF4E-7D07-3D5998330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28D26C56-7284-EF6D-31C0-E380FECCE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A4427-7D53-462E-ABF5-6027568EC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78401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36970692-DFD1-59F7-347F-5C1E81A7E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EA8E-D400-40BA-9D53-8845AFC29E88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A099DFAC-C44C-C50B-CCCC-C6A661778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3895282C-4E05-D28B-2139-7C815994A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F9F7-CED6-4BA6-8DE1-F0DDCE4AD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8650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CF3BB7A2-A066-ECC8-0408-5ACC572E5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C559B-579B-44ED-A928-2C231EAF8E82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61C42266-BDF9-0F3E-4E56-08B3BF9DF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70FEC86A-6036-58B3-7AEB-1DD70C763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5C17-8338-4728-A044-F8DEE8AAF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446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29020A1-6D7B-479C-3D1C-F654F7AAB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E9FD-E5C5-45E8-8DB9-F6AC2678222E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A38347B7-1759-8582-AE73-9389A4163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B314B004-B282-5C7E-928B-CA58C1BE5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FA74-76FF-40A3-AF3B-F1E7323C5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97876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BDA06B05-53B7-74A2-2B1D-84DBF78D63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E4123-C53F-44CE-B04D-E80165232D10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08349D90-577E-BA42-A798-5D811E1A1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5A762C72-4841-E8AD-B4B7-B609EAD41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7FC3C-F264-42D0-B45D-D5C5D12FD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1473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50D5FC3E-2248-7239-4D88-BCE961EAB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F3CF4-6144-4CF1-93C9-5A4C6930DB9E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6615DBE3-AFB4-9731-EDCD-100215A39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B1526986-D24D-8D2E-0AB4-E7D4E2544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13D5-AB39-4E82-A961-70B36FF9B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768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>
              <a:ext uri="{FF2B5EF4-FFF2-40B4-BE49-F238E27FC236}">
                <a16:creationId xmlns:a16="http://schemas.microsoft.com/office/drawing/2014/main" id="{9AF540E2-7B0F-4F2E-EFBF-E85B60C57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41C11-0A35-4ADD-9ADC-8A0B4038467E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BC280E41-5B1B-1E1C-773B-C38F915D4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AF11F714-9512-8292-EE1A-3068C2ED8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44E6-15EF-4395-897F-4049CB38F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21108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8413A060-A8CA-4226-5D86-E1D35712A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D3C59-5AFB-4DFB-A43B-B19E0015D9B6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0AE531DA-7137-BB9E-A1E9-5AB749DE4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545F97E5-AE00-7DAF-2F09-959207AF7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AB653-D033-4A3E-90AA-5E84C49F3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9060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36254AA4-3759-FD8A-75E5-E12AA8166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2EA63-5995-43C5-8873-D7E3586C5802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48CAA7F4-6F65-1C04-EB60-3D592F62B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4856565B-26EC-8DD7-59D6-30963927F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36569-FCCC-493E-BD01-EDB674FDF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4543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775A7896-3D97-5034-D6E7-492174694528}"/>
              </a:ext>
            </a:extLst>
          </p:cNvPr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4A7C28C0-98B9-3D60-51F1-B61B7E0F9863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5C6B166F-FC2B-ADC9-7D6B-78D5031744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66 w 5740"/>
                <a:gd name="T1" fmla="*/ 5 h 4316"/>
                <a:gd name="T2" fmla="*/ 0 w 5740"/>
                <a:gd name="T3" fmla="*/ 5 h 4316"/>
                <a:gd name="T4" fmla="*/ 0 w 5740"/>
                <a:gd name="T5" fmla="*/ 0 h 4316"/>
                <a:gd name="T6" fmla="*/ 5866 w 5740"/>
                <a:gd name="T7" fmla="*/ 0 h 4316"/>
                <a:gd name="T8" fmla="*/ 5866 w 5740"/>
                <a:gd name="T9" fmla="*/ 5 h 4316"/>
                <a:gd name="T10" fmla="*/ 5866 w 5740"/>
                <a:gd name="T11" fmla="*/ 5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34" name="Group 5">
              <a:extLst>
                <a:ext uri="{FF2B5EF4-FFF2-40B4-BE49-F238E27FC236}">
                  <a16:creationId xmlns:a16="http://schemas.microsoft.com/office/drawing/2014/main" id="{E12B5718-A349-4D9B-8C80-CD919A54D2C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246" name="Oval 6">
                <a:extLst>
                  <a:ext uri="{FF2B5EF4-FFF2-40B4-BE49-F238E27FC236}">
                    <a16:creationId xmlns:a16="http://schemas.microsoft.com/office/drawing/2014/main" id="{E1681198-2462-9D00-95FE-2054CF1C6EA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" name="Oval 7">
                <a:extLst>
                  <a:ext uri="{FF2B5EF4-FFF2-40B4-BE49-F238E27FC236}">
                    <a16:creationId xmlns:a16="http://schemas.microsoft.com/office/drawing/2014/main" id="{005D1D82-8034-A9D8-715A-24DCC3E729F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" name="Oval 8">
                <a:extLst>
                  <a:ext uri="{FF2B5EF4-FFF2-40B4-BE49-F238E27FC236}">
                    <a16:creationId xmlns:a16="http://schemas.microsoft.com/office/drawing/2014/main" id="{D6D53F08-664F-25C1-402D-BAF56049067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" name="Oval 9">
                <a:extLst>
                  <a:ext uri="{FF2B5EF4-FFF2-40B4-BE49-F238E27FC236}">
                    <a16:creationId xmlns:a16="http://schemas.microsoft.com/office/drawing/2014/main" id="{AF69A4A5-24ED-AEBF-CF40-E0F7B138B4E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Oval 10">
                <a:extLst>
                  <a:ext uri="{FF2B5EF4-FFF2-40B4-BE49-F238E27FC236}">
                    <a16:creationId xmlns:a16="http://schemas.microsoft.com/office/drawing/2014/main" id="{9DE44B26-96F7-67EC-7C83-652C30D96A0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1" name="Freeform 11">
                <a:extLst>
                  <a:ext uri="{FF2B5EF4-FFF2-40B4-BE49-F238E27FC236}">
                    <a16:creationId xmlns:a16="http://schemas.microsoft.com/office/drawing/2014/main" id="{6875AE84-1170-BAC6-CFD5-93EF976A3E8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2" name="Freeform 12">
                <a:extLst>
                  <a:ext uri="{FF2B5EF4-FFF2-40B4-BE49-F238E27FC236}">
                    <a16:creationId xmlns:a16="http://schemas.microsoft.com/office/drawing/2014/main" id="{B109E748-4B1B-9DD4-2DBF-27CCB8A31F0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3" name="Freeform 13">
                <a:extLst>
                  <a:ext uri="{FF2B5EF4-FFF2-40B4-BE49-F238E27FC236}">
                    <a16:creationId xmlns:a16="http://schemas.microsoft.com/office/drawing/2014/main" id="{DBC606C5-9392-FE74-CB3F-F9802EBFA20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4" name="Freeform 14">
                <a:extLst>
                  <a:ext uri="{FF2B5EF4-FFF2-40B4-BE49-F238E27FC236}">
                    <a16:creationId xmlns:a16="http://schemas.microsoft.com/office/drawing/2014/main" id="{EA5B8C43-173F-57A0-BF66-1974B795F2E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5" name="Freeform 15">
                <a:extLst>
                  <a:ext uri="{FF2B5EF4-FFF2-40B4-BE49-F238E27FC236}">
                    <a16:creationId xmlns:a16="http://schemas.microsoft.com/office/drawing/2014/main" id="{D6899397-3EC4-F37F-8BC2-D550632A008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6" name="Oval 16">
                <a:extLst>
                  <a:ext uri="{FF2B5EF4-FFF2-40B4-BE49-F238E27FC236}">
                    <a16:creationId xmlns:a16="http://schemas.microsoft.com/office/drawing/2014/main" id="{9C72AD27-365A-3FDC-3D48-7A6A35C837E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7">
              <a:extLst>
                <a:ext uri="{FF2B5EF4-FFF2-40B4-BE49-F238E27FC236}">
                  <a16:creationId xmlns:a16="http://schemas.microsoft.com/office/drawing/2014/main" id="{5C9FF656-0478-9382-4EDF-BEA252B646A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258" name="Oval 18">
                <a:extLst>
                  <a:ext uri="{FF2B5EF4-FFF2-40B4-BE49-F238E27FC236}">
                    <a16:creationId xmlns:a16="http://schemas.microsoft.com/office/drawing/2014/main" id="{BAF26231-6A88-1B50-6E27-38620121B06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9" name="Oval 19">
                <a:extLst>
                  <a:ext uri="{FF2B5EF4-FFF2-40B4-BE49-F238E27FC236}">
                    <a16:creationId xmlns:a16="http://schemas.microsoft.com/office/drawing/2014/main" id="{077045E7-D8BC-E6C7-FC31-A2E34C88A5E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" name="Oval 20">
                <a:extLst>
                  <a:ext uri="{FF2B5EF4-FFF2-40B4-BE49-F238E27FC236}">
                    <a16:creationId xmlns:a16="http://schemas.microsoft.com/office/drawing/2014/main" id="{82DE199A-D42B-765B-8CED-6B9441FA433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1" name="Oval 21">
                <a:extLst>
                  <a:ext uri="{FF2B5EF4-FFF2-40B4-BE49-F238E27FC236}">
                    <a16:creationId xmlns:a16="http://schemas.microsoft.com/office/drawing/2014/main" id="{8647AB73-3515-EEDB-401A-BC027C36F90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2" name="Oval 22">
                <a:extLst>
                  <a:ext uri="{FF2B5EF4-FFF2-40B4-BE49-F238E27FC236}">
                    <a16:creationId xmlns:a16="http://schemas.microsoft.com/office/drawing/2014/main" id="{C65F32A0-37B9-2ADD-A9DC-8061ACF2FA2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3" name="Oval 23">
                <a:extLst>
                  <a:ext uri="{FF2B5EF4-FFF2-40B4-BE49-F238E27FC236}">
                    <a16:creationId xmlns:a16="http://schemas.microsoft.com/office/drawing/2014/main" id="{11A9DAE9-55FA-3E4A-CCAC-53DC33281D7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4" name="Oval 24">
                <a:extLst>
                  <a:ext uri="{FF2B5EF4-FFF2-40B4-BE49-F238E27FC236}">
                    <a16:creationId xmlns:a16="http://schemas.microsoft.com/office/drawing/2014/main" id="{5343F828-61F5-89A6-B58A-C5AFBA63EF5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5" name="Oval 25">
                <a:extLst>
                  <a:ext uri="{FF2B5EF4-FFF2-40B4-BE49-F238E27FC236}">
                    <a16:creationId xmlns:a16="http://schemas.microsoft.com/office/drawing/2014/main" id="{1EB769F2-64F0-0DF6-BB65-B245D2BF715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6" name="Freeform 26">
                <a:extLst>
                  <a:ext uri="{FF2B5EF4-FFF2-40B4-BE49-F238E27FC236}">
                    <a16:creationId xmlns:a16="http://schemas.microsoft.com/office/drawing/2014/main" id="{833875F1-8F48-017D-3D7F-EA50D31D549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7" name="Freeform 27">
                <a:extLst>
                  <a:ext uri="{FF2B5EF4-FFF2-40B4-BE49-F238E27FC236}">
                    <a16:creationId xmlns:a16="http://schemas.microsoft.com/office/drawing/2014/main" id="{36F0CEF9-C10A-7C98-E245-FCB45FCA3AD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8" name="Freeform 28">
                <a:extLst>
                  <a:ext uri="{FF2B5EF4-FFF2-40B4-BE49-F238E27FC236}">
                    <a16:creationId xmlns:a16="http://schemas.microsoft.com/office/drawing/2014/main" id="{1567AC32-21F7-A9DF-320D-326A2801AE5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9" name="Freeform 29">
                <a:extLst>
                  <a:ext uri="{FF2B5EF4-FFF2-40B4-BE49-F238E27FC236}">
                    <a16:creationId xmlns:a16="http://schemas.microsoft.com/office/drawing/2014/main" id="{8A952533-FE18-A389-8F79-84F44B4FE49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9" name="Freeform 30">
                <a:extLst>
                  <a:ext uri="{FF2B5EF4-FFF2-40B4-BE49-F238E27FC236}">
                    <a16:creationId xmlns:a16="http://schemas.microsoft.com/office/drawing/2014/main" id="{147CE3F3-50F3-8F81-EAC3-48E0BA4FC83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0" name="Freeform 31">
                <a:extLst>
                  <a:ext uri="{FF2B5EF4-FFF2-40B4-BE49-F238E27FC236}">
                    <a16:creationId xmlns:a16="http://schemas.microsoft.com/office/drawing/2014/main" id="{0A283573-8F5B-9CA4-C775-D99AA437E17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2" name="Freeform 32">
                <a:extLst>
                  <a:ext uri="{FF2B5EF4-FFF2-40B4-BE49-F238E27FC236}">
                    <a16:creationId xmlns:a16="http://schemas.microsoft.com/office/drawing/2014/main" id="{BF0E1AE2-A3DA-1B71-B9B0-117077CC857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3" name="Freeform 33">
                <a:extLst>
                  <a:ext uri="{FF2B5EF4-FFF2-40B4-BE49-F238E27FC236}">
                    <a16:creationId xmlns:a16="http://schemas.microsoft.com/office/drawing/2014/main" id="{6E32BCB3-EA46-CB4A-ACBE-BDAB6CF6A3B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4" name="Freeform 34">
                <a:extLst>
                  <a:ext uri="{FF2B5EF4-FFF2-40B4-BE49-F238E27FC236}">
                    <a16:creationId xmlns:a16="http://schemas.microsoft.com/office/drawing/2014/main" id="{5BEB931C-C849-DCCC-4F74-796A9C3F0CD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4" name="Freeform 35">
                <a:extLst>
                  <a:ext uri="{FF2B5EF4-FFF2-40B4-BE49-F238E27FC236}">
                    <a16:creationId xmlns:a16="http://schemas.microsoft.com/office/drawing/2014/main" id="{0513858D-3015-29F3-73A9-F8457AA9EF4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36" name="Group 36">
              <a:extLst>
                <a:ext uri="{FF2B5EF4-FFF2-40B4-BE49-F238E27FC236}">
                  <a16:creationId xmlns:a16="http://schemas.microsoft.com/office/drawing/2014/main" id="{BD3396D2-15A6-F270-9A30-36C232E5421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277" name="Freeform 37">
                <a:extLst>
                  <a:ext uri="{FF2B5EF4-FFF2-40B4-BE49-F238E27FC236}">
                    <a16:creationId xmlns:a16="http://schemas.microsoft.com/office/drawing/2014/main" id="{7EC9F323-6E86-9A10-83F7-0BFCCA777E8D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8" name="Freeform 38">
                <a:extLst>
                  <a:ext uri="{FF2B5EF4-FFF2-40B4-BE49-F238E27FC236}">
                    <a16:creationId xmlns:a16="http://schemas.microsoft.com/office/drawing/2014/main" id="{8393B417-2DC8-4ADD-65A4-7D746BA153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9" name="Freeform 39">
                <a:extLst>
                  <a:ext uri="{FF2B5EF4-FFF2-40B4-BE49-F238E27FC236}">
                    <a16:creationId xmlns:a16="http://schemas.microsoft.com/office/drawing/2014/main" id="{AF799E19-59F7-F090-70B6-5203BF997E8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0" name="Freeform 40">
                <a:extLst>
                  <a:ext uri="{FF2B5EF4-FFF2-40B4-BE49-F238E27FC236}">
                    <a16:creationId xmlns:a16="http://schemas.microsoft.com/office/drawing/2014/main" id="{127FA4E6-3AA6-5EE0-F4EC-1F67821EB2C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1" name="Freeform 41">
                <a:extLst>
                  <a:ext uri="{FF2B5EF4-FFF2-40B4-BE49-F238E27FC236}">
                    <a16:creationId xmlns:a16="http://schemas.microsoft.com/office/drawing/2014/main" id="{602275F8-9CAE-6AE6-4A6B-7A729CBA62C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2" name="Freeform 42">
                <a:extLst>
                  <a:ext uri="{FF2B5EF4-FFF2-40B4-BE49-F238E27FC236}">
                    <a16:creationId xmlns:a16="http://schemas.microsoft.com/office/drawing/2014/main" id="{9E10FB7C-417C-D429-8942-EE3161897E0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3" name="Freeform 43">
                <a:extLst>
                  <a:ext uri="{FF2B5EF4-FFF2-40B4-BE49-F238E27FC236}">
                    <a16:creationId xmlns:a16="http://schemas.microsoft.com/office/drawing/2014/main" id="{D6F8C9E8-51C6-6ECC-36BE-CF833071B2F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7" name="Freeform 44">
                <a:extLst>
                  <a:ext uri="{FF2B5EF4-FFF2-40B4-BE49-F238E27FC236}">
                    <a16:creationId xmlns:a16="http://schemas.microsoft.com/office/drawing/2014/main" id="{7DEDC72A-F01B-D476-AFB9-C6151F803B1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5" name="Freeform 45">
                <a:extLst>
                  <a:ext uri="{FF2B5EF4-FFF2-40B4-BE49-F238E27FC236}">
                    <a16:creationId xmlns:a16="http://schemas.microsoft.com/office/drawing/2014/main" id="{1D50603F-3A0F-9A51-A048-EBAF1219754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6" name="Freeform 46">
                <a:extLst>
                  <a:ext uri="{FF2B5EF4-FFF2-40B4-BE49-F238E27FC236}">
                    <a16:creationId xmlns:a16="http://schemas.microsoft.com/office/drawing/2014/main" id="{70B26911-7EE7-E675-EC48-85F403993DF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7" name="Freeform 47">
                <a:extLst>
                  <a:ext uri="{FF2B5EF4-FFF2-40B4-BE49-F238E27FC236}">
                    <a16:creationId xmlns:a16="http://schemas.microsoft.com/office/drawing/2014/main" id="{B8964C79-D6FB-B6A9-D3D0-F7894AF9E25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8" name="Oval 48">
                <a:extLst>
                  <a:ext uri="{FF2B5EF4-FFF2-40B4-BE49-F238E27FC236}">
                    <a16:creationId xmlns:a16="http://schemas.microsoft.com/office/drawing/2014/main" id="{BBCB30AD-5A34-3D98-69AF-D4CBE8AE3CA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9" name="Oval 49">
                <a:extLst>
                  <a:ext uri="{FF2B5EF4-FFF2-40B4-BE49-F238E27FC236}">
                    <a16:creationId xmlns:a16="http://schemas.microsoft.com/office/drawing/2014/main" id="{DEA0D825-9096-4074-51FA-572ED9A004F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0" name="Oval 50">
                <a:extLst>
                  <a:ext uri="{FF2B5EF4-FFF2-40B4-BE49-F238E27FC236}">
                    <a16:creationId xmlns:a16="http://schemas.microsoft.com/office/drawing/2014/main" id="{A04D2930-924C-B6B1-3A88-E42CD118FB1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1" name="Oval 51">
                <a:extLst>
                  <a:ext uri="{FF2B5EF4-FFF2-40B4-BE49-F238E27FC236}">
                    <a16:creationId xmlns:a16="http://schemas.microsoft.com/office/drawing/2014/main" id="{028EEAAB-9EC6-FC37-B71B-86FA803B03A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2" name="Oval 52">
                <a:extLst>
                  <a:ext uri="{FF2B5EF4-FFF2-40B4-BE49-F238E27FC236}">
                    <a16:creationId xmlns:a16="http://schemas.microsoft.com/office/drawing/2014/main" id="{08EE3548-88C0-F675-F265-CA27B830553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3" name="Oval 53">
                <a:extLst>
                  <a:ext uri="{FF2B5EF4-FFF2-40B4-BE49-F238E27FC236}">
                    <a16:creationId xmlns:a16="http://schemas.microsoft.com/office/drawing/2014/main" id="{E91218C5-2223-C9BE-F7E7-24861CAA76B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7" name="Group 54">
              <a:extLst>
                <a:ext uri="{FF2B5EF4-FFF2-40B4-BE49-F238E27FC236}">
                  <a16:creationId xmlns:a16="http://schemas.microsoft.com/office/drawing/2014/main" id="{B47F65F2-349B-906E-B388-06979916BB7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>
                <a:extLst>
                  <a:ext uri="{FF2B5EF4-FFF2-40B4-BE49-F238E27FC236}">
                    <a16:creationId xmlns:a16="http://schemas.microsoft.com/office/drawing/2014/main" id="{2A8F0A2A-788B-6590-D033-8B3293F1E56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6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6 w 382"/>
                  <a:gd name="T19" fmla="*/ 96 h 96"/>
                  <a:gd name="T20" fmla="*/ 270 w 382"/>
                  <a:gd name="T21" fmla="*/ 90 h 96"/>
                  <a:gd name="T22" fmla="*/ 318 w 382"/>
                  <a:gd name="T23" fmla="*/ 84 h 96"/>
                  <a:gd name="T24" fmla="*/ 359 w 382"/>
                  <a:gd name="T25" fmla="*/ 66 h 96"/>
                  <a:gd name="T26" fmla="*/ 389 w 382"/>
                  <a:gd name="T27" fmla="*/ 42 h 96"/>
                  <a:gd name="T28" fmla="*/ 383 w 382"/>
                  <a:gd name="T29" fmla="*/ 42 h 96"/>
                  <a:gd name="T30" fmla="*/ 353 w 382"/>
                  <a:gd name="T31" fmla="*/ 66 h 96"/>
                  <a:gd name="T32" fmla="*/ 312 w 382"/>
                  <a:gd name="T33" fmla="*/ 78 h 96"/>
                  <a:gd name="T34" fmla="*/ 270 w 382"/>
                  <a:gd name="T35" fmla="*/ 90 h 96"/>
                  <a:gd name="T36" fmla="*/ 216 w 382"/>
                  <a:gd name="T37" fmla="*/ 96 h 96"/>
                  <a:gd name="T38" fmla="*/ 216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9" name="Freeform 56">
                <a:extLst>
                  <a:ext uri="{FF2B5EF4-FFF2-40B4-BE49-F238E27FC236}">
                    <a16:creationId xmlns:a16="http://schemas.microsoft.com/office/drawing/2014/main" id="{CD98855F-4009-7FAA-971D-3E241508DB0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0" name="Freeform 57">
                <a:extLst>
                  <a:ext uri="{FF2B5EF4-FFF2-40B4-BE49-F238E27FC236}">
                    <a16:creationId xmlns:a16="http://schemas.microsoft.com/office/drawing/2014/main" id="{8D8B5691-1611-E6AC-A2D9-CEA929D316B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1" name="Freeform 58">
                <a:extLst>
                  <a:ext uri="{FF2B5EF4-FFF2-40B4-BE49-F238E27FC236}">
                    <a16:creationId xmlns:a16="http://schemas.microsoft.com/office/drawing/2014/main" id="{71BC1FC6-9A81-D9D5-C9E0-E57724B91C6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2" name="Freeform 59">
                <a:extLst>
                  <a:ext uri="{FF2B5EF4-FFF2-40B4-BE49-F238E27FC236}">
                    <a16:creationId xmlns:a16="http://schemas.microsoft.com/office/drawing/2014/main" id="{4E639C3F-D213-E952-5E97-2A045007E5C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3" name="Freeform 60">
                <a:extLst>
                  <a:ext uri="{FF2B5EF4-FFF2-40B4-BE49-F238E27FC236}">
                    <a16:creationId xmlns:a16="http://schemas.microsoft.com/office/drawing/2014/main" id="{F0A4F4CF-FE2D-5D65-B364-AFC7EF9E00D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6 w 185"/>
                  <a:gd name="T5" fmla="*/ 36 h 210"/>
                  <a:gd name="T6" fmla="*/ 162 w 185"/>
                  <a:gd name="T7" fmla="*/ 72 h 210"/>
                  <a:gd name="T8" fmla="*/ 168 w 185"/>
                  <a:gd name="T9" fmla="*/ 90 h 210"/>
                  <a:gd name="T10" fmla="*/ 174 w 185"/>
                  <a:gd name="T11" fmla="*/ 114 h 210"/>
                  <a:gd name="T12" fmla="*/ 168 w 185"/>
                  <a:gd name="T13" fmla="*/ 138 h 210"/>
                  <a:gd name="T14" fmla="*/ 156 w 185"/>
                  <a:gd name="T15" fmla="*/ 162 h 210"/>
                  <a:gd name="T16" fmla="*/ 126 w 185"/>
                  <a:gd name="T17" fmla="*/ 180 h 210"/>
                  <a:gd name="T18" fmla="*/ 90 w 185"/>
                  <a:gd name="T19" fmla="*/ 198 h 210"/>
                  <a:gd name="T20" fmla="*/ 103 w 185"/>
                  <a:gd name="T21" fmla="*/ 210 h 210"/>
                  <a:gd name="T22" fmla="*/ 138 w 185"/>
                  <a:gd name="T23" fmla="*/ 192 h 210"/>
                  <a:gd name="T24" fmla="*/ 168 w 185"/>
                  <a:gd name="T25" fmla="*/ 168 h 210"/>
                  <a:gd name="T26" fmla="*/ 186 w 185"/>
                  <a:gd name="T27" fmla="*/ 144 h 210"/>
                  <a:gd name="T28" fmla="*/ 192 w 185"/>
                  <a:gd name="T29" fmla="*/ 114 h 210"/>
                  <a:gd name="T30" fmla="*/ 186 w 185"/>
                  <a:gd name="T31" fmla="*/ 90 h 210"/>
                  <a:gd name="T32" fmla="*/ 180 w 185"/>
                  <a:gd name="T33" fmla="*/ 66 h 210"/>
                  <a:gd name="T34" fmla="*/ 162 w 185"/>
                  <a:gd name="T35" fmla="*/ 48 h 210"/>
                  <a:gd name="T36" fmla="*/ 138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4" name="Freeform 61">
                <a:extLst>
                  <a:ext uri="{FF2B5EF4-FFF2-40B4-BE49-F238E27FC236}">
                    <a16:creationId xmlns:a16="http://schemas.microsoft.com/office/drawing/2014/main" id="{8A649173-6995-8D42-78DE-924E71884658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45" name="Group 62">
                <a:extLst>
                  <a:ext uri="{FF2B5EF4-FFF2-40B4-BE49-F238E27FC236}">
                    <a16:creationId xmlns:a16="http://schemas.microsoft.com/office/drawing/2014/main" id="{91EB32C4-80EE-6781-C45F-48AD94EC6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>
                  <a:extLst>
                    <a:ext uri="{FF2B5EF4-FFF2-40B4-BE49-F238E27FC236}">
                      <a16:creationId xmlns:a16="http://schemas.microsoft.com/office/drawing/2014/main" id="{EF9FA52E-734D-3843-3C1F-15E69731765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047" name="Oval 64">
                  <a:extLst>
                    <a:ext uri="{FF2B5EF4-FFF2-40B4-BE49-F238E27FC236}">
                      <a16:creationId xmlns:a16="http://schemas.microsoft.com/office/drawing/2014/main" id="{08D3EA86-E34B-0F6F-9DDA-24FF48C0AF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048" name="Oval 65">
                  <a:extLst>
                    <a:ext uri="{FF2B5EF4-FFF2-40B4-BE49-F238E27FC236}">
                      <a16:creationId xmlns:a16="http://schemas.microsoft.com/office/drawing/2014/main" id="{93EF73A4-75F5-7728-C0BE-DE9B65CED4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049" name="Oval 66">
                  <a:extLst>
                    <a:ext uri="{FF2B5EF4-FFF2-40B4-BE49-F238E27FC236}">
                      <a16:creationId xmlns:a16="http://schemas.microsoft.com/office/drawing/2014/main" id="{AFC40656-93B5-3D1A-6854-0F86CD64F9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10307" name="Rectangle 67">
            <a:extLst>
              <a:ext uri="{FF2B5EF4-FFF2-40B4-BE49-F238E27FC236}">
                <a16:creationId xmlns:a16="http://schemas.microsoft.com/office/drawing/2014/main" id="{901B5F96-7806-328C-30B0-E07935666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8" name="Rectangle 68">
            <a:extLst>
              <a:ext uri="{FF2B5EF4-FFF2-40B4-BE49-F238E27FC236}">
                <a16:creationId xmlns:a16="http://schemas.microsoft.com/office/drawing/2014/main" id="{8E68B742-F3C0-DFE3-A548-13213CD0E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9" name="Rectangle 69">
            <a:extLst>
              <a:ext uri="{FF2B5EF4-FFF2-40B4-BE49-F238E27FC236}">
                <a16:creationId xmlns:a16="http://schemas.microsoft.com/office/drawing/2014/main" id="{DC7FF2F9-2A1B-5657-1370-EB6EE9EC44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E03227F-57A8-4E0C-BF96-FE90B56EDAFE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10310" name="Rectangle 70">
            <a:extLst>
              <a:ext uri="{FF2B5EF4-FFF2-40B4-BE49-F238E27FC236}">
                <a16:creationId xmlns:a16="http://schemas.microsoft.com/office/drawing/2014/main" id="{D1311549-6312-255F-510C-716BC0B86F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1" name="Rectangle 71">
            <a:extLst>
              <a:ext uri="{FF2B5EF4-FFF2-40B4-BE49-F238E27FC236}">
                <a16:creationId xmlns:a16="http://schemas.microsoft.com/office/drawing/2014/main" id="{6AD23F0A-B173-84AD-5B13-9640F866DA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17B4434-97AC-48AD-A73C-074397C11C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4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transition spd="slow"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arth" TargetMode="External"/><Relationship Id="rId2" Type="http://schemas.openxmlformats.org/officeDocument/2006/relationships/hyperlink" Target="https://en.wikipedia.org/wiki/3D_computer_graph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atellite_image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Aerial_photography" TargetMode="External"/><Relationship Id="rId7" Type="http://schemas.openxmlformats.org/officeDocument/2006/relationships/hyperlink" Target="https://en.wikipedia.org/wiki/Public_transportation" TargetMode="External"/><Relationship Id="rId2" Type="http://schemas.openxmlformats.org/officeDocument/2006/relationships/hyperlink" Target="https://en.wikipedia.org/wiki/Satellite_imag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ute_planner" TargetMode="External"/><Relationship Id="rId5" Type="http://schemas.openxmlformats.org/officeDocument/2006/relationships/hyperlink" Target="https://en.wikipedia.org/wiki/Google_Street_View" TargetMode="External"/><Relationship Id="rId4" Type="http://schemas.openxmlformats.org/officeDocument/2006/relationships/hyperlink" Target="https://en.wikipedia.org/wiki/Interactive_panora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397C16A-8F5E-9BD5-9942-C947AAF32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  <a:latin typeface="ArialMT" charset="0"/>
              </a:rPr>
              <a:t>Global  Positioning  System (GPS)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D525304-EF3C-1198-E905-7DF2E62816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46238"/>
            <a:ext cx="4038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FF9900"/>
                </a:solidFill>
                <a:cs typeface="Arial" pitchFamily="34" charset="0"/>
              </a:rPr>
              <a:t>The Global Positioning System (GPS)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cs typeface="Arial" pitchFamily="34" charset="0"/>
              </a:rPr>
              <a:t>    </a:t>
            </a:r>
            <a:r>
              <a:rPr lang="en-US" sz="2000" dirty="0">
                <a:cs typeface="Arial" pitchFamily="34" charset="0"/>
              </a:rPr>
              <a:t>is a satellite-based navigation system  made up of a network of 24 satellites placed into orbit by the </a:t>
            </a:r>
            <a:r>
              <a:rPr lang="en-US" sz="2000" dirty="0" err="1">
                <a:cs typeface="Arial" pitchFamily="34" charset="0"/>
              </a:rPr>
              <a:t>U.S.Department</a:t>
            </a:r>
            <a:r>
              <a:rPr lang="en-US" sz="2000" dirty="0">
                <a:cs typeface="Arial" pitchFamily="34" charset="0"/>
              </a:rPr>
              <a:t> of Defense.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FF9900"/>
                </a:solidFill>
                <a:cs typeface="Arial" pitchFamily="34" charset="0"/>
              </a:rPr>
              <a:t>GPS satellites</a:t>
            </a:r>
            <a:endParaRPr lang="en-US" sz="2400" b="1" dirty="0"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000" dirty="0">
                <a:cs typeface="Arial" pitchFamily="34" charset="0"/>
              </a:rPr>
              <a:t>24 Satellites in 6 planes, each plane has 4  satellites</a:t>
            </a:r>
          </a:p>
          <a:p>
            <a:pPr eaLnBrk="1" hangingPunct="1">
              <a:defRPr/>
            </a:pPr>
            <a:r>
              <a:rPr lang="en-US" sz="2000" dirty="0">
                <a:cs typeface="Arial" pitchFamily="34" charset="0"/>
              </a:rPr>
              <a:t>These space vehicles (SVs) send radio signals from space.</a:t>
            </a:r>
            <a:r>
              <a:rPr lang="en-US" sz="2400" dirty="0">
                <a:cs typeface="Arial" pitchFamily="34" charset="0"/>
              </a:rPr>
              <a:t> </a:t>
            </a:r>
          </a:p>
        </p:txBody>
      </p:sp>
      <p:pic>
        <p:nvPicPr>
          <p:cNvPr id="4100" name="Picture 5" descr="C:\Documents and Settings\zhao\My Documents\My Pictures\24satellite.jpg">
            <a:extLst>
              <a:ext uri="{FF2B5EF4-FFF2-40B4-BE49-F238E27FC236}">
                <a16:creationId xmlns:a16="http://schemas.microsoft.com/office/drawing/2014/main" id="{C9C893E0-BD3F-F2A3-B73A-9DA5D025FCBC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6875" y="2697163"/>
            <a:ext cx="2381250" cy="233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02CC5-3C8A-9CDE-476D-EA11E9C6AD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EF9B03-5F6E-4E7C-9B61-9CF57E6D35F8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539E2-701F-E76C-242F-D1389102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9F0EE-3D19-4174-A5D6-5388D9E608AB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0085-C987-7AC1-2404-9D18EA33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FFFF00"/>
                </a:solidFill>
              </a:rPr>
              <a:t>Google Earth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9683-C5DC-8576-0678-D6B68D9F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rgbClr val="92D050"/>
                </a:solidFill>
              </a:rPr>
              <a:t>Google Earth renders a </a:t>
            </a:r>
            <a:r>
              <a:rPr lang="en-IN" dirty="0">
                <a:solidFill>
                  <a:srgbClr val="92D050"/>
                </a:solidFill>
                <a:hlinkClick r:id="rId2" tooltip="3D computer graphics"/>
              </a:rPr>
              <a:t>3D</a:t>
            </a:r>
            <a:r>
              <a:rPr lang="en-IN" dirty="0">
                <a:solidFill>
                  <a:srgbClr val="92D050"/>
                </a:solidFill>
              </a:rPr>
              <a:t> representation of </a:t>
            </a:r>
            <a:r>
              <a:rPr lang="en-IN" dirty="0">
                <a:solidFill>
                  <a:srgbClr val="92D050"/>
                </a:solidFill>
                <a:hlinkClick r:id="rId3" tooltip="Earth"/>
              </a:rPr>
              <a:t>Earth</a:t>
            </a:r>
            <a:r>
              <a:rPr lang="en-IN" dirty="0">
                <a:solidFill>
                  <a:srgbClr val="92D050"/>
                </a:solidFill>
              </a:rPr>
              <a:t> based primarily on </a:t>
            </a:r>
            <a:r>
              <a:rPr lang="en-IN" dirty="0">
                <a:solidFill>
                  <a:srgbClr val="92D050"/>
                </a:solidFill>
                <a:hlinkClick r:id="rId4" tooltip="Satellite imagery"/>
              </a:rPr>
              <a:t>satellite imagery</a:t>
            </a:r>
            <a:r>
              <a:rPr lang="en-IN" dirty="0">
                <a:solidFill>
                  <a:srgbClr val="92D050"/>
                </a:solidFill>
              </a:rPr>
              <a:t>, allowing users to see cities and landscapes from various angles.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Now, Google Earth can also give us the images of geographical features of Moon and Mars also. 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/>
              <a:t>Google Earth is not allowed in many countries so as to keep the privacy of the areas with military importance.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8958-D65B-C004-37FC-26A932FC80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26EA6-F7DB-4D07-BA15-1ED8459CE60E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3C6D-65C2-E86B-7398-8488BEF6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25D2-50B1-4F83-8783-5D8C4929C85D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640-657C-3867-67CA-243E718E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Google Earth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56B7D810-9853-B424-B629-79971B9B1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7625" y="1600200"/>
            <a:ext cx="65087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1DA6E-6079-4D96-31C4-D651A68AC4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FBB005-F1D1-4DBC-9E0A-B01C4A869F67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ADDF9-7D0A-DD56-05C0-D8BAEB6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1B711D-0C0B-4691-AB8F-16FE3785609D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>
            <a:extLst>
              <a:ext uri="{FF2B5EF4-FFF2-40B4-BE49-F238E27FC236}">
                <a16:creationId xmlns:a16="http://schemas.microsoft.com/office/drawing/2014/main" id="{BE9E41E5-B9C7-F910-FCB5-BA3EC8306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FF00"/>
                </a:solidFill>
              </a:rPr>
              <a:t>Automated Vehicle Location System</a:t>
            </a:r>
          </a:p>
        </p:txBody>
      </p:sp>
      <p:sp>
        <p:nvSpPr>
          <p:cNvPr id="156675" name="Rectangle 1027">
            <a:extLst>
              <a:ext uri="{FF2B5EF4-FFF2-40B4-BE49-F238E27FC236}">
                <a16:creationId xmlns:a16="http://schemas.microsoft.com/office/drawing/2014/main" id="{7B387314-981D-FE98-ED7F-C053CC95B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ffectLst/>
              </a:rPr>
              <a:t>Where is the bus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 What direction is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ffectLst/>
              </a:rPr>
              <a:t>the bus traveling to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What  is the travel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ffectLst/>
              </a:rPr>
              <a:t>speed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Where is stop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How long is the stop</a:t>
            </a:r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id="{FD372AF6-47CA-EF1F-B02B-46DCEC43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53975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D8584-F36E-FA16-5C22-F5133AEDBA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CA2CC1-5998-4D85-8625-760F236BFE5F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894F7-36EC-7BAC-6A09-50245CFA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6DB42-9F26-4581-86B2-D95739326B0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929EE9D4-EF39-DF92-5B7C-F1E1FF41F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FFFF00"/>
                </a:solidFill>
              </a:rPr>
              <a:t>Automated Vehicle Location System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1BA9F974-4EE5-6AEB-2F60-CBA2EAE5A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rgbClr val="FF9900"/>
                </a:solidFill>
                <a:effectLst/>
              </a:rPr>
              <a:t>How Do GPS Relate?</a:t>
            </a:r>
          </a:p>
          <a:p>
            <a:pPr eaLnBrk="1" hangingPunct="1">
              <a:defRPr/>
            </a:pPr>
            <a:r>
              <a:rPr lang="en-US" sz="2800" dirty="0">
                <a:effectLst/>
              </a:rPr>
              <a:t>GPS receiver calculates its position (latitude and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longitude) and record the information at fixed time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interval</a:t>
            </a:r>
          </a:p>
          <a:p>
            <a:pPr eaLnBrk="1" hangingPunct="1">
              <a:defRPr/>
            </a:pPr>
            <a:r>
              <a:rPr lang="en-US" sz="2800" dirty="0">
                <a:effectLst/>
              </a:rPr>
              <a:t>GPS transmitter transmits location and vehicle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dynamic data to control center at prescribed interval</a:t>
            </a:r>
          </a:p>
          <a:p>
            <a:pPr eaLnBrk="1" hangingPunct="1">
              <a:defRPr/>
            </a:pPr>
            <a:r>
              <a:rPr lang="en-US" sz="2800" dirty="0">
                <a:effectLst/>
              </a:rPr>
              <a:t>Control center system  process data according to customer specifications</a:t>
            </a:r>
          </a:p>
          <a:p>
            <a:pPr eaLnBrk="1" hangingPunct="1">
              <a:defRPr/>
            </a:pPr>
            <a:endParaRPr 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27019-7933-FA42-8E7C-020DFC27C2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6BB1D9-3C34-4123-934A-D864011C028A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4CEB4-277B-8862-F5CF-D7922AEF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EF70A-6376-4B18-B807-90BA7973073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ED5FF60-43DB-C1DC-2B5C-A8124F58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Applications – Military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D38EB00-EAD4-3B6C-D6DB-F3D4C883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Military GPS user equipment has been integrated into fighters, bombers, tankers, helicopters, ships, submarines, tanks, jeeps, and soldiers' equipment.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To prevent GPS interception by the enemy, the government controls GPS receiver exports.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3374-EDA6-F6C5-660F-136CDB3DA7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54786-C5AA-4A51-B0A3-F4AF1BD8C57E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ADE74-4B2A-F1A4-8688-A018BFC8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6291-C30E-4AFB-A234-A7DB4154381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F79B17-47DB-735D-796A-5FF94671B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  <a:latin typeface="Georgia" pitchFamily="18" charset="0"/>
              </a:rPr>
              <a:t>Another GPS application?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E2FBEA1-5F20-428A-1A77-A7F2AB37C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Georgia" pitchFamily="18" charset="0"/>
              </a:rPr>
              <a:t>Besides being used by the military, GPS is used in forestry, fishing, boating, racing, nursing, and many other fields.</a:t>
            </a:r>
          </a:p>
          <a:p>
            <a:pPr eaLnBrk="1" hangingPunct="1">
              <a:defRPr/>
            </a:pPr>
            <a:r>
              <a:rPr lang="en-US" dirty="0">
                <a:latin typeface="Georgia" pitchFamily="18" charset="0"/>
              </a:rPr>
              <a:t>GPS can be used to share our live location.</a:t>
            </a:r>
          </a:p>
          <a:p>
            <a:pPr eaLnBrk="1" hangingPunct="1">
              <a:defRPr/>
            </a:pPr>
            <a:r>
              <a:rPr lang="en-US" dirty="0">
                <a:latin typeface="Georgia" pitchFamily="18" charset="0"/>
              </a:rPr>
              <a:t>With the help of GPS we can also find the places of interest.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AC6AC-43C3-42E6-CA04-6F925CFA38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D7BC8B-3A47-4AC0-89A1-9682BB3245C8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9AAAA-D3C7-31CE-CAC5-C93EFBA4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874D-B5EC-4EFA-BBF5-DA84E1831EC0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FE205F-D54E-F05C-E77A-22CFF0CC8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FF00"/>
                </a:solidFill>
                <a:effectLst/>
              </a:rPr>
              <a:t>What does the GPS do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698CE0C9-25AB-C251-9B2D-2A916DC0B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cs typeface="Arial" pitchFamily="34" charset="0"/>
              </a:rPr>
              <a:t>Satellite signals can be processed in a GPS receiver.</a:t>
            </a: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GPS receiver will show your EXACT location on the Earth</a:t>
            </a:r>
            <a:r>
              <a:rPr lang="en-US" sz="2400" dirty="0">
                <a:effectLst/>
              </a:rPr>
              <a:t> (latitude and longitude).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Helps you find your way to a specified location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Let’s you know what direction you are heading and how fast you are going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endParaRPr lang="en-US" sz="2800" dirty="0">
              <a:effectLst/>
            </a:endParaRPr>
          </a:p>
          <a:p>
            <a:pPr eaLnBrk="1" hangingPunct="1">
              <a:defRPr/>
            </a:pPr>
            <a:endParaRPr lang="en-US" sz="2800" dirty="0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BE74766F-A634-C7CE-8B04-56F9D214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32543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2E441-AA2D-6EBA-0AB8-90B4D67CD7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013D64-59F3-4F6D-BBEE-73D487F9ED98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93752-CC9B-E93F-79D0-1BDD8CE0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C88EF-01ED-4354-A6E1-62D1BB2CACC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9AE6E983-9250-49C2-FDF2-CF4EB309A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solidFill>
                  <a:srgbClr val="FFFF00"/>
                </a:solidFill>
              </a:rPr>
              <a:t>GPS- How it works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FC1C534-51EC-E786-CA53-AE4EA333D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Measuring the distance from a satellite by measuring travel time of radio signals seconds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     Distance = speed of light * latency in time</a:t>
            </a:r>
          </a:p>
          <a:p>
            <a:pPr eaLnBrk="1" hangingPunct="1">
              <a:defRPr/>
            </a:pPr>
            <a:r>
              <a:rPr lang="en-US" sz="2400" dirty="0"/>
              <a:t>Four GPS satellite signals are used to compute positions in three dimensions and the time offset in the receiver clock.</a:t>
            </a:r>
            <a:endParaRPr lang="en-US" sz="2400" dirty="0">
              <a:cs typeface="Arial" pitchFamily="34" charset="0"/>
            </a:endParaRP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id="{B1E3FA01-2BDA-FD4B-EB4A-DFA68BDA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58150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C6D0-AAE8-7EFE-4E82-53C2AE53E2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5A7866-A2B8-4DB5-AF47-2D9C9197B50C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04755-F219-173D-6B3F-8013C25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1F362-BC04-4157-A320-7FFF98040124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>
            <a:extLst>
              <a:ext uri="{FF2B5EF4-FFF2-40B4-BE49-F238E27FC236}">
                <a16:creationId xmlns:a16="http://schemas.microsoft.com/office/drawing/2014/main" id="{E33DFE6F-B082-6028-7E3C-D9FFFE3D6EF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971800"/>
            <a:ext cx="6172200" cy="4191000"/>
            <a:chOff x="528" y="768"/>
            <a:chExt cx="5232" cy="3552"/>
          </a:xfrm>
        </p:grpSpPr>
        <p:grpSp>
          <p:nvGrpSpPr>
            <p:cNvPr id="8208" name="Group 5">
              <a:extLst>
                <a:ext uri="{FF2B5EF4-FFF2-40B4-BE49-F238E27FC236}">
                  <a16:creationId xmlns:a16="http://schemas.microsoft.com/office/drawing/2014/main" id="{C4A4E11A-EE6B-C3B3-2C3B-7A3A7F2EB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5232" cy="3024"/>
              <a:chOff x="1200" y="1296"/>
              <a:chExt cx="4176" cy="2256"/>
            </a:xfrm>
          </p:grpSpPr>
          <p:grpSp>
            <p:nvGrpSpPr>
              <p:cNvPr id="8215" name="Group 6">
                <a:extLst>
                  <a:ext uri="{FF2B5EF4-FFF2-40B4-BE49-F238E27FC236}">
                    <a16:creationId xmlns:a16="http://schemas.microsoft.com/office/drawing/2014/main" id="{2C9BF3B5-427B-E3C2-EF3D-ADC61C76F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296"/>
                <a:ext cx="3360" cy="2256"/>
                <a:chOff x="192" y="1824"/>
                <a:chExt cx="3360" cy="2256"/>
              </a:xfrm>
            </p:grpSpPr>
            <p:pic>
              <p:nvPicPr>
                <p:cNvPr id="8222" name="Picture 7" descr="C:\Documents and Settings\Administrator\Application Data\Microsoft\Media Catalog\Downloaded Clips\cl0\MP00020_.wmf">
                  <a:extLst>
                    <a:ext uri="{FF2B5EF4-FFF2-40B4-BE49-F238E27FC236}">
                      <a16:creationId xmlns:a16="http://schemas.microsoft.com/office/drawing/2014/main" id="{49A1E451-2CCE-85DD-31D7-A2608463B4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" y="1824"/>
                  <a:ext cx="2252" cy="2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8223" name="Group 8">
                  <a:extLst>
                    <a:ext uri="{FF2B5EF4-FFF2-40B4-BE49-F238E27FC236}">
                      <a16:creationId xmlns:a16="http://schemas.microsoft.com/office/drawing/2014/main" id="{FD57D228-A0F2-F04A-B5F4-690442D739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544"/>
                  <a:ext cx="1056" cy="912"/>
                  <a:chOff x="576" y="2208"/>
                  <a:chExt cx="576" cy="624"/>
                </a:xfrm>
              </p:grpSpPr>
              <p:pic>
                <p:nvPicPr>
                  <p:cNvPr id="8227" name="Picture 9" descr="A:\gps2.gif">
                    <a:extLst>
                      <a:ext uri="{FF2B5EF4-FFF2-40B4-BE49-F238E27FC236}">
                        <a16:creationId xmlns:a16="http://schemas.microsoft.com/office/drawing/2014/main" id="{6B6D6ED4-55F4-0EBD-928E-EE73A19EF7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6" y="2208"/>
                    <a:ext cx="567" cy="6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228" name="Rectangle 10">
                    <a:extLst>
                      <a:ext uri="{FF2B5EF4-FFF2-40B4-BE49-F238E27FC236}">
                        <a16:creationId xmlns:a16="http://schemas.microsoft.com/office/drawing/2014/main" id="{11300A55-17CB-77BA-281F-43D71EF2F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736"/>
                    <a:ext cx="192" cy="9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Ø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5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8224" name="Oval 11">
                  <a:extLst>
                    <a:ext uri="{FF2B5EF4-FFF2-40B4-BE49-F238E27FC236}">
                      <a16:creationId xmlns:a16="http://schemas.microsoft.com/office/drawing/2014/main" id="{D8013D16-67E4-5F1D-8575-78A80CB78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48"/>
                  <a:ext cx="1200" cy="1200"/>
                </a:xfrm>
                <a:prstGeom prst="ellipse">
                  <a:avLst/>
                </a:prstGeom>
                <a:noFill/>
                <a:ln w="38100">
                  <a:solidFill>
                    <a:srgbClr val="FF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Ø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8225" name="Line 12">
                  <a:extLst>
                    <a:ext uri="{FF2B5EF4-FFF2-40B4-BE49-F238E27FC236}">
                      <a16:creationId xmlns:a16="http://schemas.microsoft.com/office/drawing/2014/main" id="{FDB74B9F-F0FC-001A-E4DD-EB88A717D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448"/>
                  <a:ext cx="1200" cy="576"/>
                </a:xfrm>
                <a:prstGeom prst="line">
                  <a:avLst/>
                </a:prstGeom>
                <a:noFill/>
                <a:ln w="38100">
                  <a:solidFill>
                    <a:srgbClr val="FF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226" name="Line 13">
                  <a:extLst>
                    <a:ext uri="{FF2B5EF4-FFF2-40B4-BE49-F238E27FC236}">
                      <a16:creationId xmlns:a16="http://schemas.microsoft.com/office/drawing/2014/main" id="{C8CE68A2-4CC6-5795-B428-C927A81663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1152" cy="624"/>
                </a:xfrm>
                <a:prstGeom prst="line">
                  <a:avLst/>
                </a:prstGeom>
                <a:noFill/>
                <a:ln w="38100">
                  <a:solidFill>
                    <a:srgbClr val="FF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216" name="Group 14">
                <a:extLst>
                  <a:ext uri="{FF2B5EF4-FFF2-40B4-BE49-F238E27FC236}">
                    <a16:creationId xmlns:a16="http://schemas.microsoft.com/office/drawing/2014/main" id="{654EDFC2-C86B-D33D-EFEC-624D75ADAD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584"/>
                <a:ext cx="576" cy="624"/>
                <a:chOff x="576" y="2208"/>
                <a:chExt cx="576" cy="624"/>
              </a:xfrm>
            </p:grpSpPr>
            <p:pic>
              <p:nvPicPr>
                <p:cNvPr id="8220" name="Picture 15" descr="A:\gps2.gif">
                  <a:extLst>
                    <a:ext uri="{FF2B5EF4-FFF2-40B4-BE49-F238E27FC236}">
                      <a16:creationId xmlns:a16="http://schemas.microsoft.com/office/drawing/2014/main" id="{2ACC4E18-433B-43BC-58FE-CB77D2568C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" y="2208"/>
                  <a:ext cx="567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21" name="Rectangle 16">
                  <a:extLst>
                    <a:ext uri="{FF2B5EF4-FFF2-40B4-BE49-F238E27FC236}">
                      <a16:creationId xmlns:a16="http://schemas.microsoft.com/office/drawing/2014/main" id="{165BF225-9B48-A5D7-1248-2B8AB8F63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736"/>
                  <a:ext cx="192" cy="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Ø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8217" name="Oval 17">
                <a:extLst>
                  <a:ext uri="{FF2B5EF4-FFF2-40B4-BE49-F238E27FC236}">
                    <a16:creationId xmlns:a16="http://schemas.microsoft.com/office/drawing/2014/main" id="{0A6D3B06-2428-28EC-3051-32AA1236E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05954">
                <a:off x="2163" y="1854"/>
                <a:ext cx="816" cy="960"/>
              </a:xfrm>
              <a:prstGeom prst="ellips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Ø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18" name="Line 18">
                <a:extLst>
                  <a:ext uri="{FF2B5EF4-FFF2-40B4-BE49-F238E27FC236}">
                    <a16:creationId xmlns:a16="http://schemas.microsoft.com/office/drawing/2014/main" id="{95537A75-8D10-52F5-CA24-F5EC0B87E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872"/>
                <a:ext cx="1152" cy="48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9" name="Line 19">
                <a:extLst>
                  <a:ext uri="{FF2B5EF4-FFF2-40B4-BE49-F238E27FC236}">
                    <a16:creationId xmlns:a16="http://schemas.microsoft.com/office/drawing/2014/main" id="{F926BA73-1402-0952-12A7-0C678C0FF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912" cy="864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209" name="Group 20">
              <a:extLst>
                <a:ext uri="{FF2B5EF4-FFF2-40B4-BE49-F238E27FC236}">
                  <a16:creationId xmlns:a16="http://schemas.microsoft.com/office/drawing/2014/main" id="{1BD8F5C2-17C1-27C7-93D2-95B71D571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696"/>
              <a:ext cx="576" cy="624"/>
              <a:chOff x="576" y="2208"/>
              <a:chExt cx="576" cy="624"/>
            </a:xfrm>
          </p:grpSpPr>
          <p:pic>
            <p:nvPicPr>
              <p:cNvPr id="8213" name="Picture 21" descr="A:\gps2.gif">
                <a:extLst>
                  <a:ext uri="{FF2B5EF4-FFF2-40B4-BE49-F238E27FC236}">
                    <a16:creationId xmlns:a16="http://schemas.microsoft.com/office/drawing/2014/main" id="{87F8DFB1-5F22-8643-4442-6C8BC6547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208"/>
                <a:ext cx="567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14" name="Rectangle 22">
                <a:extLst>
                  <a:ext uri="{FF2B5EF4-FFF2-40B4-BE49-F238E27FC236}">
                    <a16:creationId xmlns:a16="http://schemas.microsoft.com/office/drawing/2014/main" id="{C0E4EC2D-D76D-0A65-0C53-4C641BDC5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192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Ø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210" name="Oval 23">
              <a:extLst>
                <a:ext uri="{FF2B5EF4-FFF2-40B4-BE49-F238E27FC236}">
                  <a16:creationId xmlns:a16="http://schemas.microsoft.com/office/drawing/2014/main" id="{6DF42BE5-D12E-8FA0-E064-6256B0FEB8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7886">
              <a:off x="1929" y="2497"/>
              <a:ext cx="1104" cy="1104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1" name="Line 24">
              <a:extLst>
                <a:ext uri="{FF2B5EF4-FFF2-40B4-BE49-F238E27FC236}">
                  <a16:creationId xmlns:a16="http://schemas.microsoft.com/office/drawing/2014/main" id="{2186760C-DF4D-6E86-F574-A36E4DDE9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80"/>
              <a:ext cx="0" cy="115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2" name="Line 25">
              <a:extLst>
                <a:ext uri="{FF2B5EF4-FFF2-40B4-BE49-F238E27FC236}">
                  <a16:creationId xmlns:a16="http://schemas.microsoft.com/office/drawing/2014/main" id="{B73FF812-27AC-CD72-CDC8-6021A4EC3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12"/>
              <a:ext cx="1008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95" name="Group 26">
            <a:extLst>
              <a:ext uri="{FF2B5EF4-FFF2-40B4-BE49-F238E27FC236}">
                <a16:creationId xmlns:a16="http://schemas.microsoft.com/office/drawing/2014/main" id="{8D94F1FA-331D-2372-033A-82B31E93987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981200"/>
            <a:ext cx="914400" cy="914400"/>
            <a:chOff x="576" y="2208"/>
            <a:chExt cx="576" cy="624"/>
          </a:xfrm>
        </p:grpSpPr>
        <p:pic>
          <p:nvPicPr>
            <p:cNvPr id="8206" name="Picture 27" descr="A:\gps2.gif">
              <a:extLst>
                <a:ext uri="{FF2B5EF4-FFF2-40B4-BE49-F238E27FC236}">
                  <a16:creationId xmlns:a16="http://schemas.microsoft.com/office/drawing/2014/main" id="{AC27BE5E-D7E1-A1C5-DB39-A80011681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208"/>
              <a:ext cx="567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7" name="Rectangle 28">
              <a:extLst>
                <a:ext uri="{FF2B5EF4-FFF2-40B4-BE49-F238E27FC236}">
                  <a16:creationId xmlns:a16="http://schemas.microsoft.com/office/drawing/2014/main" id="{003FF2E6-F179-5AD5-162D-4DB716C0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192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196" name="Oval 29">
            <a:extLst>
              <a:ext uri="{FF2B5EF4-FFF2-40B4-BE49-F238E27FC236}">
                <a16:creationId xmlns:a16="http://schemas.microsoft.com/office/drawing/2014/main" id="{198ED629-9F18-9123-91E7-B08E6DDF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62400"/>
            <a:ext cx="1371600" cy="1066800"/>
          </a:xfrm>
          <a:prstGeom prst="ellips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197" name="Line 30">
            <a:extLst>
              <a:ext uri="{FF2B5EF4-FFF2-40B4-BE49-F238E27FC236}">
                <a16:creationId xmlns:a16="http://schemas.microsoft.com/office/drawing/2014/main" id="{AEBD8F9B-ADC4-6A58-31F7-B20B0D9D3F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514600"/>
            <a:ext cx="1143000" cy="18288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Line 31">
            <a:extLst>
              <a:ext uri="{FF2B5EF4-FFF2-40B4-BE49-F238E27FC236}">
                <a16:creationId xmlns:a16="http://schemas.microsoft.com/office/drawing/2014/main" id="{384049B6-380B-004F-1B70-E5091F36D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14600"/>
            <a:ext cx="228600" cy="2057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9" name="Oval 32">
            <a:extLst>
              <a:ext uri="{FF2B5EF4-FFF2-40B4-BE49-F238E27FC236}">
                <a16:creationId xmlns:a16="http://schemas.microsoft.com/office/drawing/2014/main" id="{518EC675-157F-71D1-6C5F-54024CBEE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200" name="Line 33">
            <a:extLst>
              <a:ext uri="{FF2B5EF4-FFF2-40B4-BE49-F238E27FC236}">
                <a16:creationId xmlns:a16="http://schemas.microsoft.com/office/drawing/2014/main" id="{19C84F5B-638E-2A13-C7D8-47FE1F953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048000"/>
            <a:ext cx="2286000" cy="198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1" name="Text Box 34">
            <a:extLst>
              <a:ext uri="{FF2B5EF4-FFF2-40B4-BE49-F238E27FC236}">
                <a16:creationId xmlns:a16="http://schemas.microsoft.com/office/drawing/2014/main" id="{8BAF8960-E083-6BA2-1983-8BF2B353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67000"/>
            <a:ext cx="266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YOUR ARE DEFFINATELY RIGHT HERE</a:t>
            </a:r>
          </a:p>
        </p:txBody>
      </p:sp>
      <p:sp>
        <p:nvSpPr>
          <p:cNvPr id="8202" name="Oval 3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363EC0-91BF-C6D4-2809-29010F9CB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324600"/>
            <a:ext cx="18288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NEXT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C191C9E-2774-92D0-5798-38AF9065B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1524000"/>
          </a:xfrm>
          <a:solidFill>
            <a:srgbClr val="FFFF00"/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 for your location to be accurately measured. You should have at least four satellites.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373AC-4757-5451-B69A-01EB3A273C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53C5A9-CB4E-4995-9AC1-3C163B50EEB0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A8F21-41FC-DA49-2A79-981E902D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1D252-6098-4E2C-944F-27B02569EE5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960C789-A845-EAEE-4EE1-DB92216C7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dirty="0">
                <a:solidFill>
                  <a:srgbClr val="FFFF00"/>
                </a:solidFill>
              </a:rPr>
              <a:t>“”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58C95A9-669F-EE33-1EA6-5A9701871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cs typeface="Arial" pitchFamily="34" charset="0"/>
              </a:rPr>
              <a:t>The GPS receiver compares the time a signal was transmitted by a satellite with the time it was received. The time difference tells the GPS receiver how far away the satellite is.</a:t>
            </a:r>
          </a:p>
          <a:p>
            <a:pPr eaLnBrk="1" hangingPunct="1">
              <a:defRPr/>
            </a:pPr>
            <a:r>
              <a:rPr lang="en-US" sz="2400">
                <a:cs typeface="Arial" pitchFamily="34" charset="0"/>
              </a:rPr>
              <a:t>With four or more satellites in view, the receiver can determine the user's 3D position (latitude, longitude and altitude).</a:t>
            </a:r>
          </a:p>
          <a:p>
            <a:pPr eaLnBrk="1" hangingPunct="1">
              <a:defRPr/>
            </a:pPr>
            <a:endParaRPr lang="en-US" sz="2400"/>
          </a:p>
        </p:txBody>
      </p:sp>
      <p:pic>
        <p:nvPicPr>
          <p:cNvPr id="105476" name="Picture 4" descr="dist411">
            <a:extLst>
              <a:ext uri="{FF2B5EF4-FFF2-40B4-BE49-F238E27FC236}">
                <a16:creationId xmlns:a16="http://schemas.microsoft.com/office/drawing/2014/main" id="{99151D5D-B333-F0C4-C566-9F3EAA03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4248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71965-69D3-61C4-C0A0-7181BDE399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2EA730-211D-4C6B-8D2A-83566FC70673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7DF50-3951-45FC-C3FD-42D4F561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9F4BC-7E7F-4924-B2F7-57318996847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5175D31-5CD6-446E-F827-FDAAF3CF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When GPS receives a signal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5A9B9B4-AF9D-3E47-3A35-66200D756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It compares that signal with all the known codes (there are currently 37). </a:t>
            </a:r>
          </a:p>
          <a:p>
            <a:pPr eaLnBrk="1" hangingPunct="1">
              <a:defRPr/>
            </a:pPr>
            <a:r>
              <a:rPr lang="en-US" sz="2800" dirty="0"/>
              <a:t>The receiver determines which satellite it is.</a:t>
            </a:r>
          </a:p>
          <a:p>
            <a:pPr eaLnBrk="1" hangingPunct="1">
              <a:defRPr/>
            </a:pPr>
            <a:r>
              <a:rPr lang="en-US" sz="2800" dirty="0"/>
              <a:t>It decodes the timing information, multiplies by the speed of light to find the radius of the sphere.</a:t>
            </a:r>
          </a:p>
          <a:p>
            <a:pPr eaLnBrk="1" hangingPunct="1">
              <a:defRPr/>
            </a:pPr>
            <a:r>
              <a:rPr lang="en-US" sz="2800" dirty="0"/>
              <a:t>Once it has done that for 3 satellites, it can determine the location.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E0CEE-390B-B2EC-FDE3-71C18ED327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C12FEB-11CC-4D2B-A37D-3FB2DC0B9BC2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BB500-C122-8992-03CD-AAD34EED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58F2F-ADB9-47E6-AD7D-CB011350C360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6D220F-7606-893D-E5C5-44D30D9B2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76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How do GPS signals send all this information?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56FB16C-B013-8C86-21A8-D4B3792F6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4290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They use codes!  Binary codes.</a:t>
            </a:r>
          </a:p>
          <a:p>
            <a:pPr eaLnBrk="1" hangingPunct="1">
              <a:defRPr/>
            </a:pPr>
            <a:r>
              <a:rPr lang="en-US"/>
              <a:t>Each satellite has a different code.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A1A9B-040E-824F-BF0E-162740357C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822F77-C155-4388-ACBA-9694F1B29463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A3100-CE30-97BD-DF5E-7D7E949D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94F20-9E7D-4C05-A404-D0182594B889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DD97-2BE3-26A9-9C2A-7A8A12AE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Issues that affect accuracy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B84-3B7E-FA84-2A08-06142D4C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Radio signals travel at different velocities through the atmosphere.</a:t>
            </a:r>
          </a:p>
          <a:p>
            <a:pPr>
              <a:defRPr/>
            </a:pPr>
            <a:r>
              <a:rPr lang="en-US" sz="2400" dirty="0"/>
              <a:t>It changes the speed of the GPS signals unpredictably as they pass through the ionosphere.</a:t>
            </a:r>
          </a:p>
          <a:p>
            <a:pPr>
              <a:defRPr/>
            </a:pPr>
            <a:r>
              <a:rPr lang="en-US" sz="2400" dirty="0"/>
              <a:t>The amount of humidity in the air has also a delaying effect on the signal.</a:t>
            </a:r>
            <a:endParaRPr lang="en-IN" sz="2400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3161B812-E737-EE84-501D-40FB4CA5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79875"/>
            <a:ext cx="5554663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EA2C-FEE5-D390-F392-9CD6CCA4BA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9206F2-D75E-4F5D-9A47-D004586BFB7D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E7EA1-BF3B-ADA9-F69C-39DCD90F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F4B7A-F393-42C7-8C3C-60A570F617A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8158-16FB-9E69-2BA1-E45C5AA0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FFFF00"/>
                </a:solidFill>
              </a:rPr>
              <a:t>Google Maps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9BEF5-83CB-95BD-A8D1-324023C4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400" dirty="0"/>
              <a:t>Google Maps offers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</a:t>
            </a:r>
            <a:r>
              <a:rPr lang="en-IN" sz="2400" dirty="0">
                <a:hlinkClick r:id="rId2" tooltip="Satellite imagery"/>
              </a:rPr>
              <a:t>satellite </a:t>
            </a:r>
            <a:r>
              <a:rPr lang="en-IN" sz="2400" dirty="0" err="1">
                <a:hlinkClick r:id="rId2" tooltip="Satellite imagery"/>
              </a:rPr>
              <a:t>imagery</a:t>
            </a:r>
            <a:r>
              <a:rPr lang="en-IN" sz="2400" dirty="0" err="1"/>
              <a:t>,</a:t>
            </a:r>
            <a:r>
              <a:rPr lang="en-IN" sz="2400" dirty="0" err="1">
                <a:hlinkClick r:id="rId3" tooltip="Aerial photography"/>
              </a:rPr>
              <a:t>aerial</a:t>
            </a:r>
            <a:r>
              <a:rPr lang="en-IN" sz="2400" dirty="0">
                <a:hlinkClick r:id="rId3" tooltip="Aerial photography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>
                <a:hlinkClick r:id="rId3" tooltip="Aerial photography"/>
              </a:rPr>
              <a:t>photography</a:t>
            </a:r>
            <a:r>
              <a:rPr lang="en-IN" sz="2400" dirty="0"/>
              <a:t>, street map,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360° </a:t>
            </a:r>
            <a:r>
              <a:rPr lang="en-IN" sz="2400" dirty="0">
                <a:hlinkClick r:id="rId4" tooltip="Interactive panorama"/>
              </a:rPr>
              <a:t>interactive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>
                <a:hlinkClick r:id="rId4" tooltip="Interactive panorama"/>
              </a:rPr>
              <a:t> panoramic</a:t>
            </a:r>
            <a:r>
              <a:rPr lang="en-IN" sz="2400" dirty="0"/>
              <a:t> views of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streets (</a:t>
            </a:r>
            <a:r>
              <a:rPr lang="en-IN" sz="2400" dirty="0">
                <a:hlinkClick r:id="rId5" tooltip="Google Street View"/>
              </a:rPr>
              <a:t>Street View</a:t>
            </a:r>
            <a:r>
              <a:rPr lang="en-IN" sz="2400" dirty="0"/>
              <a:t>),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real-time traffic conditions,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and </a:t>
            </a:r>
            <a:r>
              <a:rPr lang="en-IN" sz="2400" dirty="0">
                <a:hlinkClick r:id="rId6" tooltip="Route planner"/>
              </a:rPr>
              <a:t>route planning</a:t>
            </a:r>
            <a:r>
              <a:rPr lang="en-IN" sz="2400" dirty="0"/>
              <a:t> for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traveling by foot, car, bicycle,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air and </a:t>
            </a:r>
            <a:r>
              <a:rPr lang="en-IN" sz="2400" dirty="0">
                <a:hlinkClick r:id="rId7" tooltip="Public transportation"/>
              </a:rPr>
              <a:t>public transportation</a:t>
            </a:r>
            <a:r>
              <a:rPr lang="en-IN" sz="2400" dirty="0"/>
              <a:t>.</a:t>
            </a:r>
          </a:p>
          <a:p>
            <a:pPr>
              <a:defRPr/>
            </a:pPr>
            <a:endParaRPr lang="en-IN" sz="2400" dirty="0"/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9481C63D-ABDC-0C94-EA08-A62764FC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12954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0F95-6096-F700-1FAA-57F043EFA5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18AC80-9F6F-4091-9CBC-9A602BCB9B68}" type="datetime1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030A6-52FB-3F3B-EAC7-F887FD9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D251D-AADD-48FC-9146-CDD5CE58BEA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714</Words>
  <Application>Microsoft Office PowerPoint</Application>
  <PresentationFormat>On-screen Show (4:3)</PresentationFormat>
  <Paragraphs>108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Wingdings</vt:lpstr>
      <vt:lpstr>Calibri</vt:lpstr>
      <vt:lpstr>ArialMT</vt:lpstr>
      <vt:lpstr>Georgia</vt:lpstr>
      <vt:lpstr>MS PGothic</vt:lpstr>
      <vt:lpstr>Ripple</vt:lpstr>
      <vt:lpstr>Global  Positioning  System (GPS)</vt:lpstr>
      <vt:lpstr>What does the GPS do</vt:lpstr>
      <vt:lpstr>GPS- How it works</vt:lpstr>
      <vt:lpstr>PowerPoint Presentation</vt:lpstr>
      <vt:lpstr>“”</vt:lpstr>
      <vt:lpstr>When GPS receives a signal</vt:lpstr>
      <vt:lpstr>How do GPS signals send all this information?</vt:lpstr>
      <vt:lpstr>Issues that affect accuracy</vt:lpstr>
      <vt:lpstr>Google Maps</vt:lpstr>
      <vt:lpstr>Google Earth</vt:lpstr>
      <vt:lpstr>Google Earth</vt:lpstr>
      <vt:lpstr>Automated Vehicle Location System</vt:lpstr>
      <vt:lpstr>Automated Vehicle Location System</vt:lpstr>
      <vt:lpstr>Applications – Military</vt:lpstr>
      <vt:lpstr>Another GPS application?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Technology</dc:title>
  <dc:creator>Matt</dc:creator>
  <cp:lastModifiedBy>Jyoti Khalkar</cp:lastModifiedBy>
  <cp:revision>160</cp:revision>
  <dcterms:created xsi:type="dcterms:W3CDTF">2003-10-15T03:14:13Z</dcterms:created>
  <dcterms:modified xsi:type="dcterms:W3CDTF">2022-08-17T16:08:51Z</dcterms:modified>
</cp:coreProperties>
</file>