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5B80-07D3-4BB7-BDE6-F82C967EC3FC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01FC-09B8-43A7-B53D-AF949B88E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01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5B80-07D3-4BB7-BDE6-F82C967EC3FC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01FC-09B8-43A7-B53D-AF949B88E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89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5B80-07D3-4BB7-BDE6-F82C967EC3FC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01FC-09B8-43A7-B53D-AF949B88E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92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5B80-07D3-4BB7-BDE6-F82C967EC3FC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01FC-09B8-43A7-B53D-AF949B88E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39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5B80-07D3-4BB7-BDE6-F82C967EC3FC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01FC-09B8-43A7-B53D-AF949B88E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68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5B80-07D3-4BB7-BDE6-F82C967EC3FC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01FC-09B8-43A7-B53D-AF949B88E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81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5B80-07D3-4BB7-BDE6-F82C967EC3FC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01FC-09B8-43A7-B53D-AF949B88E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0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5B80-07D3-4BB7-BDE6-F82C967EC3FC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01FC-09B8-43A7-B53D-AF949B88E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25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5B80-07D3-4BB7-BDE6-F82C967EC3FC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01FC-09B8-43A7-B53D-AF949B88E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48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5B80-07D3-4BB7-BDE6-F82C967EC3FC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01FC-09B8-43A7-B53D-AF949B88E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69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5B80-07D3-4BB7-BDE6-F82C967EC3FC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01FC-09B8-43A7-B53D-AF949B88E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68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B5B80-07D3-4BB7-BDE6-F82C967EC3FC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901FC-09B8-43A7-B53D-AF949B88E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19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32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HVD system: reading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To retrieve data, the reference beam is focused on the hologram at a particular angle ; this will retrieve the modulated data stored at the same angle of interference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175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Why has it taken so long to develop an HDSS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Lack of components.</a:t>
            </a:r>
          </a:p>
          <a:p>
            <a:pPr lvl="0"/>
            <a:r>
              <a:rPr lang="en-IN" dirty="0" err="1"/>
              <a:t>Colponents</a:t>
            </a:r>
            <a:r>
              <a:rPr lang="en-IN" dirty="0"/>
              <a:t> that are supposed to be used were much larger and more expensive</a:t>
            </a:r>
          </a:p>
          <a:p>
            <a:pPr lvl="0"/>
            <a:r>
              <a:rPr lang="en-IN" dirty="0"/>
              <a:t>For example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Laser would have been 6 feet long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 smtClean="0"/>
              <a:t>CCD </a:t>
            </a:r>
            <a:r>
              <a:rPr lang="en-IN" dirty="0"/>
              <a:t>was not available until last decade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 smtClean="0"/>
              <a:t>LCDs were not developed until 1968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314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IN" dirty="0"/>
              <a:t>Resistance to damage - If some parts of the medium are damaged, all information can still be obtained from other parts</a:t>
            </a:r>
          </a:p>
          <a:p>
            <a:pPr lvl="0"/>
            <a:r>
              <a:rPr lang="en-IN" dirty="0"/>
              <a:t>Efficient retrieval All information can be retrieved from any part of the medium.</a:t>
            </a:r>
          </a:p>
          <a:p>
            <a:pPr lvl="0"/>
            <a:r>
              <a:rPr lang="en-IN" dirty="0"/>
              <a:t>Theoretical data storage of &gt;1TB/cubic </a:t>
            </a:r>
            <a:r>
              <a:rPr lang="en-IN" dirty="0" err="1"/>
              <a:t>centimeter</a:t>
            </a:r>
            <a:r>
              <a:rPr lang="en-IN" dirty="0"/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Current technology can store approximately 4TB on a DVD sized disc(HVDs)</a:t>
            </a:r>
          </a:p>
          <a:p>
            <a:pPr lvl="0"/>
            <a:r>
              <a:rPr lang="en-IN" dirty="0"/>
              <a:t>Data longevity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426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Data security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WORM (Write-once read-many) prevents data from being overwritten </a:t>
            </a:r>
          </a:p>
          <a:p>
            <a:pPr lvl="0"/>
            <a:r>
              <a:rPr lang="en-IN" dirty="0"/>
              <a:t>Faster Read/Write speeds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Data can be read and written in parallel instead of Linearly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Higher speeds are necessary as storage amounts increase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61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Limitations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Not a guaranteed market leader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If another technology becomes the industry standard then read/write equipment will be hard to find</a:t>
            </a:r>
          </a:p>
          <a:p>
            <a:pPr lvl="0"/>
            <a:r>
              <a:rPr lang="en-IN" dirty="0"/>
              <a:t>Expensive development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Existing technology is becoming better and cheaper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It is difficult to market a product that is more expensive per GB of storage.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980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A) Petaflop Computing</a:t>
            </a:r>
          </a:p>
          <a:p>
            <a:r>
              <a:rPr lang="en-IN" dirty="0" smtClean="0"/>
              <a:t>B) Data Mining </a:t>
            </a:r>
          </a:p>
          <a:p>
            <a:r>
              <a:rPr lang="en-IN" dirty="0" smtClean="0"/>
              <a:t>C) Future Computing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773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IN" dirty="0"/>
              <a:t>In conclusion, Holographic Storage has the advantage over other storage mediums as it relates to: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Storage Capacity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Transfer Rate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Backup</a:t>
            </a:r>
          </a:p>
          <a:p>
            <a:pPr lvl="0"/>
            <a:r>
              <a:rPr lang="en-IN" dirty="0"/>
              <a:t>Its main disadvantage is its cost of ownership.</a:t>
            </a:r>
          </a:p>
          <a:p>
            <a:pPr lvl="0"/>
            <a:r>
              <a:rPr lang="en-IN" dirty="0"/>
              <a:t>Keep in mind, when Blu-ray was Introduced in 2006, a 25gigabyte disc cost nearly $1 a gigabyte. Its about half the cost now. Overtime, the overall cost of holographic data storage should decrease to an acceptable amount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293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Data storage has been a fundamental part of computing from the beginning</a:t>
            </a:r>
          </a:p>
          <a:p>
            <a:r>
              <a:rPr lang="en-IN" dirty="0" smtClean="0"/>
              <a:t> currently dominated data storage methods are Optical data storage and Magnetic data storage</a:t>
            </a:r>
          </a:p>
          <a:p>
            <a:r>
              <a:rPr lang="en-IN" dirty="0" smtClean="0"/>
              <a:t>In order to increase storage capabilities new Optical storage is introduced called Holographic Memory.</a:t>
            </a:r>
          </a:p>
          <a:p>
            <a:r>
              <a:rPr lang="en-IN" dirty="0" smtClean="0"/>
              <a:t>Holographic storage is capable of recording and reading millions of bits in parallel, enabling data transfer rates greater than those attained by traditional optical storage.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230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Holographic Memory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Holographic memory is a three-dimensional data storage system that can store information at high density inside the crystal or photopolymer.</a:t>
            </a:r>
          </a:p>
          <a:p>
            <a:r>
              <a:rPr lang="en-IN" dirty="0" smtClean="0"/>
              <a:t>It is a memory that can store information in the form of holographic image (hologram).</a:t>
            </a:r>
          </a:p>
          <a:p>
            <a:r>
              <a:rPr lang="en-IN" dirty="0" smtClean="0"/>
              <a:t>It can store up to 1-4 TB of information in a sugar cube sized crystal.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986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History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Holography is invented in 1947 by the Hungarian-British physicist Dennis Gabor, who won a Nobel Prize for his invention in 1971.</a:t>
            </a:r>
          </a:p>
          <a:p>
            <a:r>
              <a:rPr lang="en-IN" dirty="0" smtClean="0"/>
              <a:t>Scientist Pieter J. Van </a:t>
            </a:r>
            <a:r>
              <a:rPr lang="en-IN" dirty="0" err="1" smtClean="0"/>
              <a:t>Heerden</a:t>
            </a:r>
            <a:r>
              <a:rPr lang="en-IN" dirty="0" smtClean="0"/>
              <a:t> proposed the idea of holographic memory in 1960s.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413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Reasons for Developing Holographic Storage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Replacement as a backup media</a:t>
            </a:r>
          </a:p>
          <a:p>
            <a:r>
              <a:rPr lang="en-IN" dirty="0" smtClean="0"/>
              <a:t>Higher data density than tape and current </a:t>
            </a:r>
            <a:r>
              <a:rPr lang="en-IN" dirty="0" err="1" smtClean="0"/>
              <a:t>HardDrives</a:t>
            </a:r>
            <a:endParaRPr lang="en-IN" dirty="0" smtClean="0"/>
          </a:p>
          <a:p>
            <a:r>
              <a:rPr lang="en-IN" dirty="0" smtClean="0"/>
              <a:t>Data is stable for an estimated 50 years </a:t>
            </a:r>
            <a:r>
              <a:rPr lang="en-IN" dirty="0" err="1" smtClean="0"/>
              <a:t>withoutdegrading</a:t>
            </a:r>
            <a:endParaRPr lang="en-IN" dirty="0" smtClean="0"/>
          </a:p>
          <a:p>
            <a:r>
              <a:rPr lang="en-IN" dirty="0" smtClean="0"/>
              <a:t>Faster read and write speeds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99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Replacement for DVD</a:t>
            </a:r>
          </a:p>
          <a:p>
            <a:r>
              <a:rPr lang="en-IN" dirty="0" smtClean="0"/>
              <a:t>Higher data density than Blu-Ray</a:t>
            </a:r>
          </a:p>
          <a:p>
            <a:r>
              <a:rPr lang="en-IN" dirty="0" smtClean="0"/>
              <a:t>Faster read and write speeds</a:t>
            </a:r>
          </a:p>
          <a:p>
            <a:r>
              <a:rPr lang="en-IN" dirty="0" smtClean="0"/>
              <a:t>Higher ceiling for max data storage capability</a:t>
            </a:r>
          </a:p>
          <a:p>
            <a:r>
              <a:rPr lang="en-IN" dirty="0" smtClean="0"/>
              <a:t>Increasing resolutions for TVs will require more storage for movies and games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42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Holographic Versatile Disk(HVDs)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These discs have the capacity to hold up to 3.9 terabyte (TB) of information, which is approximately 6,000 times the capacity of a CD-ROM, 830 times the capacity of a DVD, 160 times the capacity of single-layer Blu-ray-Discs, and about 8 times the capacity of standard computer hard drives as of 2007</a:t>
            </a:r>
          </a:p>
          <a:p>
            <a:r>
              <a:rPr lang="en-IN" dirty="0" smtClean="0"/>
              <a:t>The HVD also has a transfer rate of 1 gigabyte/s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052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Basic components that are needed to construct an HVD system</a:t>
            </a:r>
          </a:p>
          <a:p>
            <a:r>
              <a:rPr lang="en-IN" dirty="0" smtClean="0"/>
              <a:t>Blue-green argon laser</a:t>
            </a:r>
          </a:p>
          <a:p>
            <a:r>
              <a:rPr lang="en-IN" dirty="0" smtClean="0"/>
              <a:t>Beam splitter to split the laser beam</a:t>
            </a:r>
          </a:p>
          <a:p>
            <a:r>
              <a:rPr lang="en-IN" dirty="0" smtClean="0"/>
              <a:t>Mirrors to direct the laser beam</a:t>
            </a:r>
          </a:p>
          <a:p>
            <a:r>
              <a:rPr lang="en-IN" dirty="0" smtClean="0"/>
              <a:t>Spatial light modulator (SLM) </a:t>
            </a:r>
          </a:p>
          <a:p>
            <a:r>
              <a:rPr lang="en-IN" dirty="0" smtClean="0"/>
              <a:t>Lances to focus the laser beam</a:t>
            </a:r>
          </a:p>
          <a:p>
            <a:r>
              <a:rPr lang="en-IN" dirty="0" smtClean="0"/>
              <a:t>Lithium-</a:t>
            </a:r>
            <a:r>
              <a:rPr lang="en-IN" dirty="0" err="1" smtClean="0"/>
              <a:t>niobate</a:t>
            </a:r>
            <a:r>
              <a:rPr lang="en-IN" dirty="0" smtClean="0"/>
              <a:t> crystal or photopolymer </a:t>
            </a:r>
          </a:p>
          <a:p>
            <a:r>
              <a:rPr lang="en-IN" dirty="0" smtClean="0"/>
              <a:t>Charged coupled device camera (CCD)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892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HVD system: writing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When the blue-green argon laser is fired ,a beam splitter creates two beams, a signal beam and a reference beam.</a:t>
            </a:r>
          </a:p>
          <a:p>
            <a:r>
              <a:rPr lang="en-IN" dirty="0" smtClean="0"/>
              <a:t>The signal beam passes through a </a:t>
            </a:r>
            <a:r>
              <a:rPr lang="en-IN" b="1" dirty="0" smtClean="0"/>
              <a:t>SLM</a:t>
            </a:r>
            <a:r>
              <a:rPr lang="en-IN" dirty="0" smtClean="0"/>
              <a:t> where digital information, organized in a page(2-D plane) like format of ones and zeroes, is modulated onto the signal beam as a two dimensional pattern of brightness and darkness.</a:t>
            </a:r>
          </a:p>
          <a:p>
            <a:r>
              <a:rPr lang="en-IN" dirty="0" smtClean="0"/>
              <a:t>When the two beams intersect, the interference pattern is created which stores the data carried by the signal beam. The stored data is called </a:t>
            </a:r>
            <a:r>
              <a:rPr lang="en-IN" b="1" dirty="0" smtClean="0"/>
              <a:t>hologram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441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762</Words>
  <Application>Microsoft Office PowerPoint</Application>
  <PresentationFormat>On-screen Show (4:3)</PresentationFormat>
  <Paragraphs>75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Introduction</vt:lpstr>
      <vt:lpstr>What is Holographic Memory</vt:lpstr>
      <vt:lpstr>History</vt:lpstr>
      <vt:lpstr>Reasons for Developing Holographic Storage</vt:lpstr>
      <vt:lpstr>PowerPoint Presentation</vt:lpstr>
      <vt:lpstr>Holographic Versatile Disk(HVDs)</vt:lpstr>
      <vt:lpstr>Components</vt:lpstr>
      <vt:lpstr>The HVD system: writing data</vt:lpstr>
      <vt:lpstr>The HVD system: reading data</vt:lpstr>
      <vt:lpstr>Why has it taken so long to develop an HDSS ?</vt:lpstr>
      <vt:lpstr>Advantages</vt:lpstr>
      <vt:lpstr>PowerPoint Presentation</vt:lpstr>
      <vt:lpstr>Limitations</vt:lpstr>
      <vt:lpstr>APPLICATIONS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Shruti Jadhav</dc:creator>
  <cp:lastModifiedBy>Shruti Jadhav</cp:lastModifiedBy>
  <cp:revision>5</cp:revision>
  <dcterms:created xsi:type="dcterms:W3CDTF">2020-12-23T05:15:38Z</dcterms:created>
  <dcterms:modified xsi:type="dcterms:W3CDTF">2020-12-23T07:00:09Z</dcterms:modified>
</cp:coreProperties>
</file>