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74" r:id="rId4"/>
    <p:sldId id="275" r:id="rId5"/>
    <p:sldId id="276" r:id="rId6"/>
    <p:sldId id="282" r:id="rId7"/>
    <p:sldId id="283" r:id="rId8"/>
    <p:sldId id="277" r:id="rId9"/>
    <p:sldId id="278" r:id="rId10"/>
    <p:sldId id="279" r:id="rId11"/>
    <p:sldId id="280" r:id="rId12"/>
    <p:sldId id="281" r:id="rId13"/>
    <p:sldId id="284" r:id="rId14"/>
    <p:sldId id="293" r:id="rId15"/>
    <p:sldId id="285" r:id="rId16"/>
    <p:sldId id="28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7C93B-1630-4DFA-AA02-1C5BA7DF27BF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3C208-4F27-4746-9FDB-5D8483B2D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630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0D7EE6A-B7EC-4CAF-BFB9-465755DAEFFC}" type="datetime1">
              <a:rPr lang="en-US" smtClean="0"/>
              <a:t>6/8/2021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6E6D-4347-4389-9E8E-6EF6D8D4D368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F3AD-54BD-4901-AFE9-B0A71F68F367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B876-6E67-47D2-8696-F5FE08EA36ED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6AA5-026E-4BA4-9A72-14FD36D96330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E38C-9B3D-442D-87F4-ADE763AF4744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2220-3C85-4660-893C-271C837E0B94}" type="datetime1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ED15-E3E6-4CC1-90E9-8FE80A7134D8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37C6-0DD2-4BE6-ABC0-D9035C514F66}" type="datetime1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5942-F565-4497-81B7-65EA20F2680C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62C2-CF6D-4460-AB55-A2D9B9CD1E86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F56C1BF-31AF-41B9-B7F3-66D25AE8877E}" type="datetime1">
              <a:rPr lang="en-US" smtClean="0"/>
              <a:t>6/8/2021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ftr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695"/>
            <a:ext cx="10972800" cy="5845175"/>
          </a:xfrm>
        </p:spPr>
        <p:txBody>
          <a:bodyPr/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 sz="2400"/>
          </a:p>
          <a:p>
            <a:pPr marL="0" indent="0" algn="ctr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Seminar on </a:t>
            </a:r>
          </a:p>
          <a:p>
            <a:pPr marL="0" indent="0" algn="ctr">
              <a:buNone/>
            </a:pP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E - Ball</a:t>
            </a:r>
          </a:p>
          <a:p>
            <a:pPr marL="0" indent="0" algn="ctr">
              <a:buNone/>
            </a:pP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" y="5231586"/>
            <a:ext cx="619569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>
                <a:latin typeface="Times New Roman" panose="02020603050405020304" charset="0"/>
                <a:cs typeface="Times New Roman" panose="02020603050405020304" charset="0"/>
              </a:rPr>
              <a:t>Guided By</a:t>
            </a:r>
          </a:p>
          <a:p>
            <a:pPr algn="ctr"/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Prof. </a:t>
            </a:r>
            <a:r>
              <a:rPr lang="en-US" sz="2000" err="1">
                <a:latin typeface="Times New Roman" panose="02020603050405020304" charset="0"/>
                <a:cs typeface="Times New Roman" panose="02020603050405020304" charset="0"/>
              </a:rPr>
              <a:t>Kavita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err="1">
                <a:latin typeface="Times New Roman" panose="02020603050405020304" charset="0"/>
                <a:cs typeface="Times New Roman" panose="02020603050405020304" charset="0"/>
              </a:rPr>
              <a:t>Aher</a:t>
            </a:r>
            <a:endParaRPr lang="en-I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Dr. </a:t>
            </a:r>
            <a:r>
              <a:rPr lang="en-US" sz="2000" err="1">
                <a:latin typeface="Times New Roman" panose="02020603050405020304" charset="0"/>
                <a:cs typeface="Times New Roman" panose="02020603050405020304" charset="0"/>
              </a:rPr>
              <a:t>Babasaheb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err="1">
                <a:latin typeface="Times New Roman" panose="02020603050405020304" charset="0"/>
                <a:cs typeface="Times New Roman" panose="02020603050405020304" charset="0"/>
              </a:rPr>
              <a:t>Ambedkar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err="1">
                <a:latin typeface="Times New Roman" panose="02020603050405020304" charset="0"/>
                <a:cs typeface="Times New Roman" panose="02020603050405020304" charset="0"/>
              </a:rPr>
              <a:t>Technoogical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University, </a:t>
            </a:r>
            <a:r>
              <a:rPr lang="en-US" sz="2000" err="1">
                <a:latin typeface="Times New Roman" panose="02020603050405020304" charset="0"/>
                <a:cs typeface="Times New Roman" panose="02020603050405020304" charset="0"/>
              </a:rPr>
              <a:t>Lonere</a:t>
            </a:r>
            <a:endParaRPr lang="en-IN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sz="2000"/>
          </a:p>
        </p:txBody>
      </p:sp>
      <p:sp>
        <p:nvSpPr>
          <p:cNvPr id="10" name="TextBox 9"/>
          <p:cNvSpPr txBox="1"/>
          <p:nvPr/>
        </p:nvSpPr>
        <p:spPr>
          <a:xfrm>
            <a:off x="8162933" y="5231586"/>
            <a:ext cx="288226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>
                <a:latin typeface="Times New Roman" panose="02020603050405020304" charset="0"/>
                <a:cs typeface="Times New Roman" panose="02020603050405020304" charset="0"/>
              </a:rPr>
              <a:t>Submitted By,</a:t>
            </a:r>
          </a:p>
          <a:p>
            <a:pPr algn="ctr"/>
            <a:r>
              <a:rPr lang="en-US" altLang="en-IN" sz="2000">
                <a:latin typeface="Times New Roman" panose="02020603050405020304" charset="0"/>
                <a:cs typeface="Times New Roman" panose="02020603050405020304" charset="0"/>
              </a:rPr>
              <a:t>Omkar Dundappa Wani</a:t>
            </a:r>
            <a:endParaRPr lang="en-I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sz="2000">
                <a:latin typeface="Times New Roman" panose="02020603050405020304" charset="0"/>
                <a:cs typeface="Times New Roman" panose="02020603050405020304" charset="0"/>
              </a:rPr>
              <a:t>(103033201811245100</a:t>
            </a:r>
            <a:r>
              <a:rPr lang="en-US" altLang="en-IN" sz="2000">
                <a:latin typeface="Times New Roman" panose="02020603050405020304" charset="0"/>
                <a:cs typeface="Times New Roman" panose="02020603050405020304" charset="0"/>
              </a:rPr>
              <a:t>39</a:t>
            </a:r>
            <a:r>
              <a:rPr lang="en-IN" sz="2000">
                <a:latin typeface="Times New Roman" panose="02020603050405020304" charset="0"/>
                <a:cs typeface="Times New Roman" panose="02020603050405020304" charset="0"/>
              </a:rPr>
              <a:t>)</a:t>
            </a:r>
          </a:p>
          <a:p>
            <a:endParaRPr lang="en-IN" sz="20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0B3E3-C400-4E64-94D7-8C14C84D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BFE6-FBDC-4AA5-9EB7-F034BA9AE56C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ABD29-98A3-4DDD-8A85-55233048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§"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E Ball pc work very easy while you are making video presentations, listening music, watching movies, and chatting on the net.</a:t>
            </a:r>
          </a:p>
          <a:p>
            <a:pPr>
              <a:buFont typeface="Wingdings" panose="05000000000000000000" charset="0"/>
              <a:buChar char="§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There are five simple steps to ON pc that are you can use press and hold the power button for 5 second, adjust the LCD Projector and detach the optical mouse. Activate the virtual keyboard and do whatever you want.</a:t>
            </a:r>
          </a:p>
          <a:p>
            <a:pPr>
              <a:buFont typeface="Wingdings" panose="05000000000000000000" charset="0"/>
              <a:buChar char="§"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15430" y="1738630"/>
            <a:ext cx="4507865" cy="338074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C2E640-EDBB-4E4D-8860-4DBC72D7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1A25-770C-411C-8EFD-D642FD4F92ED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FA69-84D4-4623-9C7B-21F622E9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26745"/>
            <a:ext cx="10972800" cy="582613"/>
          </a:xfrm>
        </p:spPr>
        <p:txBody>
          <a:bodyPr/>
          <a:lstStyle/>
          <a:p>
            <a:pPr algn="ctr"/>
            <a:r>
              <a:rPr lang="en-IN" altLang="en-US" b="1" u="sng">
                <a:latin typeface="Times New Roman" panose="02020603050405020304" charset="0"/>
                <a:cs typeface="Times New Roman" panose="02020603050405020304" charset="0"/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6310" y="1610995"/>
            <a:ext cx="5384800" cy="4953000"/>
          </a:xfrm>
        </p:spPr>
        <p:txBody>
          <a:bodyPr/>
          <a:lstStyle/>
          <a:p>
            <a:pPr>
              <a:buFont typeface="Wingdings" panose="05000000000000000000" charset="0"/>
              <a:buChar char="§"/>
            </a:pPr>
            <a:endParaRPr lang="en-IN" altLang="en-US" sz="2000"/>
          </a:p>
          <a:p>
            <a:pPr>
              <a:buFont typeface="Wingdings" panose="05000000000000000000" charset="0"/>
              <a:buChar char="§"/>
            </a:pPr>
            <a:endParaRPr lang="en-IN" altLang="en-US" sz="2000"/>
          </a:p>
          <a:p>
            <a:pPr>
              <a:buFont typeface="Wingdings" panose="05000000000000000000" charset="0"/>
              <a:buChar char="§"/>
            </a:pPr>
            <a:endParaRPr lang="en-IN" altLang="en-US" sz="2000"/>
          </a:p>
          <a:p>
            <a:pPr>
              <a:buFont typeface="Wingdings" panose="05000000000000000000" charset="0"/>
              <a:buChar char="§"/>
            </a:pPr>
            <a:r>
              <a:rPr lang="en-IN" altLang="en-US" sz="2300">
                <a:latin typeface="Times New Roman" panose="02020603050405020304" charset="0"/>
                <a:cs typeface="Times New Roman" panose="02020603050405020304" charset="0"/>
              </a:rPr>
              <a:t>Working in Office</a:t>
            </a:r>
          </a:p>
          <a:p>
            <a:pPr>
              <a:buFont typeface="Wingdings" panose="05000000000000000000" charset="0"/>
              <a:buChar char="§"/>
            </a:pPr>
            <a:r>
              <a:rPr lang="en-IN" altLang="en-US" sz="2300">
                <a:latin typeface="Times New Roman" panose="02020603050405020304" charset="0"/>
                <a:cs typeface="Times New Roman" panose="02020603050405020304" charset="0"/>
              </a:rPr>
              <a:t>General Usage</a:t>
            </a:r>
          </a:p>
          <a:p>
            <a:pPr>
              <a:buFont typeface="Wingdings" panose="05000000000000000000" charset="0"/>
              <a:buChar char="§"/>
            </a:pPr>
            <a:r>
              <a:rPr lang="en-IN" altLang="en-US" sz="2300">
                <a:latin typeface="Times New Roman" panose="02020603050405020304" charset="0"/>
                <a:cs typeface="Times New Roman" panose="02020603050405020304" charset="0"/>
              </a:rPr>
              <a:t>Watching Movies</a:t>
            </a:r>
          </a:p>
          <a:p>
            <a:pPr>
              <a:buFont typeface="Wingdings" panose="05000000000000000000" charset="0"/>
              <a:buChar char="§"/>
            </a:pPr>
            <a:r>
              <a:rPr lang="en-IN" altLang="en-US" sz="2300">
                <a:latin typeface="Times New Roman" panose="02020603050405020304" charset="0"/>
                <a:cs typeface="Times New Roman" panose="02020603050405020304" charset="0"/>
              </a:rPr>
              <a:t>Video Presentation</a:t>
            </a:r>
          </a:p>
          <a:p>
            <a:pPr>
              <a:buFont typeface="Wingdings" panose="05000000000000000000" charset="0"/>
              <a:buChar char="§"/>
            </a:pPr>
            <a:r>
              <a:rPr lang="en-IN" altLang="en-US" sz="2300">
                <a:latin typeface="Times New Roman" panose="02020603050405020304" charset="0"/>
                <a:cs typeface="Times New Roman" panose="02020603050405020304" charset="0"/>
              </a:rPr>
              <a:t>Worling on Internet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4670" y="2048510"/>
            <a:ext cx="4340225" cy="325564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2A93F-66A6-4C96-ADD5-B2CBF628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88DA-96AB-43BD-931E-81D6C32D164D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A3B12-85F8-4C2B-8363-278E3EAF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6105"/>
            <a:ext cx="10972800" cy="663575"/>
          </a:xfrm>
        </p:spPr>
        <p:txBody>
          <a:bodyPr/>
          <a:lstStyle/>
          <a:p>
            <a:pPr algn="ctr"/>
            <a:r>
              <a:rPr lang="en-IN" altLang="en-US" b="1" u="sng" dirty="0">
                <a:solidFill>
                  <a:srgbClr val="FFC000"/>
                </a:solidFill>
                <a:latin typeface="Times New Roman" panose="02020603050405020304" charset="0"/>
                <a:cs typeface="Times New Roman" panose="02020603050405020304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10972800" cy="4953000"/>
          </a:xfrm>
        </p:spPr>
        <p:txBody>
          <a:bodyPr/>
          <a:lstStyle/>
          <a:p>
            <a:pPr>
              <a:buFont typeface="Wingdings" panose="05000000000000000000" charset="0"/>
              <a:buChar char="§"/>
            </a:pPr>
            <a:r>
              <a:rPr lang="en-IN" altLang="en-US" sz="2000" dirty="0">
                <a:latin typeface="Times New Roman" panose="02020603050405020304" charset="0"/>
                <a:cs typeface="Times New Roman" panose="02020603050405020304" charset="0"/>
              </a:rPr>
              <a:t>Its small in size hence easily portable.</a:t>
            </a:r>
          </a:p>
          <a:p>
            <a:pPr>
              <a:buFont typeface="Wingdings" panose="05000000000000000000" charset="0"/>
              <a:buChar char="§"/>
            </a:pPr>
            <a:r>
              <a:rPr lang="en-IN" altLang="en-US" sz="2000" dirty="0">
                <a:latin typeface="Times New Roman" panose="02020603050405020304" charset="0"/>
                <a:cs typeface="Times New Roman" panose="02020603050405020304" charset="0"/>
              </a:rPr>
              <a:t>It has large memory so can do heavy work.</a:t>
            </a:r>
          </a:p>
          <a:p>
            <a:pPr>
              <a:buFont typeface="Wingdings" panose="05000000000000000000" charset="0"/>
              <a:buChar char="§"/>
            </a:pPr>
            <a:r>
              <a:rPr lang="en-IN" altLang="en-US" sz="2000" dirty="0">
                <a:latin typeface="Times New Roman" panose="02020603050405020304" charset="0"/>
                <a:cs typeface="Times New Roman" panose="02020603050405020304" charset="0"/>
              </a:rPr>
              <a:t>Its very useful for making video presentation.</a:t>
            </a:r>
          </a:p>
          <a:p>
            <a:pPr>
              <a:buFont typeface="Wingdings" panose="05000000000000000000" charset="0"/>
              <a:buChar char="§"/>
            </a:pPr>
            <a:r>
              <a:rPr lang="en-IN" altLang="en-US" sz="2000" dirty="0">
                <a:latin typeface="Times New Roman" panose="02020603050405020304" charset="0"/>
                <a:cs typeface="Times New Roman" panose="02020603050405020304" charset="0"/>
              </a:rPr>
              <a:t>It does not require any special display and can use wall or sheet as display screen.</a:t>
            </a:r>
          </a:p>
          <a:p>
            <a:pPr>
              <a:buFont typeface="Wingdings" panose="05000000000000000000" charset="0"/>
              <a:buChar char="§"/>
            </a:pPr>
            <a:r>
              <a:rPr lang="en-IN" altLang="en-US" sz="2000" dirty="0">
                <a:latin typeface="Times New Roman" panose="02020603050405020304" charset="0"/>
                <a:cs typeface="Times New Roman" panose="02020603050405020304" charset="0"/>
              </a:rPr>
              <a:t>Its easy to use.</a:t>
            </a:r>
          </a:p>
          <a:p>
            <a:pPr>
              <a:buFont typeface="Wingdings" panose="05000000000000000000" charset="0"/>
              <a:buChar char="§"/>
            </a:pPr>
            <a:r>
              <a:rPr lang="en-IN" altLang="en-US" sz="2000" dirty="0">
                <a:latin typeface="Times New Roman" panose="02020603050405020304" charset="0"/>
                <a:cs typeface="Times New Roman" panose="02020603050405020304" charset="0"/>
              </a:rPr>
              <a:t>Keyboard layouts can be changed by software i.e. user defined layouts.</a:t>
            </a:r>
          </a:p>
          <a:p>
            <a:pPr>
              <a:buFont typeface="Wingdings" panose="05000000000000000000" charset="0"/>
              <a:buChar char="§"/>
            </a:pPr>
            <a:r>
              <a:rPr lang="en-IN" altLang="en-US" sz="2000" dirty="0">
                <a:latin typeface="Times New Roman" panose="02020603050405020304" charset="0"/>
                <a:cs typeface="Times New Roman" panose="02020603050405020304" charset="0"/>
              </a:rPr>
              <a:t>It doesn’t require much space as compared to old PCs.</a:t>
            </a:r>
          </a:p>
          <a:p>
            <a:pPr>
              <a:buFont typeface="Wingdings" panose="05000000000000000000" charset="0"/>
              <a:buChar char="§"/>
            </a:pPr>
            <a:r>
              <a:rPr lang="en-IN" altLang="en-US" sz="2000" dirty="0">
                <a:latin typeface="Times New Roman" panose="02020603050405020304" charset="0"/>
                <a:cs typeface="Times New Roman" panose="02020603050405020304" charset="0"/>
              </a:rPr>
              <a:t>Its having good storage space to do work.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1CD3-CBEC-42E8-A142-E8F7F9E8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EAE3-9041-4F62-A1CD-3983F57BFDD7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8D2EB-56DA-415D-8F75-9020081D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7705"/>
            <a:ext cx="10972800" cy="734695"/>
          </a:xfrm>
        </p:spPr>
        <p:txBody>
          <a:bodyPr/>
          <a:lstStyle/>
          <a:p>
            <a:pPr algn="ctr"/>
            <a:r>
              <a:rPr lang="en-IN" altLang="en-US" b="1" u="sng" dirty="0">
                <a:solidFill>
                  <a:srgbClr val="FFC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58365"/>
            <a:ext cx="10972800" cy="4953000"/>
          </a:xfrm>
        </p:spPr>
        <p:txBody>
          <a:bodyPr/>
          <a:lstStyle/>
          <a:p>
            <a:pPr>
              <a:buFont typeface="Wingdings" panose="05000000000000000000" charset="0"/>
              <a:buChar char="§"/>
            </a:pP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Cost of E-Ball is very high.</a:t>
            </a:r>
          </a:p>
          <a:p>
            <a:pPr>
              <a:buFont typeface="Wingdings" panose="05000000000000000000" charset="0"/>
              <a:buChar char="§"/>
            </a:pP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Designed for Windows operating system only.</a:t>
            </a:r>
          </a:p>
          <a:p>
            <a:pPr>
              <a:buFont typeface="Wingdings" panose="05000000000000000000" charset="0"/>
              <a:buChar char="§"/>
            </a:pP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The room in which E-Ball is used should not be very bright as virtual keyboard and projected screen might not be clearly visible.</a:t>
            </a:r>
          </a:p>
          <a:p>
            <a:pPr>
              <a:buFont typeface="Wingdings" panose="05000000000000000000" charset="0"/>
              <a:buChar char="§"/>
            </a:pP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Its difficult to understand if any problem occurs in hardware component.</a:t>
            </a:r>
          </a:p>
          <a:p>
            <a:pPr>
              <a:buFont typeface="Wingdings" panose="05000000000000000000" charset="0"/>
              <a:buChar char="§"/>
            </a:pPr>
            <a:endParaRPr lang="en-I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CA678-C13E-4FF9-8F2C-69A1A2ED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34C5-4136-4A95-8771-A0BE28755C98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5997F-50EC-4583-98A2-08651FB98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7065"/>
            <a:ext cx="10972800" cy="734695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FFC000"/>
                </a:solidFill>
                <a:latin typeface="Times New Roman" panose="02020603050405020304" charset="0"/>
                <a:cs typeface="Times New Roman" panose="02020603050405020304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98370"/>
            <a:ext cx="10972800" cy="4953000"/>
          </a:xfrm>
        </p:spPr>
        <p:txBody>
          <a:bodyPr/>
          <a:lstStyle/>
          <a:p>
            <a:pPr>
              <a:buFont typeface="Wingdings" panose="05000000000000000000" charset="0"/>
              <a:buChar char="§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This technology will be very useful in office work.</a:t>
            </a:r>
          </a:p>
          <a:p>
            <a:pPr>
              <a:buFont typeface="Wingdings" panose="05000000000000000000" charset="0"/>
              <a:buChar char="§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It will be used for presentation work.</a:t>
            </a:r>
          </a:p>
          <a:p>
            <a:pPr>
              <a:buFont typeface="Wingdings" panose="05000000000000000000" charset="0"/>
              <a:buChar char="§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No need of projectors it will do the work.</a:t>
            </a:r>
          </a:p>
          <a:p>
            <a:pPr>
              <a:buFont typeface="Wingdings" panose="05000000000000000000" charset="0"/>
              <a:buChar char="§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PCs will be in our pocket.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CAD0A-5418-496A-A6B7-CCB4A6DC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5A58-D7EE-4F87-8A10-F70E4E0070C8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D66F9-5D95-4E2D-B2F0-81868CE9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26745"/>
            <a:ext cx="10972800" cy="683895"/>
          </a:xfrm>
        </p:spPr>
        <p:txBody>
          <a:bodyPr/>
          <a:lstStyle/>
          <a:p>
            <a:pPr algn="ctr"/>
            <a:r>
              <a:rPr lang="en-IN" altLang="en-US" b="1" u="sng" dirty="0" err="1">
                <a:solidFill>
                  <a:srgbClr val="FFC000"/>
                </a:solidFill>
                <a:latin typeface="Times New Roman" panose="02020603050405020304" charset="0"/>
                <a:cs typeface="Times New Roman" panose="02020603050405020304" charset="0"/>
              </a:rPr>
              <a:t>Coclusion</a:t>
            </a:r>
            <a:endParaRPr lang="en-IN" altLang="en-US" b="1" u="sng" dirty="0">
              <a:solidFill>
                <a:srgbClr val="FFC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7410"/>
            <a:ext cx="10972800" cy="4101465"/>
          </a:xfrm>
        </p:spPr>
        <p:txBody>
          <a:bodyPr/>
          <a:lstStyle/>
          <a:p>
            <a:pPr>
              <a:buFont typeface="Wingdings" panose="05000000000000000000" charset="0"/>
              <a:buChar char="§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As the year passes, the computer size is becoming smaller.</a:t>
            </a:r>
          </a:p>
          <a:p>
            <a:pPr>
              <a:buFont typeface="Wingdings" panose="05000000000000000000" charset="0"/>
              <a:buChar char="§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Today’s technology is at its peak point beyond what we could ever imagine.</a:t>
            </a:r>
          </a:p>
          <a:p>
            <a:pPr>
              <a:buFont typeface="Wingdings" panose="05000000000000000000" charset="0"/>
              <a:buChar char="§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New inventions and innovations are emerging on daily basis.</a:t>
            </a:r>
          </a:p>
          <a:p>
            <a:pPr>
              <a:buFont typeface="Wingdings" panose="05000000000000000000" charset="0"/>
              <a:buChar char="§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Our imaginations have dressed into reality and today it has become possible to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have a whole computer in our pocket all the time.</a:t>
            </a:r>
          </a:p>
          <a:p>
            <a:pPr>
              <a:buFont typeface="Wingdings" panose="05000000000000000000" charset="0"/>
              <a:buChar char="§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At last this ball technology has taken the computer technology to new horizons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92E4F-DC53-461A-9F24-ACF5A388C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B145-ACE3-4474-BF55-8625686FF779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0B9668-22E5-487C-B1DE-DFF6187B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62255"/>
            <a:ext cx="10972800" cy="5865495"/>
          </a:xfrm>
        </p:spPr>
        <p:txBody>
          <a:bodyPr/>
          <a:lstStyle/>
          <a:p>
            <a:pPr marL="0" indent="0" algn="ctr">
              <a:buNone/>
            </a:pP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FFC000"/>
                </a:solidFill>
                <a:latin typeface="Times New Roman" panose="02020603050405020304" charset="0"/>
                <a:cs typeface="Times New Roman" panose="02020603050405020304" charset="0"/>
              </a:rPr>
              <a:t>Thank 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F9527-3861-42B2-93C5-8851D574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7DB3-DD59-4530-84B1-7939C0D94540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B67CC-28DC-4716-A5EE-02D24FCE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647065"/>
            <a:ext cx="10972800" cy="582613"/>
          </a:xfrm>
        </p:spPr>
        <p:txBody>
          <a:bodyPr/>
          <a:lstStyle/>
          <a:p>
            <a:pPr algn="ctr"/>
            <a:r>
              <a:rPr lang="en-IN" altLang="en-US" b="1" u="sng" dirty="0">
                <a:solidFill>
                  <a:srgbClr val="FFC000"/>
                </a:solidFill>
                <a:latin typeface="Times New Roman" panose="02020603050405020304" charset="0"/>
                <a:cs typeface="Times New Roman" panose="02020603050405020304" charset="0"/>
              </a:rPr>
              <a:t>Content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1784985"/>
            <a:ext cx="10363200" cy="5391785"/>
          </a:xfrm>
        </p:spPr>
        <p:txBody>
          <a:bodyPr>
            <a:noAutofit/>
          </a:bodyPr>
          <a:lstStyle/>
          <a:p>
            <a:pPr>
              <a:buFont typeface="Wingdings" panose="05000000000000000000" charset="0"/>
              <a:buChar char="Ø"/>
            </a:pPr>
            <a:r>
              <a:rPr lang="en-US" sz="19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Introduction</a:t>
            </a:r>
            <a:endParaRPr lang="en-US" sz="19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 sz="19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Features</a:t>
            </a:r>
            <a:r>
              <a:rPr lang="en-US" sz="19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of E-ball</a:t>
            </a:r>
          </a:p>
          <a:p>
            <a:pPr>
              <a:buFont typeface="Wingdings" panose="05000000000000000000" charset="0"/>
              <a:buChar char="Ø"/>
            </a:pPr>
            <a:r>
              <a:rPr lang="en-IN" altLang="en-US" sz="19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Virtual Keyboard</a:t>
            </a:r>
            <a:endParaRPr lang="en-US" sz="19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19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Display unit of E-ball</a:t>
            </a:r>
            <a:endParaRPr lang="en-US" sz="19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19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Working of </a:t>
            </a:r>
            <a:r>
              <a:rPr lang="en-IN" altLang="en-US" sz="19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E-Ball</a:t>
            </a:r>
          </a:p>
          <a:p>
            <a:pPr>
              <a:buFont typeface="Wingdings" panose="05000000000000000000" charset="0"/>
              <a:buChar char="Ø"/>
            </a:pPr>
            <a:r>
              <a:rPr lang="en-IN" altLang="en-US" sz="19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Applications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19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Advantages</a:t>
            </a:r>
            <a:endParaRPr lang="en-US" sz="19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19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Disadvantages</a:t>
            </a:r>
            <a:endParaRPr lang="en-US" sz="19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1900" b="1" dirty="0">
                <a:latin typeface="Times New Roman" panose="02020603050405020304" charset="0"/>
                <a:cs typeface="Times New Roman" panose="02020603050405020304" charset="0"/>
              </a:rPr>
              <a:t>Future Scope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19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</a:t>
            </a:r>
            <a:b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endParaRPr lang="en-US" sz="19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endParaRPr lang="en-US" alt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DB7CC-FA16-4566-8416-F869729BD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C804-6581-4F62-A619-84EAECF895EB}" type="datetime1">
              <a:rPr lang="en-US" smtClean="0"/>
              <a:t>6/8/2021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233279-FDD9-48AB-802C-C118BA8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4185"/>
            <a:ext cx="10972800" cy="582613"/>
          </a:xfrm>
        </p:spPr>
        <p:txBody>
          <a:bodyPr/>
          <a:lstStyle/>
          <a:p>
            <a:pPr algn="ctr"/>
            <a:r>
              <a:rPr lang="en-IN" altLang="en-US" b="1" u="sng" dirty="0">
                <a:solidFill>
                  <a:srgbClr val="FFC000"/>
                </a:solidFill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0195"/>
            <a:ext cx="10972800" cy="4953000"/>
          </a:xfrm>
        </p:spPr>
        <p:txBody>
          <a:bodyPr/>
          <a:lstStyle/>
          <a:p>
            <a:pPr>
              <a:buFont typeface="Wingdings" panose="05000000000000000000" charset="0"/>
              <a:buChar char="§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E-Ball concept PC is a sphere shaped pc which is the smallest design among all the laptops and desktops.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IN" altLang="en-US" sz="2000" dirty="0">
                <a:latin typeface="Times New Roman" panose="02020603050405020304" charset="0"/>
                <a:cs typeface="Times New Roman" panose="02020603050405020304" charset="0"/>
              </a:rPr>
              <a:t>This PC was invented by Apostol </a:t>
            </a:r>
            <a:r>
              <a:rPr lang="en-IN" altLang="en-US" sz="2000" dirty="0" err="1">
                <a:latin typeface="Times New Roman" panose="02020603050405020304" charset="0"/>
                <a:cs typeface="Times New Roman" panose="02020603050405020304" charset="0"/>
              </a:rPr>
              <a:t>Tnokovski</a:t>
            </a:r>
            <a:r>
              <a:rPr lang="en-IN" altLang="en-US" sz="20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pPr>
              <a:buFont typeface="Wingdings" panose="05000000000000000000" charset="0"/>
              <a:buChar char="§"/>
            </a:pPr>
            <a:r>
              <a:rPr lang="en-IN" altLang="en-US" sz="2000" dirty="0">
                <a:latin typeface="Times New Roman" panose="02020603050405020304" charset="0"/>
                <a:cs typeface="Times New Roman" panose="02020603050405020304" charset="0"/>
              </a:rPr>
              <a:t>This is a modern concept PC which includes all traditional features of computers.</a:t>
            </a:r>
          </a:p>
          <a:p>
            <a:pPr>
              <a:buFont typeface="Wingdings" panose="05000000000000000000" charset="0"/>
              <a:buChar char="§"/>
            </a:pPr>
            <a:r>
              <a:rPr lang="en-IN" altLang="en-US" sz="2000" dirty="0">
                <a:latin typeface="Times New Roman" panose="02020603050405020304" charset="0"/>
                <a:cs typeface="Times New Roman" panose="02020603050405020304" charset="0"/>
              </a:rPr>
              <a:t>It is spherical in shape having diameter of 6 inches and has motherboard of 120*120 mm.</a:t>
            </a:r>
          </a:p>
          <a:p>
            <a:pPr>
              <a:buFont typeface="Wingdings" panose="05000000000000000000" charset="0"/>
              <a:buChar char="§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According to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Apostol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it is the best shape in nature and it draws everybody attention. It is the smallest PC ever made.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endParaRPr lang="en-IN" alt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AF976-930D-420D-A720-FDE6EB89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D9D7-EECB-4EDE-B53D-FB0D720EDD47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77F11-ED2E-47E9-B1F2-FAA8A52E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4505"/>
            <a:ext cx="10972800" cy="582613"/>
          </a:xfrm>
        </p:spPr>
        <p:txBody>
          <a:bodyPr/>
          <a:lstStyle/>
          <a:p>
            <a:pPr algn="ctr"/>
            <a:r>
              <a:rPr lang="en-IN" altLang="en-US" b="1" u="sng" dirty="0">
                <a:solidFill>
                  <a:srgbClr val="FFC000"/>
                </a:solidFill>
                <a:latin typeface="Times New Roman" panose="02020603050405020304" charset="0"/>
                <a:cs typeface="Times New Roman" panose="02020603050405020304" charset="0"/>
              </a:rPr>
              <a:t>Features of E - Ball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90675"/>
            <a:ext cx="5384800" cy="4953000"/>
          </a:xfrm>
        </p:spPr>
        <p:txBody>
          <a:bodyPr>
            <a:noAutofit/>
          </a:bodyPr>
          <a:lstStyle/>
          <a:p>
            <a:pPr>
              <a:buFont typeface="Wingdings" panose="05000000000000000000" charset="0"/>
              <a:buChar char="§"/>
            </a:pPr>
            <a:r>
              <a:rPr lang="en-US" sz="1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Virtual keyboard</a:t>
            </a:r>
            <a:endParaRPr lang="en-US" sz="19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sz="1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Dual core processor</a:t>
            </a:r>
            <a:endParaRPr lang="en-US" sz="19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IN" altLang="en-US" sz="1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5</a:t>
            </a:r>
            <a:r>
              <a:rPr lang="en-US" sz="1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GB RAM</a:t>
            </a:r>
            <a:endParaRPr lang="en-US" sz="19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sz="1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350-500GB hard drive</a:t>
            </a:r>
            <a:endParaRPr lang="en-US" sz="19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sz="1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Integrated graphics and sound card</a:t>
            </a:r>
            <a:endParaRPr lang="en-US" sz="19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IN" altLang="en-US" sz="1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Two 50W </a:t>
            </a:r>
            <a:r>
              <a:rPr lang="en-US" sz="1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Speakers</a:t>
            </a:r>
            <a:endParaRPr lang="en-US" sz="19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sz="1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Wireless optical mouse</a:t>
            </a:r>
            <a:endParaRPr lang="en-US" sz="19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sz="1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LAN &amp; WLAN card</a:t>
            </a:r>
            <a:endParaRPr lang="en-US" sz="19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sz="1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Modem</a:t>
            </a:r>
            <a:endParaRPr lang="en-US" sz="19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sz="1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LCD projector</a:t>
            </a:r>
            <a:endParaRPr lang="en-US" sz="19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sz="1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Paper holder</a:t>
            </a:r>
            <a:endParaRPr lang="en-US" sz="19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5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 descr="e bl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1460" y="2046605"/>
            <a:ext cx="4155440" cy="332867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B0816-E8C2-41FA-B44A-B521284F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2921-FCDF-4D3A-BF21-632F196A902A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35208-00EE-48D5-B5CB-F49E88BB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5" y="565785"/>
            <a:ext cx="10972800" cy="582613"/>
          </a:xfrm>
        </p:spPr>
        <p:txBody>
          <a:bodyPr/>
          <a:lstStyle/>
          <a:p>
            <a:pPr algn="ctr"/>
            <a:r>
              <a:rPr lang="en-IN" altLang="en-US" b="1" u="sng" dirty="0">
                <a:solidFill>
                  <a:srgbClr val="FFC000"/>
                </a:solidFill>
                <a:latin typeface="Times New Roman" panose="02020603050405020304" charset="0"/>
                <a:cs typeface="Times New Roman" panose="02020603050405020304" charset="0"/>
              </a:rPr>
              <a:t>Virtual Keyboard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750" y="2139950"/>
            <a:ext cx="11875135" cy="4929505"/>
          </a:xfrm>
        </p:spPr>
        <p:txBody>
          <a:bodyPr/>
          <a:lstStyle/>
          <a:p>
            <a:pPr algn="l">
              <a:buFont typeface="Wingdings" panose="05000000000000000000" charset="0"/>
              <a:buChar char="§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 virtual keyboard is a projection keyboard that is projected and</a:t>
            </a:r>
            <a:r>
              <a:rPr lang="en-IN" alt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touched on any flat surface</a:t>
            </a:r>
            <a:r>
              <a:rPr lang="en-IN" alt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</a:p>
          <a:p>
            <a:pPr algn="l">
              <a:buFont typeface="Wingdings" panose="05000000000000000000" charset="0"/>
              <a:buChar char="§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Virtual Keyboard</a:t>
            </a:r>
            <a:r>
              <a:rPr lang="en-IN" alt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is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small, handy, well designed and easy to use application</a:t>
            </a:r>
            <a:r>
              <a:rPr lang="en-IN" alt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pPr algn="l">
              <a:buFont typeface="Wingdings" panose="05000000000000000000" charset="0"/>
              <a:buChar char="§"/>
            </a:pPr>
            <a:r>
              <a:rPr lang="en-IN" alt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It features platform independent and multilangual support built in language layouts and settings.</a:t>
            </a:r>
          </a:p>
          <a:p>
            <a:pPr algn="l">
              <a:buFont typeface="Wingdings" panose="05000000000000000000" charset="0"/>
              <a:buChar char="§"/>
            </a:pPr>
            <a:r>
              <a:rPr lang="en-IN" alt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It supports user defined interface and design which adds to its benefit.</a:t>
            </a:r>
          </a:p>
          <a:p>
            <a:pPr algn="l">
              <a:buFont typeface="Wingdings" panose="05000000000000000000" charset="0"/>
              <a:buChar char="§"/>
            </a:pPr>
            <a:endParaRPr lang="en-IN" altLang="en-US" sz="2000" dirty="0">
              <a:solidFill>
                <a:schemeClr val="tx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r">
              <a:buFont typeface="Wingdings" panose="05000000000000000000" charset="0"/>
              <a:buChar char="§"/>
            </a:pPr>
            <a:endParaRPr lang="en-US" sz="2000" dirty="0">
              <a:solidFill>
                <a:schemeClr val="tx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r">
              <a:buFont typeface="Wingdings" panose="05000000000000000000" charset="0"/>
              <a:buChar char="§"/>
            </a:pPr>
            <a:endParaRPr lang="en-US" sz="2000" dirty="0">
              <a:solidFill>
                <a:schemeClr val="tx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 descr="manan-keyboard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8985" y="3779520"/>
            <a:ext cx="2813050" cy="281305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32DDD-FB7B-494B-9172-6BBAE187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58A8-642F-4052-B0CC-54A671078E58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47845-B865-4AB8-BD6E-C27C4AD3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201295"/>
            <a:ext cx="10972165" cy="5926455"/>
          </a:xfrm>
        </p:spPr>
        <p:txBody>
          <a:bodyPr/>
          <a:lstStyle/>
          <a:p>
            <a:pPr marL="0" indent="0" algn="just">
              <a:buNone/>
            </a:pPr>
            <a:endParaRPr lang="en-US" sz="22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Virtual keyboard basically consists of three components:-</a:t>
            </a:r>
          </a:p>
          <a:p>
            <a:pPr algn="l">
              <a:buNone/>
            </a:pPr>
            <a:r>
              <a:rPr lang="en-US" sz="2000" u="sng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</a:p>
          <a:p>
            <a:pPr algn="l">
              <a:buNone/>
            </a:pPr>
            <a:r>
              <a:rPr lang="en-IN" altLang="en-US" sz="2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1. </a:t>
            </a:r>
            <a:r>
              <a:rPr lang="en-US" sz="2000" b="1" u="sng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 Sensor Module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:- 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sensor module</a:t>
            </a:r>
            <a:r>
              <a:rPr lang="en-IN" altLang="en-US" sz="2000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serves as the eyes of the</a:t>
            </a:r>
            <a:r>
              <a:rPr lang="en-IN" altLang="en-US" sz="2000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Keyboard Perception technology.</a:t>
            </a:r>
            <a:endParaRPr lang="en-US" sz="2000" dirty="0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None/>
            </a:pPr>
            <a:r>
              <a:rPr lang="en-US" sz="2000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IN" altLang="en-US" sz="2000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		             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Sensor Module operates by</a:t>
            </a:r>
            <a:r>
              <a:rPr lang="en-IN" altLang="en-US" sz="2000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locating the user's fingers in</a:t>
            </a:r>
            <a:r>
              <a:rPr lang="en-IN" altLang="en-US" sz="2000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3-D space and </a:t>
            </a:r>
            <a:r>
              <a:rPr lang="en-IN" altLang="en-US" sz="2000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		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tracking the</a:t>
            </a:r>
            <a:r>
              <a:rPr lang="en-IN" altLang="en-US" sz="2000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intended keystrokes.</a:t>
            </a:r>
            <a:endParaRPr lang="en-US" sz="2000" dirty="0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None/>
            </a:pPr>
            <a:endParaRPr lang="en-IN" altLang="en-US" sz="20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>
              <a:buNone/>
            </a:pPr>
            <a:endParaRPr lang="en-IN" altLang="en-US" sz="20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>
              <a:buNone/>
            </a:pPr>
            <a:endParaRPr lang="en-IN" altLang="en-US" sz="20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>
              <a:buNone/>
            </a:pPr>
            <a:endParaRPr lang="en-IN" altLang="en-US" sz="20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>
              <a:buNone/>
            </a:pPr>
            <a:endParaRPr lang="en-IN" altLang="en-US" sz="20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>
              <a:buNone/>
            </a:pPr>
            <a:r>
              <a:rPr lang="en-IN" altLang="en-US" sz="2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</a:t>
            </a:r>
            <a:r>
              <a:rPr lang="en-US" sz="2000" b="1" u="sng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IR-light source:-</a:t>
            </a:r>
            <a:r>
              <a:rPr lang="en-US" sz="2000" b="1" u="sng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altLang="en-US" sz="2000" b="1" u="sng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Infrared Light Source emits a beam of infrared light. This  light beam is </a:t>
            </a:r>
            <a:r>
              <a:rPr lang="en-IN" altLang="en-US" sz="2000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		       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designed to overlap the area on which the keyboard pattern projects. </a:t>
            </a:r>
            <a:endParaRPr lang="en-US" sz="2000" dirty="0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IN" altLang="en-US" sz="2000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	       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is done so as to illuminate the users fingers by the infra-red light beam. </a:t>
            </a:r>
            <a:endParaRPr lang="en-US" sz="2000" dirty="0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8527" b="8527"/>
          <a:stretch>
            <a:fillRect/>
          </a:stretch>
        </p:blipFill>
        <p:spPr>
          <a:xfrm>
            <a:off x="4956175" y="2594610"/>
            <a:ext cx="2279015" cy="1668145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02EB0-0921-4C8C-B0A7-D8B130A4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93AA-AA8A-40D3-ACCB-E18374AA15DF}" type="datetime1">
              <a:rPr lang="en-US" smtClean="0"/>
              <a:t>6/8/2021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EE6F65-4CB1-445B-9DA3-42299F8B6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8965" y="150495"/>
            <a:ext cx="11400155" cy="6555105"/>
          </a:xfrm>
        </p:spPr>
        <p:txBody>
          <a:bodyPr/>
          <a:lstStyle/>
          <a:p>
            <a:pPr marL="0" indent="0" algn="just"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IN" altLang="en-US" sz="20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endParaRPr lang="en-IN" altLang="en-US" sz="20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endParaRPr lang="en-IN" altLang="en-US" sz="20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endParaRPr lang="en-IN" altLang="en-US" sz="20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endParaRPr lang="en-IN" altLang="en-US" sz="20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endParaRPr lang="en-IN" altLang="en-US" sz="20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r>
              <a:rPr lang="en-IN" altLang="en-US" sz="2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</a:t>
            </a:r>
            <a:r>
              <a:rPr lang="en-US" sz="2000" b="1" u="sng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Pattern Projector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:-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Pattern Projector basically presents the image of the keyboard. This </a:t>
            </a:r>
            <a:r>
              <a:rPr lang="en-IN" altLang="en-US" sz="2000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		    	  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image can be projected on any flat surface. </a:t>
            </a:r>
            <a:endParaRPr lang="en-US" sz="2000" dirty="0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IN" altLang="en-US" sz="2000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		  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projected image is that of a standard qwerty-keyboard, with all the keys </a:t>
            </a:r>
            <a:r>
              <a:rPr lang="en-IN" altLang="en-US" sz="2000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		   	  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and control functions as in the keyboard.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54500" y="433070"/>
            <a:ext cx="3359785" cy="19386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235" y="4523740"/>
            <a:ext cx="2082165" cy="177546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FB1ED-755D-4543-87E9-C22A01942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EE8E-F316-4DD7-B8FB-0BFB191C13D1}" type="datetime1">
              <a:rPr lang="en-US" smtClean="0"/>
              <a:t>6/8/2021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736FF4-94BF-40F2-8D35-DCADEBBA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4505"/>
            <a:ext cx="10972800" cy="582613"/>
          </a:xfrm>
        </p:spPr>
        <p:txBody>
          <a:bodyPr/>
          <a:lstStyle/>
          <a:p>
            <a:pPr algn="ctr"/>
            <a:r>
              <a:rPr lang="en-IN" altLang="en-US" b="1" u="sng">
                <a:latin typeface="Times New Roman" panose="02020603050405020304" charset="0"/>
                <a:cs typeface="Times New Roman" panose="02020603050405020304" charset="0"/>
              </a:rPr>
              <a:t>Display unit of E - Ball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37385"/>
            <a:ext cx="5384800" cy="4649470"/>
          </a:xfrm>
        </p:spPr>
        <p:txBody>
          <a:bodyPr/>
          <a:lstStyle/>
          <a:p>
            <a:pPr algn="just">
              <a:buFont typeface="Wingdings" panose="05000000000000000000" charset="0"/>
              <a:buChar char="§"/>
            </a:pPr>
            <a:r>
              <a:rPr lang="en-US" sz="2000" dirty="0">
                <a:solidFill>
                  <a:srgbClr val="FFC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 Ball concept </a:t>
            </a:r>
            <a:r>
              <a:rPr lang="en-IN" altLang="en-US" sz="2000" dirty="0">
                <a:solidFill>
                  <a:srgbClr val="FFC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PC</a:t>
            </a:r>
            <a:r>
              <a:rPr lang="en-US" sz="2000" dirty="0">
                <a:solidFill>
                  <a:srgbClr val="FFC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don't have any external display unit, it has a button when you press this button a projector will pop and it focus the computer screen on the wall which can be adjusted with navigation keys. </a:t>
            </a:r>
          </a:p>
          <a:p>
            <a:pPr marL="0" indent="0" algn="just">
              <a:buFont typeface="Wingdings" panose="05000000000000000000" charset="0"/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§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If there is no wall then it has a paper sheet holder that divides into three pieces like an umbrella just after popping upland it will show desktop on the paper sheet.</a:t>
            </a:r>
          </a:p>
          <a:p>
            <a:pPr algn="just">
              <a:buFont typeface="Wingdings" panose="05000000000000000000" charset="0"/>
              <a:buChar char="§"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None/>
            </a:pPr>
            <a:endParaRPr lang="en-US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38110" y="1937385"/>
            <a:ext cx="2983230" cy="298323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16291-70D4-4E26-84EB-624DC713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95A4-7919-4519-9FFC-68AA0CBCE84F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197EE-2B7F-4382-AA21-5D0D928F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596265"/>
            <a:ext cx="10972800" cy="582613"/>
          </a:xfrm>
        </p:spPr>
        <p:txBody>
          <a:bodyPr/>
          <a:lstStyle/>
          <a:p>
            <a:pPr algn="ctr"/>
            <a:r>
              <a:rPr lang="en-IN" altLang="en-US" b="1" u="sng">
                <a:latin typeface="Times New Roman" panose="02020603050405020304" charset="0"/>
                <a:cs typeface="Times New Roman" panose="02020603050405020304" charset="0"/>
              </a:rPr>
              <a:t>Working of E - Ball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77190" y="1519555"/>
            <a:ext cx="11703050" cy="5541645"/>
          </a:xfrm>
        </p:spPr>
        <p:txBody>
          <a:bodyPr/>
          <a:lstStyle/>
          <a:p>
            <a:pPr>
              <a:buFont typeface="Wingdings" panose="05000000000000000000" charset="0"/>
              <a:buChar char="§"/>
            </a:pP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It has two stands which can be opened by pressing and holding the buttons at each side of  it.</a:t>
            </a:r>
          </a:p>
          <a:p>
            <a:pPr>
              <a:buFont typeface="Wingdings" panose="05000000000000000000" charset="0"/>
              <a:buChar char="§"/>
            </a:pP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Once you open the stand and turn the E Ball on, you can connect the optical mouse from the body of the 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     E - ball by simply pressing the connecting button of mouse.</a:t>
            </a:r>
          </a:p>
          <a:p>
            <a:pPr>
              <a:buFont typeface="Wingdings" panose="05000000000000000000" charset="0"/>
              <a:buChar char="§"/>
            </a:pP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It has a button for its laser keyboard to operate, it is suggested to have a flat surface to operate.</a:t>
            </a:r>
          </a:p>
          <a:p>
            <a:pPr>
              <a:buFont typeface="Wingdings" panose="05000000000000000000" charset="0"/>
              <a:buChar char="§"/>
            </a:pP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E-Ball doesn’t have any external display unit. It has another button when pressed a projector is popped up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     and it focus the screen on the wall which can be adjusted using navigation keys. </a:t>
            </a:r>
          </a:p>
          <a:p>
            <a:pPr>
              <a:buFont typeface="Wingdings" panose="05000000000000000000" charset="0"/>
              <a:buChar char="§"/>
            </a:pP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The software interface of E Ball concept pc is most stylized with icons that can be remembered easily which support all type of windows operating system.</a:t>
            </a:r>
          </a:p>
          <a:p>
            <a:pPr marL="0" indent="0">
              <a:buFont typeface="Wingdings" panose="05000000000000000000" charset="0"/>
              <a:buNone/>
            </a:pPr>
            <a:endParaRPr lang="en-I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4040" y="4518025"/>
            <a:ext cx="2703195" cy="2022475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338525-B266-40CA-9A9D-0D7D1176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1A33-D787-4E9D-BC8E-A604677850DF}" type="datetime1">
              <a:rPr lang="en-US" smtClean="0"/>
              <a:t>6/8/2021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11DC4-6A96-4784-9BEE-DAEB0CA6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994</Words>
  <Application>Microsoft Office PowerPoint</Application>
  <PresentationFormat>Widescreen</PresentationFormat>
  <Paragraphs>159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Blue Waves</vt:lpstr>
      <vt:lpstr>PowerPoint Presentation</vt:lpstr>
      <vt:lpstr>Content</vt:lpstr>
      <vt:lpstr>Introduction</vt:lpstr>
      <vt:lpstr>Features of E - Ball</vt:lpstr>
      <vt:lpstr>Virtual Keyboard</vt:lpstr>
      <vt:lpstr>PowerPoint Presentation</vt:lpstr>
      <vt:lpstr>PowerPoint Presentation</vt:lpstr>
      <vt:lpstr>Display unit of E - Ball</vt:lpstr>
      <vt:lpstr>Working of E - Ball</vt:lpstr>
      <vt:lpstr>PowerPoint Presentation</vt:lpstr>
      <vt:lpstr>Applications</vt:lpstr>
      <vt:lpstr>Advantages</vt:lpstr>
      <vt:lpstr>Disadvantages</vt:lpstr>
      <vt:lpstr>Future Scope</vt:lpstr>
      <vt:lpstr>Coclusion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Jyoti Khalkar</cp:lastModifiedBy>
  <cp:revision>94</cp:revision>
  <dcterms:created xsi:type="dcterms:W3CDTF">2020-12-23T11:41:00Z</dcterms:created>
  <dcterms:modified xsi:type="dcterms:W3CDTF">2021-06-08T09:48:53Z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1033-11.2.0.9906</vt:lpwstr>
  </property>
</Properties>
</file>