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435" r:id="rId5"/>
    <p:sldId id="259" r:id="rId6"/>
    <p:sldId id="2440" r:id="rId7"/>
    <p:sldId id="2438" r:id="rId8"/>
    <p:sldId id="2442" r:id="rId9"/>
    <p:sldId id="258" r:id="rId10"/>
    <p:sldId id="2443" r:id="rId11"/>
    <p:sldId id="2444" r:id="rId12"/>
    <p:sldId id="24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584" autoAdjust="0"/>
  </p:normalViewPr>
  <p:slideViewPr>
    <p:cSldViewPr snapToGrid="0">
      <p:cViewPr varScale="1">
        <p:scale>
          <a:sx n="73" d="100"/>
          <a:sy n="73" d="100"/>
        </p:scale>
        <p:origin x="96" y="504"/>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12/23/2020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55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055D8-7648-4BD0-A78C-934A2E8B290F}"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A6701-ABFD-4FE6-9A99-837B36FC57CC}" type="slidenum">
              <a:rPr lang="en-US" smtClean="0"/>
              <a:t>‹#›</a:t>
            </a:fld>
            <a:endParaRPr lang="en-US"/>
          </a:p>
        </p:txBody>
      </p:sp>
    </p:spTree>
    <p:extLst>
      <p:ext uri="{BB962C8B-B14F-4D97-AF65-F5344CB8AC3E}">
        <p14:creationId xmlns:p14="http://schemas.microsoft.com/office/powerpoint/2010/main" val="16336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smtClean="0"/>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 id="2147483676" r:id="rId17"/>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52" b="10352"/>
          <a:stretch>
            <a:fillRect/>
          </a:stretch>
        </p:blipFill>
        <p:spPr/>
      </p:pic>
      <p:pic>
        <p:nvPicPr>
          <p:cNvPr id="8" name="Picture 7" descr="C:\Users\Admin\Downloads\Batu-Logo-Transperent-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398" y="486576"/>
            <a:ext cx="1473200" cy="147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04854" y="2446352"/>
            <a:ext cx="3782291"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400" b="1" dirty="0" smtClean="0">
                <a:solidFill>
                  <a:schemeClr val="bg1"/>
                </a:solidFill>
                <a:latin typeface="Times New Roman" panose="02020603050405020304" pitchFamily="18" charset="0"/>
                <a:cs typeface="Times New Roman" panose="02020603050405020304" pitchFamily="18" charset="0"/>
              </a:rPr>
              <a:t>Seminar 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30779" y="3254911"/>
            <a:ext cx="10075025"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Opinion of World about Internet &amp; How Internet is Playing with World</a:t>
            </a:r>
          </a:p>
        </p:txBody>
      </p:sp>
      <p:sp>
        <p:nvSpPr>
          <p:cNvPr id="11" name="TextBox 10"/>
          <p:cNvSpPr txBox="1"/>
          <p:nvPr/>
        </p:nvSpPr>
        <p:spPr>
          <a:xfrm>
            <a:off x="4050721" y="4540100"/>
            <a:ext cx="4090555"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Prof. </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Vinayak</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Mukkawar</a:t>
            </a:r>
            <a:endParaRPr lang="en-US" b="1" dirty="0" smtClean="0">
              <a:solidFill>
                <a:schemeClr val="bg1"/>
              </a:solidFill>
              <a:latin typeface="Times New Roman" panose="02020603050405020304" pitchFamily="18" charset="0"/>
              <a:cs typeface="Times New Roman" panose="02020603050405020304" pitchFamily="18" charset="0"/>
            </a:endParaRPr>
          </a:p>
          <a:p>
            <a:pPr algn="ctr"/>
            <a:r>
              <a:rPr lang="en-US" b="1" dirty="0" smtClean="0">
                <a:solidFill>
                  <a:schemeClr val="bg1"/>
                </a:solidFill>
                <a:latin typeface="Times New Roman" panose="02020603050405020304" pitchFamily="18" charset="0"/>
                <a:cs typeface="Times New Roman" panose="02020603050405020304" pitchFamily="18" charset="0"/>
              </a:rPr>
              <a:t>Guide</a:t>
            </a:r>
          </a:p>
          <a:p>
            <a:pPr algn="ctr"/>
            <a:r>
              <a:rPr lang="en-US" b="1" dirty="0">
                <a:solidFill>
                  <a:schemeClr val="bg1"/>
                </a:solidFill>
                <a:latin typeface="Times New Roman" panose="02020603050405020304" pitchFamily="18" charset="0"/>
                <a:cs typeface="Times New Roman" panose="02020603050405020304" pitchFamily="18" charset="0"/>
              </a:rPr>
              <a:t>Department of Computer </a:t>
            </a:r>
            <a:r>
              <a:rPr lang="en-US" b="1" dirty="0" smtClean="0">
                <a:solidFill>
                  <a:schemeClr val="bg1"/>
                </a:solidFill>
                <a:latin typeface="Times New Roman" panose="02020603050405020304" pitchFamily="18" charset="0"/>
                <a:cs typeface="Times New Roman" panose="02020603050405020304" pitchFamily="18" charset="0"/>
              </a:rPr>
              <a:t>Engineering</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04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a:xfrm>
            <a:off x="0" y="1"/>
            <a:ext cx="12191999" cy="87605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l"/>
            <a:r>
              <a:rPr lang="en-US" b="1" dirty="0" smtClean="0">
                <a:solidFill>
                  <a:schemeClr val="bg1"/>
                </a:solidFill>
                <a:latin typeface="Times New Roman" panose="02020603050405020304" pitchFamily="18" charset="0"/>
                <a:cs typeface="Times New Roman" panose="02020603050405020304" pitchFamily="18" charset="0"/>
              </a:rPr>
              <a:t>  Introduction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1" y="876052"/>
            <a:ext cx="12192000" cy="598194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buFont typeface="Wingdings" panose="05000000000000000000" pitchFamily="2" charset="2"/>
              <a:buChar char="Ø"/>
            </a:pPr>
            <a:endParaRPr lang="en-US" sz="1800" b="1"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b="1"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smtClean="0">
                <a:solidFill>
                  <a:schemeClr val="bg1"/>
                </a:solidFill>
                <a:latin typeface="Times New Roman" panose="02020603050405020304" pitchFamily="18" charset="0"/>
                <a:cs typeface="Times New Roman" panose="02020603050405020304" pitchFamily="18" charset="0"/>
              </a:rPr>
              <a:t>What </a:t>
            </a:r>
            <a:r>
              <a:rPr lang="en-US" sz="1800" b="1" dirty="0">
                <a:solidFill>
                  <a:schemeClr val="bg1"/>
                </a:solidFill>
                <a:latin typeface="Times New Roman" panose="02020603050405020304" pitchFamily="18" charset="0"/>
                <a:cs typeface="Times New Roman" panose="02020603050405020304" pitchFamily="18" charset="0"/>
              </a:rPr>
              <a:t>is the Internet</a:t>
            </a:r>
            <a:r>
              <a:rPr lang="en-US" sz="1800" b="1" dirty="0" smtClean="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b="1" dirty="0" smtClean="0">
                <a:solidFill>
                  <a:schemeClr val="bg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1800" b="1" dirty="0" smtClean="0">
                <a:solidFill>
                  <a:schemeClr val="bg1"/>
                </a:solidFill>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sz="1800" b="1" dirty="0" smtClean="0">
                <a:solidFill>
                  <a:schemeClr val="bg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1800" b="1" dirty="0" smtClean="0">
                <a:solidFill>
                  <a:schemeClr val="bg1"/>
                </a:solidFill>
                <a:latin typeface="Times New Roman" panose="02020603050405020304" pitchFamily="18" charset="0"/>
                <a:cs typeface="Times New Roman" panose="02020603050405020304" pitchFamily="18" charset="0"/>
              </a:rPr>
              <a:t>Journey Of  Internet.</a:t>
            </a:r>
          </a:p>
          <a:p>
            <a:pPr>
              <a:buFont typeface="Wingdings" panose="05000000000000000000" pitchFamily="2" charset="2"/>
              <a:buChar char="Ø"/>
            </a:pPr>
            <a:endParaRPr lang="en-US" sz="1800" b="1"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b="1" dirty="0" smtClean="0">
              <a:solidFill>
                <a:schemeClr val="bg1"/>
              </a:solidFill>
            </a:endParaRPr>
          </a:p>
          <a:p>
            <a:pPr>
              <a:buFont typeface="Wingdings" panose="05000000000000000000" pitchFamily="2" charset="2"/>
              <a:buChar char="Ø"/>
            </a:pPr>
            <a:endParaRPr lang="en-US" sz="1800" b="1" dirty="0" smtClean="0">
              <a:solidFill>
                <a:schemeClr val="bg1"/>
              </a:solidFill>
            </a:endParaRPr>
          </a:p>
          <a:p>
            <a:pPr marL="457200" lvl="1" indent="0">
              <a:buNone/>
            </a:pPr>
            <a:endParaRPr lang="en-US" sz="1600" b="1" dirty="0" smtClean="0">
              <a:solidFill>
                <a:schemeClr val="bg1"/>
              </a:solidFill>
            </a:endParaRPr>
          </a:p>
          <a:p>
            <a:pPr>
              <a:buFont typeface="Wingdings" panose="05000000000000000000" pitchFamily="2" charset="2"/>
              <a:buChar char="Ø"/>
            </a:pPr>
            <a:endParaRPr lang="en-US" sz="1800" b="1" dirty="0">
              <a:solidFill>
                <a:schemeClr val="bg1"/>
              </a:solidFill>
            </a:endParaRPr>
          </a:p>
          <a:p>
            <a:pPr>
              <a:buFont typeface="Wingdings" panose="05000000000000000000" pitchFamily="2" charset="2"/>
              <a:buChar char="Ø"/>
            </a:pPr>
            <a:endParaRPr lang="en-US" sz="1800" b="1" dirty="0" smtClean="0">
              <a:solidFill>
                <a:schemeClr val="bg1"/>
              </a:solidFill>
            </a:endParaRPr>
          </a:p>
          <a:p>
            <a:pPr>
              <a:buFont typeface="Wingdings" panose="05000000000000000000" pitchFamily="2" charset="2"/>
              <a:buChar char="Ø"/>
            </a:pPr>
            <a:endParaRPr lang="en-US" sz="1800" b="1" dirty="0">
              <a:solidFill>
                <a:schemeClr val="bg1"/>
              </a:solidFill>
            </a:endParaRP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8C2E478F-E849-4A8C-AF1F-CBCC78A7CBFA}" type="slidenum">
              <a:rPr lang="en-US" smtClean="0"/>
              <a:t>3</a:t>
            </a:fld>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431" y="0"/>
            <a:ext cx="5569569" cy="319315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431" y="3553464"/>
            <a:ext cx="5561897" cy="3279964"/>
          </a:xfrm>
          <a:prstGeom prst="rect">
            <a:avLst/>
          </a:prstGeom>
        </p:spPr>
      </p:pic>
      <p:sp>
        <p:nvSpPr>
          <p:cNvPr id="14" name="Title 7">
            <a:extLst>
              <a:ext uri="{FF2B5EF4-FFF2-40B4-BE49-F238E27FC236}">
                <a16:creationId xmlns:a16="http://schemas.microsoft.com/office/drawing/2014/main" id="{A3F530F9-BDB1-49E4-9EFF-B9535CF653A7}"/>
              </a:ext>
            </a:extLst>
          </p:cNvPr>
          <p:cNvSpPr>
            <a:spLocks noGrp="1"/>
          </p:cNvSpPr>
          <p:nvPr>
            <p:ph type="title"/>
          </p:nvPr>
        </p:nvSpPr>
        <p:spPr>
          <a:xfrm>
            <a:off x="287416" y="155395"/>
            <a:ext cx="6043246" cy="573989"/>
          </a:xfrm>
        </p:spPr>
        <p:txBody>
          <a:bodyPr>
            <a:normAutofit fontScale="90000"/>
          </a:bodyPr>
          <a:lstStyle/>
          <a:p>
            <a:r>
              <a:rPr lang="en-US" b="1" dirty="0">
                <a:latin typeface="Times New Roman" panose="02020603050405020304" pitchFamily="18" charset="0"/>
                <a:cs typeface="Times New Roman" panose="02020603050405020304" pitchFamily="18" charset="0"/>
              </a:rPr>
              <a:t>Journey of internet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64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arge Image of person at laptop in internet cafe">
            <a:extLst>
              <a:ext uri="{FF2B5EF4-FFF2-40B4-BE49-F238E27FC236}">
                <a16:creationId xmlns:a16="http://schemas.microsoft.com/office/drawing/2014/main" id="{BFA823F4-1B6F-4E9F-8515-0F87A0C174C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0" y="-37114"/>
            <a:ext cx="12192000" cy="6858000"/>
          </a:xfrm>
        </p:spPr>
      </p:pic>
      <p:sp>
        <p:nvSpPr>
          <p:cNvPr id="10" name="Title 7">
            <a:extLst>
              <a:ext uri="{FF2B5EF4-FFF2-40B4-BE49-F238E27FC236}">
                <a16:creationId xmlns:a16="http://schemas.microsoft.com/office/drawing/2014/main" id="{A3F530F9-BDB1-49E4-9EFF-B9535CF653A7}"/>
              </a:ext>
            </a:extLst>
          </p:cNvPr>
          <p:cNvSpPr>
            <a:spLocks noGrp="1"/>
          </p:cNvSpPr>
          <p:nvPr>
            <p:ph type="title"/>
          </p:nvPr>
        </p:nvSpPr>
        <p:spPr>
          <a:xfrm>
            <a:off x="2979472" y="3391886"/>
            <a:ext cx="6043246" cy="573989"/>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l"/>
            <a:r>
              <a:rPr lang="en-US" b="1" dirty="0" smtClean="0">
                <a:solidFill>
                  <a:schemeClr val="bg1"/>
                </a:solidFill>
                <a:latin typeface="Times New Roman" panose="02020603050405020304" pitchFamily="18" charset="0"/>
                <a:cs typeface="Times New Roman" panose="02020603050405020304" pitchFamily="18" charset="0"/>
              </a:rPr>
              <a:t>Advantages Of internet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3" name="Oval 12"/>
          <p:cNvSpPr/>
          <p:nvPr/>
        </p:nvSpPr>
        <p:spPr>
          <a:xfrm>
            <a:off x="329946" y="593192"/>
            <a:ext cx="2395345" cy="1605216"/>
          </a:xfrm>
          <a:prstGeom prst="ellipse">
            <a:avLst/>
          </a:prstGeom>
          <a:no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p:cNvSpPr txBox="1"/>
          <p:nvPr/>
        </p:nvSpPr>
        <p:spPr>
          <a:xfrm>
            <a:off x="498121" y="991460"/>
            <a:ext cx="2078181" cy="923330"/>
          </a:xfrm>
          <a:prstGeom prst="rect">
            <a:avLst/>
          </a:prstGeom>
          <a:noFill/>
        </p:spPr>
        <p:txBody>
          <a:bodyPr wrap="square" rtlCol="0">
            <a:spAutoFit/>
          </a:bodyPr>
          <a:lstStyle/>
          <a:p>
            <a:pPr algn="ctr"/>
            <a:r>
              <a:rPr lang="en-US" dirty="0">
                <a:solidFill>
                  <a:schemeClr val="bg1"/>
                </a:solidFill>
              </a:rPr>
              <a:t>Connectivity, </a:t>
            </a:r>
            <a:r>
              <a:rPr lang="en-US" dirty="0" smtClean="0">
                <a:solidFill>
                  <a:schemeClr val="bg1"/>
                </a:solidFill>
              </a:rPr>
              <a:t>communication &amp; sharing</a:t>
            </a:r>
            <a:endParaRPr lang="en-US" dirty="0">
              <a:solidFill>
                <a:schemeClr val="bg1"/>
              </a:solidFill>
            </a:endParaRPr>
          </a:p>
        </p:txBody>
      </p:sp>
      <p:sp>
        <p:nvSpPr>
          <p:cNvPr id="16" name="Oval 15"/>
          <p:cNvSpPr/>
          <p:nvPr/>
        </p:nvSpPr>
        <p:spPr>
          <a:xfrm>
            <a:off x="455917" y="277018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Information, </a:t>
            </a:r>
            <a:r>
              <a:rPr lang="en-US" dirty="0" smtClean="0"/>
              <a:t>knowledge &amp; </a:t>
            </a:r>
            <a:r>
              <a:rPr lang="en-US" dirty="0"/>
              <a:t>learning </a:t>
            </a:r>
          </a:p>
        </p:txBody>
      </p:sp>
      <p:sp>
        <p:nvSpPr>
          <p:cNvPr id="18" name="Oval 17"/>
          <p:cNvSpPr/>
          <p:nvPr/>
        </p:nvSpPr>
        <p:spPr>
          <a:xfrm>
            <a:off x="547999" y="4947175"/>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t>Entertainment</a:t>
            </a:r>
          </a:p>
        </p:txBody>
      </p:sp>
      <p:sp>
        <p:nvSpPr>
          <p:cNvPr id="19" name="Oval 18"/>
          <p:cNvSpPr/>
          <p:nvPr/>
        </p:nvSpPr>
        <p:spPr>
          <a:xfrm>
            <a:off x="3554217" y="491815"/>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Address, </a:t>
            </a:r>
            <a:r>
              <a:rPr lang="en-US" dirty="0" smtClean="0"/>
              <a:t>mapping</a:t>
            </a:r>
            <a:r>
              <a:rPr lang="en-US" dirty="0"/>
              <a:t> </a:t>
            </a:r>
            <a:r>
              <a:rPr lang="en-US" dirty="0" smtClean="0"/>
              <a:t>&amp; </a:t>
            </a:r>
            <a:r>
              <a:rPr lang="en-US" dirty="0"/>
              <a:t>contact information</a:t>
            </a:r>
          </a:p>
        </p:txBody>
      </p:sp>
      <p:sp>
        <p:nvSpPr>
          <p:cNvPr id="20" name="Oval 19"/>
          <p:cNvSpPr/>
          <p:nvPr/>
        </p:nvSpPr>
        <p:spPr>
          <a:xfrm>
            <a:off x="6719881" y="491815"/>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Selling </a:t>
            </a:r>
            <a:r>
              <a:rPr lang="en-US" dirty="0" smtClean="0"/>
              <a:t>&amp; making </a:t>
            </a:r>
            <a:r>
              <a:rPr lang="en-US" dirty="0"/>
              <a:t>money</a:t>
            </a:r>
          </a:p>
        </p:txBody>
      </p:sp>
      <p:sp>
        <p:nvSpPr>
          <p:cNvPr id="21" name="Oval 20"/>
          <p:cNvSpPr/>
          <p:nvPr/>
        </p:nvSpPr>
        <p:spPr>
          <a:xfrm>
            <a:off x="9711395" y="488827"/>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Banking, </a:t>
            </a:r>
            <a:r>
              <a:rPr lang="en-US" dirty="0" smtClean="0"/>
              <a:t>bills</a:t>
            </a:r>
            <a:r>
              <a:rPr lang="en-US" dirty="0"/>
              <a:t> </a:t>
            </a:r>
            <a:r>
              <a:rPr lang="en-US" dirty="0" smtClean="0"/>
              <a:t>&amp; </a:t>
            </a:r>
            <a:r>
              <a:rPr lang="en-US" dirty="0"/>
              <a:t>shopping</a:t>
            </a:r>
          </a:p>
        </p:txBody>
      </p:sp>
      <p:sp>
        <p:nvSpPr>
          <p:cNvPr id="22" name="Oval 21"/>
          <p:cNvSpPr/>
          <p:nvPr/>
        </p:nvSpPr>
        <p:spPr>
          <a:xfrm>
            <a:off x="9711395" y="2876272"/>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t>Donations and funding </a:t>
            </a:r>
          </a:p>
        </p:txBody>
      </p:sp>
      <p:sp>
        <p:nvSpPr>
          <p:cNvPr id="23" name="Oval 22"/>
          <p:cNvSpPr/>
          <p:nvPr/>
        </p:nvSpPr>
        <p:spPr>
          <a:xfrm>
            <a:off x="9819461"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Cloud computing </a:t>
            </a:r>
            <a:r>
              <a:rPr lang="en-US" dirty="0" smtClean="0"/>
              <a:t>&amp; </a:t>
            </a:r>
            <a:r>
              <a:rPr lang="en-US" dirty="0"/>
              <a:t>cloud storage</a:t>
            </a:r>
          </a:p>
        </p:txBody>
      </p:sp>
      <p:sp>
        <p:nvSpPr>
          <p:cNvPr id="24" name="Oval 23"/>
          <p:cNvSpPr/>
          <p:nvPr/>
        </p:nvSpPr>
        <p:spPr>
          <a:xfrm>
            <a:off x="6860130"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t>Internet of Things</a:t>
            </a:r>
          </a:p>
        </p:txBody>
      </p:sp>
      <p:sp>
        <p:nvSpPr>
          <p:cNvPr id="25" name="Oval 24"/>
          <p:cNvSpPr/>
          <p:nvPr/>
        </p:nvSpPr>
        <p:spPr>
          <a:xfrm>
            <a:off x="3704064"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Work from </a:t>
            </a:r>
            <a:r>
              <a:rPr lang="en-US" dirty="0" smtClean="0"/>
              <a:t>home &amp; </a:t>
            </a:r>
            <a:r>
              <a:rPr lang="en-US" dirty="0"/>
              <a:t>collaboration</a:t>
            </a:r>
          </a:p>
        </p:txBody>
      </p:sp>
    </p:spTree>
    <p:extLst>
      <p:ext uri="{BB962C8B-B14F-4D97-AF65-F5344CB8AC3E}">
        <p14:creationId xmlns:p14="http://schemas.microsoft.com/office/powerpoint/2010/main" val="138922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439" b="13439"/>
          <a:stretch>
            <a:fillRect/>
          </a:stretch>
        </p:blipFill>
        <p:spPr/>
      </p:pic>
      <p:sp>
        <p:nvSpPr>
          <p:cNvPr id="10" name="Title 7">
            <a:extLst>
              <a:ext uri="{FF2B5EF4-FFF2-40B4-BE49-F238E27FC236}">
                <a16:creationId xmlns:a16="http://schemas.microsoft.com/office/drawing/2014/main" id="{A3F530F9-BDB1-49E4-9EFF-B9535CF653A7}"/>
              </a:ext>
            </a:extLst>
          </p:cNvPr>
          <p:cNvSpPr>
            <a:spLocks noGrp="1"/>
          </p:cNvSpPr>
          <p:nvPr>
            <p:ph type="title"/>
          </p:nvPr>
        </p:nvSpPr>
        <p:spPr>
          <a:xfrm>
            <a:off x="2873110" y="3142005"/>
            <a:ext cx="6583680" cy="573989"/>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l"/>
            <a:r>
              <a:rPr lang="en-US" b="1" dirty="0" smtClean="0">
                <a:solidFill>
                  <a:schemeClr val="bg1"/>
                </a:solidFill>
                <a:latin typeface="Times New Roman" panose="02020603050405020304" pitchFamily="18" charset="0"/>
                <a:cs typeface="Times New Roman" panose="02020603050405020304" pitchFamily="18" charset="0"/>
              </a:rPr>
              <a:t>Disadvantages Of internet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3" name="Oval 12"/>
          <p:cNvSpPr/>
          <p:nvPr/>
        </p:nvSpPr>
        <p:spPr>
          <a:xfrm>
            <a:off x="329946" y="593192"/>
            <a:ext cx="2395345" cy="1605216"/>
          </a:xfrm>
          <a:prstGeom prst="ellipse">
            <a:avLst/>
          </a:prstGeom>
          <a:no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p:cNvSpPr txBox="1"/>
          <p:nvPr/>
        </p:nvSpPr>
        <p:spPr>
          <a:xfrm>
            <a:off x="498121" y="991460"/>
            <a:ext cx="2078181" cy="923330"/>
          </a:xfrm>
          <a:prstGeom prst="rect">
            <a:avLst/>
          </a:prstGeom>
          <a:noFill/>
        </p:spPr>
        <p:txBody>
          <a:bodyPr wrap="square" rtlCol="0">
            <a:spAutoFit/>
          </a:bodyPr>
          <a:lstStyle/>
          <a:p>
            <a:pPr algn="ctr"/>
            <a:r>
              <a:rPr lang="en-US" dirty="0">
                <a:solidFill>
                  <a:schemeClr val="bg1"/>
                </a:solidFill>
              </a:rPr>
              <a:t>Addiction, </a:t>
            </a:r>
            <a:r>
              <a:rPr lang="en-US" dirty="0" smtClean="0">
                <a:solidFill>
                  <a:schemeClr val="bg1"/>
                </a:solidFill>
              </a:rPr>
              <a:t>time-waster</a:t>
            </a:r>
            <a:r>
              <a:rPr lang="en-US" dirty="0">
                <a:solidFill>
                  <a:schemeClr val="bg1"/>
                </a:solidFill>
              </a:rPr>
              <a:t> </a:t>
            </a:r>
            <a:r>
              <a:rPr lang="en-US" dirty="0" smtClean="0">
                <a:solidFill>
                  <a:schemeClr val="bg1"/>
                </a:solidFill>
              </a:rPr>
              <a:t>&amp; </a:t>
            </a:r>
            <a:r>
              <a:rPr lang="en-US" dirty="0">
                <a:solidFill>
                  <a:schemeClr val="bg1"/>
                </a:solidFill>
              </a:rPr>
              <a:t>causes distractions </a:t>
            </a:r>
          </a:p>
        </p:txBody>
      </p:sp>
      <p:sp>
        <p:nvSpPr>
          <p:cNvPr id="16" name="Oval 15"/>
          <p:cNvSpPr/>
          <p:nvPr/>
        </p:nvSpPr>
        <p:spPr>
          <a:xfrm>
            <a:off x="455917" y="277018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Bullying, trolls, </a:t>
            </a:r>
            <a:r>
              <a:rPr lang="en-US" dirty="0" smtClean="0"/>
              <a:t>stalkers</a:t>
            </a:r>
            <a:r>
              <a:rPr lang="en-US" dirty="0"/>
              <a:t> </a:t>
            </a:r>
            <a:r>
              <a:rPr lang="en-US" dirty="0" smtClean="0"/>
              <a:t>&amp; </a:t>
            </a:r>
            <a:r>
              <a:rPr lang="en-US" dirty="0"/>
              <a:t>crime</a:t>
            </a:r>
          </a:p>
        </p:txBody>
      </p:sp>
      <p:sp>
        <p:nvSpPr>
          <p:cNvPr id="18" name="Oval 17"/>
          <p:cNvSpPr/>
          <p:nvPr/>
        </p:nvSpPr>
        <p:spPr>
          <a:xfrm>
            <a:off x="547999" y="4947175"/>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Spam </a:t>
            </a:r>
            <a:r>
              <a:rPr lang="en-US" dirty="0" smtClean="0"/>
              <a:t>&amp; advertising</a:t>
            </a:r>
            <a:endParaRPr lang="en-US" dirty="0"/>
          </a:p>
        </p:txBody>
      </p:sp>
      <p:sp>
        <p:nvSpPr>
          <p:cNvPr id="19" name="Oval 18"/>
          <p:cNvSpPr/>
          <p:nvPr/>
        </p:nvSpPr>
        <p:spPr>
          <a:xfrm>
            <a:off x="3554217" y="491815"/>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Pornographic &amp;</a:t>
            </a:r>
            <a:r>
              <a:rPr lang="en-US" dirty="0" smtClean="0"/>
              <a:t> Violent </a:t>
            </a:r>
            <a:r>
              <a:rPr lang="en-US" dirty="0"/>
              <a:t>images </a:t>
            </a:r>
          </a:p>
        </p:txBody>
      </p:sp>
      <p:sp>
        <p:nvSpPr>
          <p:cNvPr id="20" name="Oval 19"/>
          <p:cNvSpPr/>
          <p:nvPr/>
        </p:nvSpPr>
        <p:spPr>
          <a:xfrm>
            <a:off x="6791814" y="488827"/>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smtClean="0"/>
          </a:p>
          <a:p>
            <a:pPr algn="ctr"/>
            <a:r>
              <a:rPr lang="en-US" dirty="0" smtClean="0"/>
              <a:t>Identity theft hacking </a:t>
            </a:r>
            <a:r>
              <a:rPr lang="en-US" dirty="0"/>
              <a:t>&amp; cheating </a:t>
            </a:r>
          </a:p>
          <a:p>
            <a:pPr algn="ctr"/>
            <a:endParaRPr lang="en-US" dirty="0"/>
          </a:p>
        </p:txBody>
      </p:sp>
      <p:sp>
        <p:nvSpPr>
          <p:cNvPr id="21" name="Oval 20"/>
          <p:cNvSpPr/>
          <p:nvPr/>
        </p:nvSpPr>
        <p:spPr>
          <a:xfrm>
            <a:off x="9711395" y="488827"/>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Viruses &amp; Malwares</a:t>
            </a:r>
            <a:endParaRPr lang="en-US" dirty="0"/>
          </a:p>
        </p:txBody>
      </p:sp>
      <p:sp>
        <p:nvSpPr>
          <p:cNvPr id="22" name="Oval 21"/>
          <p:cNvSpPr/>
          <p:nvPr/>
        </p:nvSpPr>
        <p:spPr>
          <a:xfrm>
            <a:off x="9711395" y="2876272"/>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Health issues </a:t>
            </a:r>
            <a:r>
              <a:rPr lang="en-US" dirty="0" smtClean="0"/>
              <a:t>&amp; </a:t>
            </a:r>
            <a:r>
              <a:rPr lang="en-US" dirty="0"/>
              <a:t>obesity</a:t>
            </a:r>
          </a:p>
        </p:txBody>
      </p:sp>
      <p:sp>
        <p:nvSpPr>
          <p:cNvPr id="23" name="Oval 22"/>
          <p:cNvSpPr/>
          <p:nvPr/>
        </p:nvSpPr>
        <p:spPr>
          <a:xfrm>
            <a:off x="9819461"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Never being able to disconnect from work</a:t>
            </a:r>
          </a:p>
        </p:txBody>
      </p:sp>
      <p:sp>
        <p:nvSpPr>
          <p:cNvPr id="24" name="Oval 23"/>
          <p:cNvSpPr/>
          <p:nvPr/>
        </p:nvSpPr>
        <p:spPr>
          <a:xfrm>
            <a:off x="6860130"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Depression, loneliness, and social isolation</a:t>
            </a:r>
          </a:p>
        </p:txBody>
      </p:sp>
      <p:sp>
        <p:nvSpPr>
          <p:cNvPr id="25" name="Oval 24"/>
          <p:cNvSpPr/>
          <p:nvPr/>
        </p:nvSpPr>
        <p:spPr>
          <a:xfrm>
            <a:off x="3704064" y="5095943"/>
            <a:ext cx="2162588" cy="1605216"/>
          </a:xfrm>
          <a:prstGeom prst="ellipse">
            <a:avLst/>
          </a:prstGeom>
          <a:solidFill>
            <a:schemeClr val="tx1">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Buying things that you don’t need</a:t>
            </a:r>
          </a:p>
        </p:txBody>
      </p:sp>
    </p:spTree>
    <p:extLst>
      <p:ext uri="{BB962C8B-B14F-4D97-AF65-F5344CB8AC3E}">
        <p14:creationId xmlns:p14="http://schemas.microsoft.com/office/powerpoint/2010/main" val="2862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0" name="Rectangle 9"/>
          <p:cNvSpPr/>
          <p:nvPr/>
        </p:nvSpPr>
        <p:spPr>
          <a:xfrm>
            <a:off x="10166464" y="6434051"/>
            <a:ext cx="1644535" cy="3408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57850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A3F530F9-BDB1-49E4-9EFF-B9535CF653A7}"/>
              </a:ext>
            </a:extLst>
          </p:cNvPr>
          <p:cNvSpPr>
            <a:spLocks noGrp="1"/>
          </p:cNvSpPr>
          <p:nvPr>
            <p:ph type="title"/>
          </p:nvPr>
        </p:nvSpPr>
        <p:spPr>
          <a:xfrm>
            <a:off x="287415" y="155395"/>
            <a:ext cx="7069825" cy="75900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Cyber security</a:t>
            </a:r>
            <a:endParaRPr lang="en-US"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92576257"/>
              </p:ext>
            </p:extLst>
          </p:nvPr>
        </p:nvGraphicFramePr>
        <p:xfrm>
          <a:off x="287415" y="1541526"/>
          <a:ext cx="8128000" cy="1854200"/>
        </p:xfrm>
        <a:graphic>
          <a:graphicData uri="http://schemas.openxmlformats.org/drawingml/2006/table">
            <a:tbl>
              <a:tblPr firstRow="1" bandRow="1">
                <a:tableStyleId>{5202B0CA-FC54-4496-8BCA-5EF66A818D29}</a:tableStyleId>
              </a:tblPr>
              <a:tblGrid>
                <a:gridCol w="1052022">
                  <a:extLst>
                    <a:ext uri="{9D8B030D-6E8A-4147-A177-3AD203B41FA5}">
                      <a16:colId xmlns:a16="http://schemas.microsoft.com/office/drawing/2014/main" val="2336013265"/>
                    </a:ext>
                  </a:extLst>
                </a:gridCol>
                <a:gridCol w="3011978">
                  <a:extLst>
                    <a:ext uri="{9D8B030D-6E8A-4147-A177-3AD203B41FA5}">
                      <a16:colId xmlns:a16="http://schemas.microsoft.com/office/drawing/2014/main" val="1745459218"/>
                    </a:ext>
                  </a:extLst>
                </a:gridCol>
                <a:gridCol w="2032000">
                  <a:extLst>
                    <a:ext uri="{9D8B030D-6E8A-4147-A177-3AD203B41FA5}">
                      <a16:colId xmlns:a16="http://schemas.microsoft.com/office/drawing/2014/main" val="320894953"/>
                    </a:ext>
                  </a:extLst>
                </a:gridCol>
                <a:gridCol w="2032000">
                  <a:extLst>
                    <a:ext uri="{9D8B030D-6E8A-4147-A177-3AD203B41FA5}">
                      <a16:colId xmlns:a16="http://schemas.microsoft.com/office/drawing/2014/main" val="2273562101"/>
                    </a:ext>
                  </a:extLst>
                </a:gridCol>
              </a:tblGrid>
              <a:tr h="370840">
                <a:tc>
                  <a:txBody>
                    <a:bodyPr/>
                    <a:lstStyle/>
                    <a:p>
                      <a:r>
                        <a:rPr lang="en-US" dirty="0" smtClean="0"/>
                        <a:t>Sr. No.</a:t>
                      </a:r>
                      <a:endParaRPr lang="en-US" dirty="0"/>
                    </a:p>
                  </a:txBody>
                  <a:tcPr/>
                </a:tc>
                <a:tc>
                  <a:txBody>
                    <a:bodyPr/>
                    <a:lstStyle/>
                    <a:p>
                      <a:r>
                        <a:rPr lang="en-US" dirty="0" smtClean="0"/>
                        <a:t>Top</a:t>
                      </a:r>
                      <a:r>
                        <a:rPr lang="en-US" baseline="0" dirty="0" smtClean="0"/>
                        <a:t> 3 State</a:t>
                      </a:r>
                      <a:endParaRPr lang="en-US" dirty="0"/>
                    </a:p>
                  </a:txBody>
                  <a:tcPr/>
                </a:tc>
                <a:tc>
                  <a:txBody>
                    <a:bodyPr/>
                    <a:lstStyle/>
                    <a:p>
                      <a:r>
                        <a:rPr lang="en-US" dirty="0" smtClean="0"/>
                        <a:t>2014</a:t>
                      </a:r>
                      <a:endParaRPr lang="en-US" dirty="0"/>
                    </a:p>
                  </a:txBody>
                  <a:tcPr/>
                </a:tc>
                <a:tc>
                  <a:txBody>
                    <a:bodyPr/>
                    <a:lstStyle/>
                    <a:p>
                      <a:r>
                        <a:rPr lang="en-US" dirty="0" smtClean="0"/>
                        <a:t>2015</a:t>
                      </a:r>
                      <a:endParaRPr lang="en-US" dirty="0"/>
                    </a:p>
                  </a:txBody>
                  <a:tcPr/>
                </a:tc>
                <a:extLst>
                  <a:ext uri="{0D108BD9-81ED-4DB2-BD59-A6C34878D82A}">
                    <a16:rowId xmlns:a16="http://schemas.microsoft.com/office/drawing/2014/main" val="2516603362"/>
                  </a:ext>
                </a:extLst>
              </a:tr>
              <a:tr h="370840">
                <a:tc>
                  <a:txBody>
                    <a:bodyPr/>
                    <a:lstStyle/>
                    <a:p>
                      <a:r>
                        <a:rPr lang="en-US" dirty="0" smtClean="0"/>
                        <a:t>1</a:t>
                      </a:r>
                      <a:endParaRPr lang="en-US" dirty="0"/>
                    </a:p>
                  </a:txBody>
                  <a:tcPr/>
                </a:tc>
                <a:tc>
                  <a:txBody>
                    <a:bodyPr/>
                    <a:lstStyle/>
                    <a:p>
                      <a:r>
                        <a:rPr lang="en-US" dirty="0" smtClean="0"/>
                        <a:t>Maharashtra</a:t>
                      </a:r>
                      <a:endParaRPr lang="en-US" dirty="0"/>
                    </a:p>
                  </a:txBody>
                  <a:tcPr/>
                </a:tc>
                <a:tc>
                  <a:txBody>
                    <a:bodyPr/>
                    <a:lstStyle/>
                    <a:p>
                      <a:r>
                        <a:rPr lang="en-US" dirty="0" smtClean="0"/>
                        <a:t>1879</a:t>
                      </a:r>
                      <a:endParaRPr lang="en-US" dirty="0"/>
                    </a:p>
                  </a:txBody>
                  <a:tcPr/>
                </a:tc>
                <a:tc>
                  <a:txBody>
                    <a:bodyPr/>
                    <a:lstStyle/>
                    <a:p>
                      <a:r>
                        <a:rPr lang="en-US" dirty="0" smtClean="0"/>
                        <a:t>2195</a:t>
                      </a:r>
                      <a:endParaRPr lang="en-US" dirty="0"/>
                    </a:p>
                  </a:txBody>
                  <a:tcPr/>
                </a:tc>
                <a:extLst>
                  <a:ext uri="{0D108BD9-81ED-4DB2-BD59-A6C34878D82A}">
                    <a16:rowId xmlns:a16="http://schemas.microsoft.com/office/drawing/2014/main" val="2140943957"/>
                  </a:ext>
                </a:extLst>
              </a:tr>
              <a:tr h="370840">
                <a:tc>
                  <a:txBody>
                    <a:bodyPr/>
                    <a:lstStyle/>
                    <a:p>
                      <a:r>
                        <a:rPr lang="en-US" dirty="0" smtClean="0"/>
                        <a:t>2</a:t>
                      </a:r>
                      <a:endParaRPr lang="en-US" dirty="0"/>
                    </a:p>
                  </a:txBody>
                  <a:tcPr/>
                </a:tc>
                <a:tc>
                  <a:txBody>
                    <a:bodyPr/>
                    <a:lstStyle/>
                    <a:p>
                      <a:r>
                        <a:rPr lang="en-US" dirty="0" smtClean="0"/>
                        <a:t>Uttar Pradesh </a:t>
                      </a:r>
                      <a:endParaRPr lang="en-US" dirty="0"/>
                    </a:p>
                  </a:txBody>
                  <a:tcPr/>
                </a:tc>
                <a:tc>
                  <a:txBody>
                    <a:bodyPr/>
                    <a:lstStyle/>
                    <a:p>
                      <a:r>
                        <a:rPr lang="en-US" dirty="0" smtClean="0"/>
                        <a:t>1737</a:t>
                      </a:r>
                      <a:endParaRPr lang="en-US" dirty="0"/>
                    </a:p>
                  </a:txBody>
                  <a:tcPr/>
                </a:tc>
                <a:tc>
                  <a:txBody>
                    <a:bodyPr/>
                    <a:lstStyle/>
                    <a:p>
                      <a:r>
                        <a:rPr lang="en-US" dirty="0" smtClean="0"/>
                        <a:t>2208</a:t>
                      </a:r>
                      <a:endParaRPr lang="en-US" dirty="0"/>
                    </a:p>
                  </a:txBody>
                  <a:tcPr/>
                </a:tc>
                <a:extLst>
                  <a:ext uri="{0D108BD9-81ED-4DB2-BD59-A6C34878D82A}">
                    <a16:rowId xmlns:a16="http://schemas.microsoft.com/office/drawing/2014/main" val="4218514848"/>
                  </a:ext>
                </a:extLst>
              </a:tr>
              <a:tr h="370840">
                <a:tc>
                  <a:txBody>
                    <a:bodyPr/>
                    <a:lstStyle/>
                    <a:p>
                      <a:r>
                        <a:rPr lang="en-US" dirty="0" smtClean="0"/>
                        <a:t>3</a:t>
                      </a:r>
                      <a:endParaRPr lang="en-US" dirty="0"/>
                    </a:p>
                  </a:txBody>
                  <a:tcPr/>
                </a:tc>
                <a:tc>
                  <a:txBody>
                    <a:bodyPr/>
                    <a:lstStyle/>
                    <a:p>
                      <a:r>
                        <a:rPr lang="en-US" dirty="0" smtClean="0"/>
                        <a:t>Karnataka</a:t>
                      </a:r>
                      <a:endParaRPr lang="en-US" dirty="0"/>
                    </a:p>
                  </a:txBody>
                  <a:tcPr/>
                </a:tc>
                <a:tc>
                  <a:txBody>
                    <a:bodyPr/>
                    <a:lstStyle/>
                    <a:p>
                      <a:r>
                        <a:rPr lang="en-US" dirty="0" smtClean="0"/>
                        <a:t>1020</a:t>
                      </a:r>
                      <a:endParaRPr lang="en-US" dirty="0"/>
                    </a:p>
                  </a:txBody>
                  <a:tcPr/>
                </a:tc>
                <a:tc>
                  <a:txBody>
                    <a:bodyPr/>
                    <a:lstStyle/>
                    <a:p>
                      <a:r>
                        <a:rPr lang="en-US" dirty="0" smtClean="0"/>
                        <a:t>1447</a:t>
                      </a:r>
                      <a:endParaRPr lang="en-US" dirty="0"/>
                    </a:p>
                  </a:txBody>
                  <a:tcPr/>
                </a:tc>
                <a:extLst>
                  <a:ext uri="{0D108BD9-81ED-4DB2-BD59-A6C34878D82A}">
                    <a16:rowId xmlns:a16="http://schemas.microsoft.com/office/drawing/2014/main" val="1789832905"/>
                  </a:ext>
                </a:extLst>
              </a:tr>
              <a:tr h="370840">
                <a:tc>
                  <a:txBody>
                    <a:bodyPr/>
                    <a:lstStyle/>
                    <a:p>
                      <a:r>
                        <a:rPr lang="en-US" dirty="0" smtClean="0"/>
                        <a:t>Total</a:t>
                      </a:r>
                      <a:endParaRPr lang="en-US" dirty="0"/>
                    </a:p>
                  </a:txBody>
                  <a:tcPr/>
                </a:tc>
                <a:tc>
                  <a:txBody>
                    <a:bodyPr/>
                    <a:lstStyle/>
                    <a:p>
                      <a:r>
                        <a:rPr lang="en-US" dirty="0" smtClean="0"/>
                        <a:t>India</a:t>
                      </a:r>
                      <a:endParaRPr lang="en-US" dirty="0"/>
                    </a:p>
                  </a:txBody>
                  <a:tcPr/>
                </a:tc>
                <a:tc>
                  <a:txBody>
                    <a:bodyPr/>
                    <a:lstStyle/>
                    <a:p>
                      <a:r>
                        <a:rPr lang="en-US" dirty="0" smtClean="0"/>
                        <a:t>9622</a:t>
                      </a:r>
                      <a:endParaRPr lang="en-US" dirty="0"/>
                    </a:p>
                  </a:txBody>
                  <a:tcPr/>
                </a:tc>
                <a:tc>
                  <a:txBody>
                    <a:bodyPr/>
                    <a:lstStyle/>
                    <a:p>
                      <a:r>
                        <a:rPr lang="en-US" dirty="0" smtClean="0"/>
                        <a:t>11592</a:t>
                      </a:r>
                      <a:endParaRPr lang="en-US" dirty="0"/>
                    </a:p>
                  </a:txBody>
                  <a:tcPr/>
                </a:tc>
                <a:extLst>
                  <a:ext uri="{0D108BD9-81ED-4DB2-BD59-A6C34878D82A}">
                    <a16:rowId xmlns:a16="http://schemas.microsoft.com/office/drawing/2014/main" val="1269572726"/>
                  </a:ext>
                </a:extLst>
              </a:tr>
            </a:tbl>
          </a:graphicData>
        </a:graphic>
      </p:graphicFrame>
      <p:sp>
        <p:nvSpPr>
          <p:cNvPr id="10" name="Rectangle 9"/>
          <p:cNvSpPr/>
          <p:nvPr/>
        </p:nvSpPr>
        <p:spPr>
          <a:xfrm>
            <a:off x="287415" y="1027908"/>
            <a:ext cx="6503324" cy="40011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Cases Reported </a:t>
            </a:r>
            <a:r>
              <a:rPr lang="en-US" sz="2000" b="1" dirty="0" smtClean="0">
                <a:solidFill>
                  <a:schemeClr val="bg1"/>
                </a:solidFill>
                <a:latin typeface="Times New Roman" panose="02020603050405020304" pitchFamily="18" charset="0"/>
                <a:cs typeface="Times New Roman" panose="02020603050405020304" pitchFamily="18" charset="0"/>
              </a:rPr>
              <a:t>under </a:t>
            </a:r>
            <a:r>
              <a:rPr lang="en-US" sz="2000" b="1" dirty="0">
                <a:solidFill>
                  <a:schemeClr val="bg1"/>
                </a:solidFill>
                <a:latin typeface="Times New Roman" panose="02020603050405020304" pitchFamily="18" charset="0"/>
                <a:cs typeface="Times New Roman" panose="02020603050405020304" pitchFamily="18" charset="0"/>
              </a:rPr>
              <a:t>Cyber Crime </a:t>
            </a:r>
            <a:r>
              <a:rPr lang="en-US" sz="2000" b="1" dirty="0" smtClean="0">
                <a:solidFill>
                  <a:schemeClr val="bg1"/>
                </a:solidFill>
                <a:latin typeface="Times New Roman" panose="02020603050405020304" pitchFamily="18" charset="0"/>
                <a:cs typeface="Times New Roman" panose="02020603050405020304" pitchFamily="18" charset="0"/>
              </a:rPr>
              <a:t>in </a:t>
            </a:r>
            <a:r>
              <a:rPr lang="en-US" sz="2000" b="1" dirty="0">
                <a:solidFill>
                  <a:schemeClr val="bg1"/>
                </a:solidFill>
                <a:latin typeface="Times New Roman" panose="02020603050405020304" pitchFamily="18" charset="0"/>
                <a:cs typeface="Times New Roman" panose="02020603050405020304" pitchFamily="18" charset="0"/>
              </a:rPr>
              <a:t>2015 Over 2014 </a:t>
            </a:r>
          </a:p>
        </p:txBody>
      </p:sp>
      <p:sp>
        <p:nvSpPr>
          <p:cNvPr id="11" name="TextBox 10"/>
          <p:cNvSpPr txBox="1"/>
          <p:nvPr/>
        </p:nvSpPr>
        <p:spPr>
          <a:xfrm>
            <a:off x="287415" y="3624349"/>
            <a:ext cx="11574847" cy="32778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The NCRB's data stated that 4,4546 cases of cyber crimes were registered in 2019 as compared to 28,248 in 2018</a:t>
            </a:r>
            <a:r>
              <a:rPr lang="en-US" b="1" dirty="0" smtClean="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Highest number of cyber crime cases were registered in Karnataka (12,020) followed by Uttar Pradesh (11,416), Maharashtra (4,967),Telangana (2,691) and Assam (2,231). Among the Union Territories, Delhi alone accounted for 78 percent of cyber crimes</a:t>
            </a:r>
            <a:r>
              <a:rPr lang="en-US" b="1" dirty="0" smtClean="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37% increase in cyberattacks in India in Q1 2020</a:t>
            </a:r>
          </a:p>
          <a:p>
            <a:pPr marL="28575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The data showed in 60.4 percent of cases, registered fraud was the motive followed by sexual exploitation (5.1%) and causing disrepute (4.2%).</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0166464" y="6434051"/>
            <a:ext cx="1644535" cy="3408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34458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solidFill>
              <a:srgbClr val="00B050"/>
            </a:solidFill>
          </a:ln>
        </p:spPr>
      </p:pic>
      <p:sp>
        <p:nvSpPr>
          <p:cNvPr id="8" name="Freeform 7"/>
          <p:cNvSpPr>
            <a:spLocks/>
          </p:cNvSpPr>
          <p:nvPr/>
        </p:nvSpPr>
        <p:spPr bwMode="auto">
          <a:xfrm>
            <a:off x="7550652" y="2180778"/>
            <a:ext cx="4641348" cy="4245753"/>
          </a:xfrm>
          <a:custGeom>
            <a:avLst/>
            <a:gdLst>
              <a:gd name="T0" fmla="*/ 526 w 682"/>
              <a:gd name="T1" fmla="*/ 26 h 566"/>
              <a:gd name="T2" fmla="*/ 548 w 682"/>
              <a:gd name="T3" fmla="*/ 97 h 566"/>
              <a:gd name="T4" fmla="*/ 528 w 682"/>
              <a:gd name="T5" fmla="*/ 151 h 566"/>
              <a:gd name="T6" fmla="*/ 526 w 682"/>
              <a:gd name="T7" fmla="*/ 160 h 566"/>
              <a:gd name="T8" fmla="*/ 527 w 682"/>
              <a:gd name="T9" fmla="*/ 164 h 566"/>
              <a:gd name="T10" fmla="*/ 559 w 682"/>
              <a:gd name="T11" fmla="*/ 199 h 566"/>
              <a:gd name="T12" fmla="*/ 634 w 682"/>
              <a:gd name="T13" fmla="*/ 230 h 566"/>
              <a:gd name="T14" fmla="*/ 651 w 682"/>
              <a:gd name="T15" fmla="*/ 245 h 566"/>
              <a:gd name="T16" fmla="*/ 655 w 682"/>
              <a:gd name="T17" fmla="*/ 276 h 566"/>
              <a:gd name="T18" fmla="*/ 666 w 682"/>
              <a:gd name="T19" fmla="*/ 361 h 566"/>
              <a:gd name="T20" fmla="*/ 676 w 682"/>
              <a:gd name="T21" fmla="*/ 454 h 566"/>
              <a:gd name="T22" fmla="*/ 672 w 682"/>
              <a:gd name="T23" fmla="*/ 535 h 566"/>
              <a:gd name="T24" fmla="*/ 646 w 682"/>
              <a:gd name="T25" fmla="*/ 566 h 566"/>
              <a:gd name="T26" fmla="*/ 594 w 682"/>
              <a:gd name="T27" fmla="*/ 530 h 566"/>
              <a:gd name="T28" fmla="*/ 607 w 682"/>
              <a:gd name="T29" fmla="*/ 462 h 566"/>
              <a:gd name="T30" fmla="*/ 600 w 682"/>
              <a:gd name="T31" fmla="*/ 444 h 566"/>
              <a:gd name="T32" fmla="*/ 594 w 682"/>
              <a:gd name="T33" fmla="*/ 472 h 566"/>
              <a:gd name="T34" fmla="*/ 585 w 682"/>
              <a:gd name="T35" fmla="*/ 510 h 566"/>
              <a:gd name="T36" fmla="*/ 578 w 682"/>
              <a:gd name="T37" fmla="*/ 555 h 566"/>
              <a:gd name="T38" fmla="*/ 356 w 682"/>
              <a:gd name="T39" fmla="*/ 563 h 566"/>
              <a:gd name="T40" fmla="*/ 366 w 682"/>
              <a:gd name="T41" fmla="*/ 493 h 566"/>
              <a:gd name="T42" fmla="*/ 363 w 682"/>
              <a:gd name="T43" fmla="*/ 422 h 566"/>
              <a:gd name="T44" fmla="*/ 298 w 682"/>
              <a:gd name="T45" fmla="*/ 483 h 566"/>
              <a:gd name="T46" fmla="*/ 223 w 682"/>
              <a:gd name="T47" fmla="*/ 453 h 566"/>
              <a:gd name="T48" fmla="*/ 145 w 682"/>
              <a:gd name="T49" fmla="*/ 423 h 566"/>
              <a:gd name="T50" fmla="*/ 139 w 682"/>
              <a:gd name="T51" fmla="*/ 391 h 566"/>
              <a:gd name="T52" fmla="*/ 132 w 682"/>
              <a:gd name="T53" fmla="*/ 379 h 566"/>
              <a:gd name="T54" fmla="*/ 122 w 682"/>
              <a:gd name="T55" fmla="*/ 369 h 566"/>
              <a:gd name="T56" fmla="*/ 59 w 682"/>
              <a:gd name="T57" fmla="*/ 356 h 566"/>
              <a:gd name="T58" fmla="*/ 0 w 682"/>
              <a:gd name="T59" fmla="*/ 337 h 566"/>
              <a:gd name="T60" fmla="*/ 40 w 682"/>
              <a:gd name="T61" fmla="*/ 339 h 566"/>
              <a:gd name="T62" fmla="*/ 92 w 682"/>
              <a:gd name="T63" fmla="*/ 338 h 566"/>
              <a:gd name="T64" fmla="*/ 73 w 682"/>
              <a:gd name="T65" fmla="*/ 320 h 566"/>
              <a:gd name="T66" fmla="*/ 89 w 682"/>
              <a:gd name="T67" fmla="*/ 321 h 566"/>
              <a:gd name="T68" fmla="*/ 134 w 682"/>
              <a:gd name="T69" fmla="*/ 339 h 566"/>
              <a:gd name="T70" fmla="*/ 154 w 682"/>
              <a:gd name="T71" fmla="*/ 351 h 566"/>
              <a:gd name="T72" fmla="*/ 194 w 682"/>
              <a:gd name="T73" fmla="*/ 366 h 566"/>
              <a:gd name="T74" fmla="*/ 285 w 682"/>
              <a:gd name="T75" fmla="*/ 402 h 566"/>
              <a:gd name="T76" fmla="*/ 306 w 682"/>
              <a:gd name="T77" fmla="*/ 376 h 566"/>
              <a:gd name="T78" fmla="*/ 349 w 682"/>
              <a:gd name="T79" fmla="*/ 269 h 566"/>
              <a:gd name="T80" fmla="*/ 409 w 682"/>
              <a:gd name="T81" fmla="*/ 219 h 566"/>
              <a:gd name="T82" fmla="*/ 436 w 682"/>
              <a:gd name="T83" fmla="*/ 205 h 566"/>
              <a:gd name="T84" fmla="*/ 435 w 682"/>
              <a:gd name="T85" fmla="*/ 199 h 566"/>
              <a:gd name="T86" fmla="*/ 406 w 682"/>
              <a:gd name="T87" fmla="*/ 194 h 566"/>
              <a:gd name="T88" fmla="*/ 395 w 682"/>
              <a:gd name="T89" fmla="*/ 170 h 566"/>
              <a:gd name="T90" fmla="*/ 394 w 682"/>
              <a:gd name="T91" fmla="*/ 163 h 566"/>
              <a:gd name="T92" fmla="*/ 395 w 682"/>
              <a:gd name="T93" fmla="*/ 151 h 566"/>
              <a:gd name="T94" fmla="*/ 387 w 682"/>
              <a:gd name="T95" fmla="*/ 137 h 566"/>
              <a:gd name="T96" fmla="*/ 394 w 682"/>
              <a:gd name="T97" fmla="*/ 99 h 566"/>
              <a:gd name="T98" fmla="*/ 403 w 682"/>
              <a:gd name="T99" fmla="*/ 68 h 566"/>
              <a:gd name="T100" fmla="*/ 403 w 682"/>
              <a:gd name="T101" fmla="*/ 65 h 566"/>
              <a:gd name="T102" fmla="*/ 392 w 682"/>
              <a:gd name="T103" fmla="*/ 42 h 566"/>
              <a:gd name="T104" fmla="*/ 423 w 682"/>
              <a:gd name="T105" fmla="*/ 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2" h="566">
                <a:moveTo>
                  <a:pt x="478" y="0"/>
                </a:moveTo>
                <a:lnTo>
                  <a:pt x="485" y="0"/>
                </a:lnTo>
                <a:lnTo>
                  <a:pt x="488" y="0"/>
                </a:lnTo>
                <a:lnTo>
                  <a:pt x="503" y="4"/>
                </a:lnTo>
                <a:lnTo>
                  <a:pt x="516" y="15"/>
                </a:lnTo>
                <a:lnTo>
                  <a:pt x="526" y="26"/>
                </a:lnTo>
                <a:lnTo>
                  <a:pt x="537" y="41"/>
                </a:lnTo>
                <a:lnTo>
                  <a:pt x="544" y="52"/>
                </a:lnTo>
                <a:lnTo>
                  <a:pt x="548" y="76"/>
                </a:lnTo>
                <a:lnTo>
                  <a:pt x="549" y="82"/>
                </a:lnTo>
                <a:lnTo>
                  <a:pt x="549" y="88"/>
                </a:lnTo>
                <a:lnTo>
                  <a:pt x="548" y="97"/>
                </a:lnTo>
                <a:lnTo>
                  <a:pt x="543" y="113"/>
                </a:lnTo>
                <a:lnTo>
                  <a:pt x="536" y="126"/>
                </a:lnTo>
                <a:lnTo>
                  <a:pt x="530" y="138"/>
                </a:lnTo>
                <a:lnTo>
                  <a:pt x="529" y="144"/>
                </a:lnTo>
                <a:lnTo>
                  <a:pt x="528" y="147"/>
                </a:lnTo>
                <a:lnTo>
                  <a:pt x="528" y="151"/>
                </a:lnTo>
                <a:lnTo>
                  <a:pt x="527" y="154"/>
                </a:lnTo>
                <a:lnTo>
                  <a:pt x="527" y="156"/>
                </a:lnTo>
                <a:lnTo>
                  <a:pt x="526" y="160"/>
                </a:lnTo>
                <a:lnTo>
                  <a:pt x="526" y="160"/>
                </a:lnTo>
                <a:lnTo>
                  <a:pt x="526" y="160"/>
                </a:lnTo>
                <a:lnTo>
                  <a:pt x="526" y="160"/>
                </a:lnTo>
                <a:lnTo>
                  <a:pt x="526" y="160"/>
                </a:lnTo>
                <a:lnTo>
                  <a:pt x="526" y="160"/>
                </a:lnTo>
                <a:lnTo>
                  <a:pt x="526" y="162"/>
                </a:lnTo>
                <a:lnTo>
                  <a:pt x="526" y="163"/>
                </a:lnTo>
                <a:lnTo>
                  <a:pt x="527" y="164"/>
                </a:lnTo>
                <a:lnTo>
                  <a:pt x="527" y="164"/>
                </a:lnTo>
                <a:lnTo>
                  <a:pt x="543" y="186"/>
                </a:lnTo>
                <a:lnTo>
                  <a:pt x="543" y="186"/>
                </a:lnTo>
                <a:lnTo>
                  <a:pt x="544" y="187"/>
                </a:lnTo>
                <a:lnTo>
                  <a:pt x="545" y="188"/>
                </a:lnTo>
                <a:lnTo>
                  <a:pt x="551" y="195"/>
                </a:lnTo>
                <a:lnTo>
                  <a:pt x="559" y="199"/>
                </a:lnTo>
                <a:lnTo>
                  <a:pt x="564" y="201"/>
                </a:lnTo>
                <a:lnTo>
                  <a:pt x="591" y="213"/>
                </a:lnTo>
                <a:lnTo>
                  <a:pt x="600" y="216"/>
                </a:lnTo>
                <a:lnTo>
                  <a:pt x="605" y="218"/>
                </a:lnTo>
                <a:lnTo>
                  <a:pt x="619" y="223"/>
                </a:lnTo>
                <a:lnTo>
                  <a:pt x="634" y="230"/>
                </a:lnTo>
                <a:lnTo>
                  <a:pt x="645" y="235"/>
                </a:lnTo>
                <a:lnTo>
                  <a:pt x="649" y="236"/>
                </a:lnTo>
                <a:lnTo>
                  <a:pt x="650" y="237"/>
                </a:lnTo>
                <a:lnTo>
                  <a:pt x="651" y="239"/>
                </a:lnTo>
                <a:lnTo>
                  <a:pt x="651" y="241"/>
                </a:lnTo>
                <a:lnTo>
                  <a:pt x="651" y="245"/>
                </a:lnTo>
                <a:lnTo>
                  <a:pt x="652" y="250"/>
                </a:lnTo>
                <a:lnTo>
                  <a:pt x="652" y="254"/>
                </a:lnTo>
                <a:lnTo>
                  <a:pt x="653" y="259"/>
                </a:lnTo>
                <a:lnTo>
                  <a:pt x="653" y="263"/>
                </a:lnTo>
                <a:lnTo>
                  <a:pt x="654" y="267"/>
                </a:lnTo>
                <a:lnTo>
                  <a:pt x="655" y="276"/>
                </a:lnTo>
                <a:lnTo>
                  <a:pt x="656" y="286"/>
                </a:lnTo>
                <a:lnTo>
                  <a:pt x="657" y="297"/>
                </a:lnTo>
                <a:lnTo>
                  <a:pt x="659" y="311"/>
                </a:lnTo>
                <a:lnTo>
                  <a:pt x="664" y="343"/>
                </a:lnTo>
                <a:lnTo>
                  <a:pt x="665" y="354"/>
                </a:lnTo>
                <a:lnTo>
                  <a:pt x="666" y="361"/>
                </a:lnTo>
                <a:lnTo>
                  <a:pt x="666" y="369"/>
                </a:lnTo>
                <a:lnTo>
                  <a:pt x="668" y="377"/>
                </a:lnTo>
                <a:lnTo>
                  <a:pt x="669" y="388"/>
                </a:lnTo>
                <a:lnTo>
                  <a:pt x="670" y="400"/>
                </a:lnTo>
                <a:lnTo>
                  <a:pt x="672" y="416"/>
                </a:lnTo>
                <a:lnTo>
                  <a:pt x="676" y="454"/>
                </a:lnTo>
                <a:lnTo>
                  <a:pt x="682" y="490"/>
                </a:lnTo>
                <a:lnTo>
                  <a:pt x="682" y="500"/>
                </a:lnTo>
                <a:lnTo>
                  <a:pt x="681" y="510"/>
                </a:lnTo>
                <a:lnTo>
                  <a:pt x="676" y="523"/>
                </a:lnTo>
                <a:lnTo>
                  <a:pt x="674" y="529"/>
                </a:lnTo>
                <a:lnTo>
                  <a:pt x="672" y="535"/>
                </a:lnTo>
                <a:lnTo>
                  <a:pt x="670" y="540"/>
                </a:lnTo>
                <a:lnTo>
                  <a:pt x="668" y="546"/>
                </a:lnTo>
                <a:lnTo>
                  <a:pt x="665" y="553"/>
                </a:lnTo>
                <a:lnTo>
                  <a:pt x="663" y="559"/>
                </a:lnTo>
                <a:lnTo>
                  <a:pt x="659" y="566"/>
                </a:lnTo>
                <a:lnTo>
                  <a:pt x="646" y="566"/>
                </a:lnTo>
                <a:lnTo>
                  <a:pt x="606" y="565"/>
                </a:lnTo>
                <a:lnTo>
                  <a:pt x="582" y="565"/>
                </a:lnTo>
                <a:lnTo>
                  <a:pt x="584" y="557"/>
                </a:lnTo>
                <a:lnTo>
                  <a:pt x="588" y="544"/>
                </a:lnTo>
                <a:lnTo>
                  <a:pt x="590" y="539"/>
                </a:lnTo>
                <a:lnTo>
                  <a:pt x="594" y="530"/>
                </a:lnTo>
                <a:lnTo>
                  <a:pt x="600" y="514"/>
                </a:lnTo>
                <a:lnTo>
                  <a:pt x="604" y="505"/>
                </a:lnTo>
                <a:lnTo>
                  <a:pt x="607" y="497"/>
                </a:lnTo>
                <a:lnTo>
                  <a:pt x="610" y="493"/>
                </a:lnTo>
                <a:lnTo>
                  <a:pt x="610" y="485"/>
                </a:lnTo>
                <a:lnTo>
                  <a:pt x="607" y="462"/>
                </a:lnTo>
                <a:lnTo>
                  <a:pt x="606" y="454"/>
                </a:lnTo>
                <a:lnTo>
                  <a:pt x="604" y="443"/>
                </a:lnTo>
                <a:lnTo>
                  <a:pt x="604" y="440"/>
                </a:lnTo>
                <a:lnTo>
                  <a:pt x="604" y="436"/>
                </a:lnTo>
                <a:lnTo>
                  <a:pt x="604" y="436"/>
                </a:lnTo>
                <a:lnTo>
                  <a:pt x="600" y="444"/>
                </a:lnTo>
                <a:lnTo>
                  <a:pt x="600" y="444"/>
                </a:lnTo>
                <a:lnTo>
                  <a:pt x="600" y="445"/>
                </a:lnTo>
                <a:lnTo>
                  <a:pt x="599" y="446"/>
                </a:lnTo>
                <a:lnTo>
                  <a:pt x="596" y="461"/>
                </a:lnTo>
                <a:lnTo>
                  <a:pt x="595" y="468"/>
                </a:lnTo>
                <a:lnTo>
                  <a:pt x="594" y="472"/>
                </a:lnTo>
                <a:lnTo>
                  <a:pt x="593" y="475"/>
                </a:lnTo>
                <a:lnTo>
                  <a:pt x="591" y="478"/>
                </a:lnTo>
                <a:lnTo>
                  <a:pt x="590" y="483"/>
                </a:lnTo>
                <a:lnTo>
                  <a:pt x="589" y="489"/>
                </a:lnTo>
                <a:lnTo>
                  <a:pt x="587" y="500"/>
                </a:lnTo>
                <a:lnTo>
                  <a:pt x="585" y="510"/>
                </a:lnTo>
                <a:lnTo>
                  <a:pt x="585" y="517"/>
                </a:lnTo>
                <a:lnTo>
                  <a:pt x="584" y="523"/>
                </a:lnTo>
                <a:lnTo>
                  <a:pt x="581" y="538"/>
                </a:lnTo>
                <a:lnTo>
                  <a:pt x="580" y="543"/>
                </a:lnTo>
                <a:lnTo>
                  <a:pt x="579" y="547"/>
                </a:lnTo>
                <a:lnTo>
                  <a:pt x="578" y="555"/>
                </a:lnTo>
                <a:lnTo>
                  <a:pt x="577" y="564"/>
                </a:lnTo>
                <a:lnTo>
                  <a:pt x="576" y="565"/>
                </a:lnTo>
                <a:lnTo>
                  <a:pt x="481" y="564"/>
                </a:lnTo>
                <a:lnTo>
                  <a:pt x="404" y="564"/>
                </a:lnTo>
                <a:lnTo>
                  <a:pt x="370" y="564"/>
                </a:lnTo>
                <a:lnTo>
                  <a:pt x="356" y="563"/>
                </a:lnTo>
                <a:lnTo>
                  <a:pt x="357" y="556"/>
                </a:lnTo>
                <a:lnTo>
                  <a:pt x="358" y="545"/>
                </a:lnTo>
                <a:lnTo>
                  <a:pt x="361" y="530"/>
                </a:lnTo>
                <a:lnTo>
                  <a:pt x="363" y="513"/>
                </a:lnTo>
                <a:lnTo>
                  <a:pt x="365" y="502"/>
                </a:lnTo>
                <a:lnTo>
                  <a:pt x="366" y="493"/>
                </a:lnTo>
                <a:lnTo>
                  <a:pt x="367" y="486"/>
                </a:lnTo>
                <a:lnTo>
                  <a:pt x="369" y="467"/>
                </a:lnTo>
                <a:lnTo>
                  <a:pt x="366" y="439"/>
                </a:lnTo>
                <a:lnTo>
                  <a:pt x="365" y="423"/>
                </a:lnTo>
                <a:lnTo>
                  <a:pt x="363" y="422"/>
                </a:lnTo>
                <a:lnTo>
                  <a:pt x="363" y="422"/>
                </a:lnTo>
                <a:lnTo>
                  <a:pt x="358" y="427"/>
                </a:lnTo>
                <a:lnTo>
                  <a:pt x="340" y="444"/>
                </a:lnTo>
                <a:lnTo>
                  <a:pt x="304" y="479"/>
                </a:lnTo>
                <a:lnTo>
                  <a:pt x="299" y="483"/>
                </a:lnTo>
                <a:lnTo>
                  <a:pt x="299" y="483"/>
                </a:lnTo>
                <a:lnTo>
                  <a:pt x="298" y="483"/>
                </a:lnTo>
                <a:lnTo>
                  <a:pt x="294" y="481"/>
                </a:lnTo>
                <a:lnTo>
                  <a:pt x="276" y="474"/>
                </a:lnTo>
                <a:lnTo>
                  <a:pt x="254" y="466"/>
                </a:lnTo>
                <a:lnTo>
                  <a:pt x="240" y="460"/>
                </a:lnTo>
                <a:lnTo>
                  <a:pt x="226" y="455"/>
                </a:lnTo>
                <a:lnTo>
                  <a:pt x="223" y="453"/>
                </a:lnTo>
                <a:lnTo>
                  <a:pt x="219" y="452"/>
                </a:lnTo>
                <a:lnTo>
                  <a:pt x="214" y="450"/>
                </a:lnTo>
                <a:lnTo>
                  <a:pt x="205" y="446"/>
                </a:lnTo>
                <a:lnTo>
                  <a:pt x="181" y="437"/>
                </a:lnTo>
                <a:lnTo>
                  <a:pt x="172" y="434"/>
                </a:lnTo>
                <a:lnTo>
                  <a:pt x="145" y="423"/>
                </a:lnTo>
                <a:lnTo>
                  <a:pt x="130" y="418"/>
                </a:lnTo>
                <a:lnTo>
                  <a:pt x="130" y="417"/>
                </a:lnTo>
                <a:lnTo>
                  <a:pt x="131" y="413"/>
                </a:lnTo>
                <a:lnTo>
                  <a:pt x="134" y="407"/>
                </a:lnTo>
                <a:lnTo>
                  <a:pt x="138" y="394"/>
                </a:lnTo>
                <a:lnTo>
                  <a:pt x="139" y="391"/>
                </a:lnTo>
                <a:lnTo>
                  <a:pt x="141" y="388"/>
                </a:lnTo>
                <a:lnTo>
                  <a:pt x="141" y="388"/>
                </a:lnTo>
                <a:lnTo>
                  <a:pt x="135" y="381"/>
                </a:lnTo>
                <a:lnTo>
                  <a:pt x="135" y="381"/>
                </a:lnTo>
                <a:lnTo>
                  <a:pt x="134" y="379"/>
                </a:lnTo>
                <a:lnTo>
                  <a:pt x="132" y="379"/>
                </a:lnTo>
                <a:lnTo>
                  <a:pt x="132" y="379"/>
                </a:lnTo>
                <a:lnTo>
                  <a:pt x="134" y="378"/>
                </a:lnTo>
                <a:lnTo>
                  <a:pt x="134" y="378"/>
                </a:lnTo>
                <a:lnTo>
                  <a:pt x="125" y="369"/>
                </a:lnTo>
                <a:lnTo>
                  <a:pt x="125" y="369"/>
                </a:lnTo>
                <a:lnTo>
                  <a:pt x="122" y="369"/>
                </a:lnTo>
                <a:lnTo>
                  <a:pt x="115" y="369"/>
                </a:lnTo>
                <a:lnTo>
                  <a:pt x="100" y="368"/>
                </a:lnTo>
                <a:lnTo>
                  <a:pt x="83" y="365"/>
                </a:lnTo>
                <a:lnTo>
                  <a:pt x="75" y="364"/>
                </a:lnTo>
                <a:lnTo>
                  <a:pt x="68" y="360"/>
                </a:lnTo>
                <a:lnTo>
                  <a:pt x="59" y="356"/>
                </a:lnTo>
                <a:lnTo>
                  <a:pt x="37" y="353"/>
                </a:lnTo>
                <a:lnTo>
                  <a:pt x="16" y="349"/>
                </a:lnTo>
                <a:lnTo>
                  <a:pt x="3" y="344"/>
                </a:lnTo>
                <a:lnTo>
                  <a:pt x="1" y="344"/>
                </a:lnTo>
                <a:lnTo>
                  <a:pt x="0" y="340"/>
                </a:lnTo>
                <a:lnTo>
                  <a:pt x="0" y="337"/>
                </a:lnTo>
                <a:lnTo>
                  <a:pt x="2" y="337"/>
                </a:lnTo>
                <a:lnTo>
                  <a:pt x="4" y="337"/>
                </a:lnTo>
                <a:lnTo>
                  <a:pt x="6" y="337"/>
                </a:lnTo>
                <a:lnTo>
                  <a:pt x="17" y="337"/>
                </a:lnTo>
                <a:lnTo>
                  <a:pt x="33" y="339"/>
                </a:lnTo>
                <a:lnTo>
                  <a:pt x="40" y="339"/>
                </a:lnTo>
                <a:lnTo>
                  <a:pt x="46" y="340"/>
                </a:lnTo>
                <a:lnTo>
                  <a:pt x="49" y="340"/>
                </a:lnTo>
                <a:lnTo>
                  <a:pt x="50" y="340"/>
                </a:lnTo>
                <a:lnTo>
                  <a:pt x="76" y="339"/>
                </a:lnTo>
                <a:lnTo>
                  <a:pt x="90" y="339"/>
                </a:lnTo>
                <a:lnTo>
                  <a:pt x="92" y="338"/>
                </a:lnTo>
                <a:lnTo>
                  <a:pt x="86" y="334"/>
                </a:lnTo>
                <a:lnTo>
                  <a:pt x="78" y="330"/>
                </a:lnTo>
                <a:lnTo>
                  <a:pt x="73" y="325"/>
                </a:lnTo>
                <a:lnTo>
                  <a:pt x="71" y="323"/>
                </a:lnTo>
                <a:lnTo>
                  <a:pt x="70" y="321"/>
                </a:lnTo>
                <a:lnTo>
                  <a:pt x="73" y="320"/>
                </a:lnTo>
                <a:lnTo>
                  <a:pt x="78" y="319"/>
                </a:lnTo>
                <a:lnTo>
                  <a:pt x="78" y="319"/>
                </a:lnTo>
                <a:lnTo>
                  <a:pt x="78" y="319"/>
                </a:lnTo>
                <a:lnTo>
                  <a:pt x="80" y="319"/>
                </a:lnTo>
                <a:lnTo>
                  <a:pt x="84" y="320"/>
                </a:lnTo>
                <a:lnTo>
                  <a:pt x="89" y="321"/>
                </a:lnTo>
                <a:lnTo>
                  <a:pt x="101" y="325"/>
                </a:lnTo>
                <a:lnTo>
                  <a:pt x="109" y="328"/>
                </a:lnTo>
                <a:lnTo>
                  <a:pt x="115" y="330"/>
                </a:lnTo>
                <a:lnTo>
                  <a:pt x="122" y="331"/>
                </a:lnTo>
                <a:lnTo>
                  <a:pt x="127" y="334"/>
                </a:lnTo>
                <a:lnTo>
                  <a:pt x="134" y="339"/>
                </a:lnTo>
                <a:lnTo>
                  <a:pt x="140" y="347"/>
                </a:lnTo>
                <a:lnTo>
                  <a:pt x="140" y="347"/>
                </a:lnTo>
                <a:lnTo>
                  <a:pt x="153" y="352"/>
                </a:lnTo>
                <a:lnTo>
                  <a:pt x="153" y="352"/>
                </a:lnTo>
                <a:lnTo>
                  <a:pt x="154" y="351"/>
                </a:lnTo>
                <a:lnTo>
                  <a:pt x="154" y="351"/>
                </a:lnTo>
                <a:lnTo>
                  <a:pt x="154" y="350"/>
                </a:lnTo>
                <a:lnTo>
                  <a:pt x="155" y="350"/>
                </a:lnTo>
                <a:lnTo>
                  <a:pt x="155" y="350"/>
                </a:lnTo>
                <a:lnTo>
                  <a:pt x="158" y="351"/>
                </a:lnTo>
                <a:lnTo>
                  <a:pt x="169" y="355"/>
                </a:lnTo>
                <a:lnTo>
                  <a:pt x="194" y="366"/>
                </a:lnTo>
                <a:lnTo>
                  <a:pt x="242" y="385"/>
                </a:lnTo>
                <a:lnTo>
                  <a:pt x="260" y="392"/>
                </a:lnTo>
                <a:lnTo>
                  <a:pt x="271" y="396"/>
                </a:lnTo>
                <a:lnTo>
                  <a:pt x="278" y="399"/>
                </a:lnTo>
                <a:lnTo>
                  <a:pt x="282" y="401"/>
                </a:lnTo>
                <a:lnTo>
                  <a:pt x="285" y="402"/>
                </a:lnTo>
                <a:lnTo>
                  <a:pt x="288" y="403"/>
                </a:lnTo>
                <a:lnTo>
                  <a:pt x="289" y="402"/>
                </a:lnTo>
                <a:lnTo>
                  <a:pt x="290" y="402"/>
                </a:lnTo>
                <a:lnTo>
                  <a:pt x="292" y="399"/>
                </a:lnTo>
                <a:lnTo>
                  <a:pt x="297" y="389"/>
                </a:lnTo>
                <a:lnTo>
                  <a:pt x="306" y="376"/>
                </a:lnTo>
                <a:lnTo>
                  <a:pt x="315" y="359"/>
                </a:lnTo>
                <a:lnTo>
                  <a:pt x="328" y="338"/>
                </a:lnTo>
                <a:lnTo>
                  <a:pt x="334" y="325"/>
                </a:lnTo>
                <a:lnTo>
                  <a:pt x="338" y="316"/>
                </a:lnTo>
                <a:lnTo>
                  <a:pt x="340" y="306"/>
                </a:lnTo>
                <a:lnTo>
                  <a:pt x="349" y="269"/>
                </a:lnTo>
                <a:lnTo>
                  <a:pt x="352" y="257"/>
                </a:lnTo>
                <a:lnTo>
                  <a:pt x="357" y="247"/>
                </a:lnTo>
                <a:lnTo>
                  <a:pt x="367" y="238"/>
                </a:lnTo>
                <a:lnTo>
                  <a:pt x="374" y="234"/>
                </a:lnTo>
                <a:lnTo>
                  <a:pt x="394" y="225"/>
                </a:lnTo>
                <a:lnTo>
                  <a:pt x="409" y="219"/>
                </a:lnTo>
                <a:lnTo>
                  <a:pt x="420" y="215"/>
                </a:lnTo>
                <a:lnTo>
                  <a:pt x="425" y="213"/>
                </a:lnTo>
                <a:lnTo>
                  <a:pt x="429" y="212"/>
                </a:lnTo>
                <a:lnTo>
                  <a:pt x="429" y="212"/>
                </a:lnTo>
                <a:lnTo>
                  <a:pt x="435" y="207"/>
                </a:lnTo>
                <a:lnTo>
                  <a:pt x="436" y="205"/>
                </a:lnTo>
                <a:lnTo>
                  <a:pt x="436" y="205"/>
                </a:lnTo>
                <a:lnTo>
                  <a:pt x="448" y="196"/>
                </a:lnTo>
                <a:lnTo>
                  <a:pt x="448" y="196"/>
                </a:lnTo>
                <a:lnTo>
                  <a:pt x="448" y="196"/>
                </a:lnTo>
                <a:lnTo>
                  <a:pt x="447" y="197"/>
                </a:lnTo>
                <a:lnTo>
                  <a:pt x="435" y="199"/>
                </a:lnTo>
                <a:lnTo>
                  <a:pt x="420" y="199"/>
                </a:lnTo>
                <a:lnTo>
                  <a:pt x="419" y="199"/>
                </a:lnTo>
                <a:lnTo>
                  <a:pt x="418" y="199"/>
                </a:lnTo>
                <a:lnTo>
                  <a:pt x="414" y="199"/>
                </a:lnTo>
                <a:lnTo>
                  <a:pt x="411" y="198"/>
                </a:lnTo>
                <a:lnTo>
                  <a:pt x="406" y="194"/>
                </a:lnTo>
                <a:lnTo>
                  <a:pt x="401" y="183"/>
                </a:lnTo>
                <a:lnTo>
                  <a:pt x="400" y="177"/>
                </a:lnTo>
                <a:lnTo>
                  <a:pt x="398" y="174"/>
                </a:lnTo>
                <a:lnTo>
                  <a:pt x="397" y="173"/>
                </a:lnTo>
                <a:lnTo>
                  <a:pt x="396" y="172"/>
                </a:lnTo>
                <a:lnTo>
                  <a:pt x="395" y="170"/>
                </a:lnTo>
                <a:lnTo>
                  <a:pt x="397" y="168"/>
                </a:lnTo>
                <a:lnTo>
                  <a:pt x="398" y="167"/>
                </a:lnTo>
                <a:lnTo>
                  <a:pt x="399" y="166"/>
                </a:lnTo>
                <a:lnTo>
                  <a:pt x="398" y="166"/>
                </a:lnTo>
                <a:lnTo>
                  <a:pt x="397" y="165"/>
                </a:lnTo>
                <a:lnTo>
                  <a:pt x="394" y="163"/>
                </a:lnTo>
                <a:lnTo>
                  <a:pt x="392" y="160"/>
                </a:lnTo>
                <a:lnTo>
                  <a:pt x="393" y="159"/>
                </a:lnTo>
                <a:lnTo>
                  <a:pt x="394" y="155"/>
                </a:lnTo>
                <a:lnTo>
                  <a:pt x="395" y="152"/>
                </a:lnTo>
                <a:lnTo>
                  <a:pt x="395" y="151"/>
                </a:lnTo>
                <a:lnTo>
                  <a:pt x="395" y="151"/>
                </a:lnTo>
                <a:lnTo>
                  <a:pt x="394" y="151"/>
                </a:lnTo>
                <a:lnTo>
                  <a:pt x="391" y="150"/>
                </a:lnTo>
                <a:lnTo>
                  <a:pt x="387" y="148"/>
                </a:lnTo>
                <a:lnTo>
                  <a:pt x="386" y="146"/>
                </a:lnTo>
                <a:lnTo>
                  <a:pt x="386" y="144"/>
                </a:lnTo>
                <a:lnTo>
                  <a:pt x="387" y="137"/>
                </a:lnTo>
                <a:lnTo>
                  <a:pt x="391" y="129"/>
                </a:lnTo>
                <a:lnTo>
                  <a:pt x="395" y="120"/>
                </a:lnTo>
                <a:lnTo>
                  <a:pt x="395" y="113"/>
                </a:lnTo>
                <a:lnTo>
                  <a:pt x="395" y="106"/>
                </a:lnTo>
                <a:lnTo>
                  <a:pt x="394" y="103"/>
                </a:lnTo>
                <a:lnTo>
                  <a:pt x="394" y="99"/>
                </a:lnTo>
                <a:lnTo>
                  <a:pt x="394" y="96"/>
                </a:lnTo>
                <a:lnTo>
                  <a:pt x="394" y="91"/>
                </a:lnTo>
                <a:lnTo>
                  <a:pt x="399" y="78"/>
                </a:lnTo>
                <a:lnTo>
                  <a:pt x="402" y="70"/>
                </a:lnTo>
                <a:lnTo>
                  <a:pt x="403" y="68"/>
                </a:lnTo>
                <a:lnTo>
                  <a:pt x="403" y="68"/>
                </a:lnTo>
                <a:lnTo>
                  <a:pt x="403" y="68"/>
                </a:lnTo>
                <a:lnTo>
                  <a:pt x="403" y="68"/>
                </a:lnTo>
                <a:lnTo>
                  <a:pt x="403" y="67"/>
                </a:lnTo>
                <a:lnTo>
                  <a:pt x="403" y="66"/>
                </a:lnTo>
                <a:lnTo>
                  <a:pt x="403" y="66"/>
                </a:lnTo>
                <a:lnTo>
                  <a:pt x="403" y="65"/>
                </a:lnTo>
                <a:lnTo>
                  <a:pt x="403" y="65"/>
                </a:lnTo>
                <a:lnTo>
                  <a:pt x="402" y="65"/>
                </a:lnTo>
                <a:lnTo>
                  <a:pt x="399" y="62"/>
                </a:lnTo>
                <a:lnTo>
                  <a:pt x="396" y="58"/>
                </a:lnTo>
                <a:lnTo>
                  <a:pt x="392" y="50"/>
                </a:lnTo>
                <a:lnTo>
                  <a:pt x="392" y="42"/>
                </a:lnTo>
                <a:lnTo>
                  <a:pt x="392" y="34"/>
                </a:lnTo>
                <a:lnTo>
                  <a:pt x="394" y="25"/>
                </a:lnTo>
                <a:lnTo>
                  <a:pt x="398" y="19"/>
                </a:lnTo>
                <a:lnTo>
                  <a:pt x="407" y="10"/>
                </a:lnTo>
                <a:lnTo>
                  <a:pt x="417" y="6"/>
                </a:lnTo>
                <a:lnTo>
                  <a:pt x="423" y="3"/>
                </a:lnTo>
                <a:lnTo>
                  <a:pt x="448" y="1"/>
                </a:lnTo>
                <a:lnTo>
                  <a:pt x="464" y="0"/>
                </a:lnTo>
                <a:lnTo>
                  <a:pt x="478" y="0"/>
                </a:lnTo>
                <a:close/>
              </a:path>
            </a:pathLst>
          </a:custGeom>
          <a:solidFill>
            <a:schemeClr val="bg1">
              <a:lumMod val="95000"/>
            </a:scheme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70384" y="2180778"/>
            <a:ext cx="1875453" cy="3646333"/>
            <a:chOff x="4970463" y="1198563"/>
            <a:chExt cx="3325812" cy="5519738"/>
          </a:xfrm>
          <a:solidFill>
            <a:srgbClr val="00B050"/>
          </a:solidFill>
        </p:grpSpPr>
        <p:sp>
          <p:nvSpPr>
            <p:cNvPr id="11" name="Freeform 10"/>
            <p:cNvSpPr>
              <a:spLocks/>
            </p:cNvSpPr>
            <p:nvPr/>
          </p:nvSpPr>
          <p:spPr bwMode="auto">
            <a:xfrm>
              <a:off x="5900738" y="5392738"/>
              <a:ext cx="1322387" cy="1325563"/>
            </a:xfrm>
            <a:custGeom>
              <a:avLst/>
              <a:gdLst>
                <a:gd name="T0" fmla="*/ 2408 w 5001"/>
                <a:gd name="T1" fmla="*/ 1 h 5010"/>
                <a:gd name="T2" fmla="*/ 2006 w 5001"/>
                <a:gd name="T3" fmla="*/ 47 h 5010"/>
                <a:gd name="T4" fmla="*/ 1634 w 5001"/>
                <a:gd name="T5" fmla="*/ 149 h 5010"/>
                <a:gd name="T6" fmla="*/ 1295 w 5001"/>
                <a:gd name="T7" fmla="*/ 301 h 5010"/>
                <a:gd name="T8" fmla="*/ 991 w 5001"/>
                <a:gd name="T9" fmla="*/ 499 h 5010"/>
                <a:gd name="T10" fmla="*/ 723 w 5001"/>
                <a:gd name="T11" fmla="*/ 736 h 5010"/>
                <a:gd name="T12" fmla="*/ 493 w 5001"/>
                <a:gd name="T13" fmla="*/ 1007 h 5010"/>
                <a:gd name="T14" fmla="*/ 306 w 5001"/>
                <a:gd name="T15" fmla="*/ 1305 h 5010"/>
                <a:gd name="T16" fmla="*/ 160 w 5001"/>
                <a:gd name="T17" fmla="*/ 1628 h 5010"/>
                <a:gd name="T18" fmla="*/ 61 w 5001"/>
                <a:gd name="T19" fmla="*/ 1967 h 5010"/>
                <a:gd name="T20" fmla="*/ 7 w 5001"/>
                <a:gd name="T21" fmla="*/ 2317 h 5010"/>
                <a:gd name="T22" fmla="*/ 4 w 5001"/>
                <a:gd name="T23" fmla="*/ 2673 h 5010"/>
                <a:gd name="T24" fmla="*/ 53 w 5001"/>
                <a:gd name="T25" fmla="*/ 3028 h 5010"/>
                <a:gd name="T26" fmla="*/ 155 w 5001"/>
                <a:gd name="T27" fmla="*/ 3380 h 5010"/>
                <a:gd name="T28" fmla="*/ 314 w 5001"/>
                <a:gd name="T29" fmla="*/ 3719 h 5010"/>
                <a:gd name="T30" fmla="*/ 530 w 5001"/>
                <a:gd name="T31" fmla="*/ 4042 h 5010"/>
                <a:gd name="T32" fmla="*/ 732 w 5001"/>
                <a:gd name="T33" fmla="*/ 4270 h 5010"/>
                <a:gd name="T34" fmla="*/ 872 w 5001"/>
                <a:gd name="T35" fmla="*/ 4402 h 5010"/>
                <a:gd name="T36" fmla="*/ 1071 w 5001"/>
                <a:gd name="T37" fmla="*/ 4556 h 5010"/>
                <a:gd name="T38" fmla="*/ 1281 w 5001"/>
                <a:gd name="T39" fmla="*/ 4688 h 5010"/>
                <a:gd name="T40" fmla="*/ 1501 w 5001"/>
                <a:gd name="T41" fmla="*/ 4799 h 5010"/>
                <a:gd name="T42" fmla="*/ 1728 w 5001"/>
                <a:gd name="T43" fmla="*/ 4886 h 5010"/>
                <a:gd name="T44" fmla="*/ 1961 w 5001"/>
                <a:gd name="T45" fmla="*/ 4949 h 5010"/>
                <a:gd name="T46" fmla="*/ 2199 w 5001"/>
                <a:gd name="T47" fmla="*/ 4991 h 5010"/>
                <a:gd name="T48" fmla="*/ 2439 w 5001"/>
                <a:gd name="T49" fmla="*/ 5009 h 5010"/>
                <a:gd name="T50" fmla="*/ 2680 w 5001"/>
                <a:gd name="T51" fmla="*/ 5004 h 5010"/>
                <a:gd name="T52" fmla="*/ 2920 w 5001"/>
                <a:gd name="T53" fmla="*/ 4976 h 5010"/>
                <a:gd name="T54" fmla="*/ 3155 w 5001"/>
                <a:gd name="T55" fmla="*/ 4925 h 5010"/>
                <a:gd name="T56" fmla="*/ 3387 w 5001"/>
                <a:gd name="T57" fmla="*/ 4851 h 5010"/>
                <a:gd name="T58" fmla="*/ 3612 w 5001"/>
                <a:gd name="T59" fmla="*/ 4754 h 5010"/>
                <a:gd name="T60" fmla="*/ 3828 w 5001"/>
                <a:gd name="T61" fmla="*/ 4633 h 5010"/>
                <a:gd name="T62" fmla="*/ 4033 w 5001"/>
                <a:gd name="T63" fmla="*/ 4489 h 5010"/>
                <a:gd name="T64" fmla="*/ 4227 w 5001"/>
                <a:gd name="T65" fmla="*/ 4322 h 5010"/>
                <a:gd name="T66" fmla="*/ 4343 w 5001"/>
                <a:gd name="T67" fmla="*/ 4205 h 5010"/>
                <a:gd name="T68" fmla="*/ 4583 w 5001"/>
                <a:gd name="T69" fmla="*/ 3899 h 5010"/>
                <a:gd name="T70" fmla="*/ 4766 w 5001"/>
                <a:gd name="T71" fmla="*/ 3572 h 5010"/>
                <a:gd name="T72" fmla="*/ 4897 w 5001"/>
                <a:gd name="T73" fmla="*/ 3229 h 5010"/>
                <a:gd name="T74" fmla="*/ 4974 w 5001"/>
                <a:gd name="T75" fmla="*/ 2877 h 5010"/>
                <a:gd name="T76" fmla="*/ 5001 w 5001"/>
                <a:gd name="T77" fmla="*/ 2520 h 5010"/>
                <a:gd name="T78" fmla="*/ 4978 w 5001"/>
                <a:gd name="T79" fmla="*/ 2166 h 5010"/>
                <a:gd name="T80" fmla="*/ 4908 w 5001"/>
                <a:gd name="T81" fmla="*/ 1818 h 5010"/>
                <a:gd name="T82" fmla="*/ 4791 w 5001"/>
                <a:gd name="T83" fmla="*/ 1485 h 5010"/>
                <a:gd name="T84" fmla="*/ 4631 w 5001"/>
                <a:gd name="T85" fmla="*/ 1171 h 5010"/>
                <a:gd name="T86" fmla="*/ 4427 w 5001"/>
                <a:gd name="T87" fmla="*/ 881 h 5010"/>
                <a:gd name="T88" fmla="*/ 4183 w 5001"/>
                <a:gd name="T89" fmla="*/ 623 h 5010"/>
                <a:gd name="T90" fmla="*/ 3900 w 5001"/>
                <a:gd name="T91" fmla="*/ 402 h 5010"/>
                <a:gd name="T92" fmla="*/ 3578 w 5001"/>
                <a:gd name="T93" fmla="*/ 223 h 5010"/>
                <a:gd name="T94" fmla="*/ 3221 w 5001"/>
                <a:gd name="T95" fmla="*/ 92 h 5010"/>
                <a:gd name="T96" fmla="*/ 2829 w 5001"/>
                <a:gd name="T97" fmla="*/ 16 h 5010"/>
                <a:gd name="T98" fmla="*/ 2513 w 5001"/>
                <a:gd name="T99" fmla="*/ 0 h 5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1" h="5010">
                  <a:moveTo>
                    <a:pt x="2513" y="0"/>
                  </a:moveTo>
                  <a:lnTo>
                    <a:pt x="2408" y="1"/>
                  </a:lnTo>
                  <a:lnTo>
                    <a:pt x="2203" y="16"/>
                  </a:lnTo>
                  <a:lnTo>
                    <a:pt x="2006" y="47"/>
                  </a:lnTo>
                  <a:lnTo>
                    <a:pt x="1816" y="91"/>
                  </a:lnTo>
                  <a:lnTo>
                    <a:pt x="1634" y="149"/>
                  </a:lnTo>
                  <a:lnTo>
                    <a:pt x="1461" y="219"/>
                  </a:lnTo>
                  <a:lnTo>
                    <a:pt x="1295" y="301"/>
                  </a:lnTo>
                  <a:lnTo>
                    <a:pt x="1139" y="395"/>
                  </a:lnTo>
                  <a:lnTo>
                    <a:pt x="991" y="499"/>
                  </a:lnTo>
                  <a:lnTo>
                    <a:pt x="852" y="613"/>
                  </a:lnTo>
                  <a:lnTo>
                    <a:pt x="723" y="736"/>
                  </a:lnTo>
                  <a:lnTo>
                    <a:pt x="603" y="867"/>
                  </a:lnTo>
                  <a:lnTo>
                    <a:pt x="493" y="1007"/>
                  </a:lnTo>
                  <a:lnTo>
                    <a:pt x="394" y="1153"/>
                  </a:lnTo>
                  <a:lnTo>
                    <a:pt x="306" y="1305"/>
                  </a:lnTo>
                  <a:lnTo>
                    <a:pt x="227" y="1464"/>
                  </a:lnTo>
                  <a:lnTo>
                    <a:pt x="160" y="1628"/>
                  </a:lnTo>
                  <a:lnTo>
                    <a:pt x="104" y="1795"/>
                  </a:lnTo>
                  <a:lnTo>
                    <a:pt x="61" y="1967"/>
                  </a:lnTo>
                  <a:lnTo>
                    <a:pt x="27" y="2141"/>
                  </a:lnTo>
                  <a:lnTo>
                    <a:pt x="7" y="2317"/>
                  </a:lnTo>
                  <a:lnTo>
                    <a:pt x="0" y="2494"/>
                  </a:lnTo>
                  <a:lnTo>
                    <a:pt x="4" y="2673"/>
                  </a:lnTo>
                  <a:lnTo>
                    <a:pt x="22" y="2851"/>
                  </a:lnTo>
                  <a:lnTo>
                    <a:pt x="53" y="3028"/>
                  </a:lnTo>
                  <a:lnTo>
                    <a:pt x="97" y="3204"/>
                  </a:lnTo>
                  <a:lnTo>
                    <a:pt x="155" y="3380"/>
                  </a:lnTo>
                  <a:lnTo>
                    <a:pt x="227" y="3551"/>
                  </a:lnTo>
                  <a:lnTo>
                    <a:pt x="314" y="3719"/>
                  </a:lnTo>
                  <a:lnTo>
                    <a:pt x="414" y="3883"/>
                  </a:lnTo>
                  <a:lnTo>
                    <a:pt x="530" y="4042"/>
                  </a:lnTo>
                  <a:lnTo>
                    <a:pt x="660" y="4195"/>
                  </a:lnTo>
                  <a:lnTo>
                    <a:pt x="732" y="4270"/>
                  </a:lnTo>
                  <a:lnTo>
                    <a:pt x="778" y="4315"/>
                  </a:lnTo>
                  <a:lnTo>
                    <a:pt x="872" y="4402"/>
                  </a:lnTo>
                  <a:lnTo>
                    <a:pt x="970" y="4482"/>
                  </a:lnTo>
                  <a:lnTo>
                    <a:pt x="1071" y="4556"/>
                  </a:lnTo>
                  <a:lnTo>
                    <a:pt x="1174" y="4626"/>
                  </a:lnTo>
                  <a:lnTo>
                    <a:pt x="1281" y="4688"/>
                  </a:lnTo>
                  <a:lnTo>
                    <a:pt x="1390" y="4747"/>
                  </a:lnTo>
                  <a:lnTo>
                    <a:pt x="1501" y="4799"/>
                  </a:lnTo>
                  <a:lnTo>
                    <a:pt x="1613" y="4845"/>
                  </a:lnTo>
                  <a:lnTo>
                    <a:pt x="1728" y="4886"/>
                  </a:lnTo>
                  <a:lnTo>
                    <a:pt x="1845" y="4920"/>
                  </a:lnTo>
                  <a:lnTo>
                    <a:pt x="1961" y="4949"/>
                  </a:lnTo>
                  <a:lnTo>
                    <a:pt x="2080" y="4973"/>
                  </a:lnTo>
                  <a:lnTo>
                    <a:pt x="2199" y="4991"/>
                  </a:lnTo>
                  <a:lnTo>
                    <a:pt x="2319" y="5002"/>
                  </a:lnTo>
                  <a:lnTo>
                    <a:pt x="2439" y="5009"/>
                  </a:lnTo>
                  <a:lnTo>
                    <a:pt x="2560" y="5010"/>
                  </a:lnTo>
                  <a:lnTo>
                    <a:pt x="2680" y="5004"/>
                  </a:lnTo>
                  <a:lnTo>
                    <a:pt x="2800" y="4993"/>
                  </a:lnTo>
                  <a:lnTo>
                    <a:pt x="2920" y="4976"/>
                  </a:lnTo>
                  <a:lnTo>
                    <a:pt x="3037" y="4954"/>
                  </a:lnTo>
                  <a:lnTo>
                    <a:pt x="3155" y="4925"/>
                  </a:lnTo>
                  <a:lnTo>
                    <a:pt x="3272" y="4892"/>
                  </a:lnTo>
                  <a:lnTo>
                    <a:pt x="3387" y="4851"/>
                  </a:lnTo>
                  <a:lnTo>
                    <a:pt x="3500" y="4805"/>
                  </a:lnTo>
                  <a:lnTo>
                    <a:pt x="3612" y="4754"/>
                  </a:lnTo>
                  <a:lnTo>
                    <a:pt x="3720" y="4697"/>
                  </a:lnTo>
                  <a:lnTo>
                    <a:pt x="3828" y="4633"/>
                  </a:lnTo>
                  <a:lnTo>
                    <a:pt x="3932" y="4564"/>
                  </a:lnTo>
                  <a:lnTo>
                    <a:pt x="4033" y="4489"/>
                  </a:lnTo>
                  <a:lnTo>
                    <a:pt x="4131" y="4409"/>
                  </a:lnTo>
                  <a:lnTo>
                    <a:pt x="4227" y="4322"/>
                  </a:lnTo>
                  <a:lnTo>
                    <a:pt x="4273" y="4277"/>
                  </a:lnTo>
                  <a:lnTo>
                    <a:pt x="4343" y="4205"/>
                  </a:lnTo>
                  <a:lnTo>
                    <a:pt x="4469" y="4054"/>
                  </a:lnTo>
                  <a:lnTo>
                    <a:pt x="4583" y="3899"/>
                  </a:lnTo>
                  <a:lnTo>
                    <a:pt x="4682" y="3737"/>
                  </a:lnTo>
                  <a:lnTo>
                    <a:pt x="4766" y="3572"/>
                  </a:lnTo>
                  <a:lnTo>
                    <a:pt x="4838" y="3403"/>
                  </a:lnTo>
                  <a:lnTo>
                    <a:pt x="4897" y="3229"/>
                  </a:lnTo>
                  <a:lnTo>
                    <a:pt x="4941" y="3054"/>
                  </a:lnTo>
                  <a:lnTo>
                    <a:pt x="4974" y="2877"/>
                  </a:lnTo>
                  <a:lnTo>
                    <a:pt x="4994" y="2699"/>
                  </a:lnTo>
                  <a:lnTo>
                    <a:pt x="5001" y="2520"/>
                  </a:lnTo>
                  <a:lnTo>
                    <a:pt x="4996" y="2342"/>
                  </a:lnTo>
                  <a:lnTo>
                    <a:pt x="4978" y="2166"/>
                  </a:lnTo>
                  <a:lnTo>
                    <a:pt x="4949" y="1990"/>
                  </a:lnTo>
                  <a:lnTo>
                    <a:pt x="4908" y="1818"/>
                  </a:lnTo>
                  <a:lnTo>
                    <a:pt x="4855" y="1649"/>
                  </a:lnTo>
                  <a:lnTo>
                    <a:pt x="4791" y="1485"/>
                  </a:lnTo>
                  <a:lnTo>
                    <a:pt x="4716" y="1325"/>
                  </a:lnTo>
                  <a:lnTo>
                    <a:pt x="4631" y="1171"/>
                  </a:lnTo>
                  <a:lnTo>
                    <a:pt x="4535" y="1023"/>
                  </a:lnTo>
                  <a:lnTo>
                    <a:pt x="4427" y="881"/>
                  </a:lnTo>
                  <a:lnTo>
                    <a:pt x="4311" y="748"/>
                  </a:lnTo>
                  <a:lnTo>
                    <a:pt x="4183" y="623"/>
                  </a:lnTo>
                  <a:lnTo>
                    <a:pt x="4046" y="507"/>
                  </a:lnTo>
                  <a:lnTo>
                    <a:pt x="3900" y="402"/>
                  </a:lnTo>
                  <a:lnTo>
                    <a:pt x="3743" y="306"/>
                  </a:lnTo>
                  <a:lnTo>
                    <a:pt x="3578" y="223"/>
                  </a:lnTo>
                  <a:lnTo>
                    <a:pt x="3403" y="152"/>
                  </a:lnTo>
                  <a:lnTo>
                    <a:pt x="3221" y="92"/>
                  </a:lnTo>
                  <a:lnTo>
                    <a:pt x="3029" y="48"/>
                  </a:lnTo>
                  <a:lnTo>
                    <a:pt x="2829" y="16"/>
                  </a:lnTo>
                  <a:lnTo>
                    <a:pt x="2620" y="1"/>
                  </a:lnTo>
                  <a:lnTo>
                    <a:pt x="2513" y="0"/>
                  </a:lnTo>
                  <a:close/>
                </a:path>
              </a:pathLst>
            </a:custGeom>
            <a:grpFill/>
            <a:ln>
              <a:solidFill>
                <a:srgbClr val="00B050"/>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11"/>
            <p:cNvSpPr>
              <a:spLocks/>
            </p:cNvSpPr>
            <p:nvPr/>
          </p:nvSpPr>
          <p:spPr bwMode="auto">
            <a:xfrm>
              <a:off x="4970463" y="1198563"/>
              <a:ext cx="3325812" cy="3595688"/>
            </a:xfrm>
            <a:custGeom>
              <a:avLst/>
              <a:gdLst>
                <a:gd name="T0" fmla="*/ 4779 w 12569"/>
                <a:gd name="T1" fmla="*/ 117 h 13585"/>
                <a:gd name="T2" fmla="*/ 3124 w 12569"/>
                <a:gd name="T3" fmla="*/ 601 h 13585"/>
                <a:gd name="T4" fmla="*/ 1835 w 12569"/>
                <a:gd name="T5" fmla="*/ 1380 h 13585"/>
                <a:gd name="T6" fmla="*/ 899 w 12569"/>
                <a:gd name="T7" fmla="*/ 2368 h 13585"/>
                <a:gd name="T8" fmla="*/ 300 w 12569"/>
                <a:gd name="T9" fmla="*/ 3480 h 13585"/>
                <a:gd name="T10" fmla="*/ 23 w 12569"/>
                <a:gd name="T11" fmla="*/ 4630 h 13585"/>
                <a:gd name="T12" fmla="*/ 56 w 12569"/>
                <a:gd name="T13" fmla="*/ 5734 h 13585"/>
                <a:gd name="T14" fmla="*/ 382 w 12569"/>
                <a:gd name="T15" fmla="*/ 6707 h 13585"/>
                <a:gd name="T16" fmla="*/ 987 w 12569"/>
                <a:gd name="T17" fmla="*/ 7465 h 13585"/>
                <a:gd name="T18" fmla="*/ 1857 w 12569"/>
                <a:gd name="T19" fmla="*/ 7919 h 13585"/>
                <a:gd name="T20" fmla="*/ 2875 w 12569"/>
                <a:gd name="T21" fmla="*/ 7999 h 13585"/>
                <a:gd name="T22" fmla="*/ 2964 w 12569"/>
                <a:gd name="T23" fmla="*/ 6814 h 13585"/>
                <a:gd name="T24" fmla="*/ 2764 w 12569"/>
                <a:gd name="T25" fmla="*/ 6342 h 13585"/>
                <a:gd name="T26" fmla="*/ 2241 w 12569"/>
                <a:gd name="T27" fmla="*/ 5507 h 13585"/>
                <a:gd name="T28" fmla="*/ 1980 w 12569"/>
                <a:gd name="T29" fmla="*/ 4492 h 13585"/>
                <a:gd name="T30" fmla="*/ 2040 w 12569"/>
                <a:gd name="T31" fmla="*/ 3484 h 13585"/>
                <a:gd name="T32" fmla="*/ 2437 w 12569"/>
                <a:gd name="T33" fmla="*/ 2627 h 13585"/>
                <a:gd name="T34" fmla="*/ 3150 w 12569"/>
                <a:gd name="T35" fmla="*/ 1971 h 13585"/>
                <a:gd name="T36" fmla="*/ 4159 w 12569"/>
                <a:gd name="T37" fmla="*/ 1566 h 13585"/>
                <a:gd name="T38" fmla="*/ 5240 w 12569"/>
                <a:gd name="T39" fmla="*/ 1461 h 13585"/>
                <a:gd name="T40" fmla="*/ 6379 w 12569"/>
                <a:gd name="T41" fmla="*/ 1689 h 13585"/>
                <a:gd name="T42" fmla="*/ 7186 w 12569"/>
                <a:gd name="T43" fmla="*/ 2201 h 13585"/>
                <a:gd name="T44" fmla="*/ 7682 w 12569"/>
                <a:gd name="T45" fmla="*/ 2849 h 13585"/>
                <a:gd name="T46" fmla="*/ 7886 w 12569"/>
                <a:gd name="T47" fmla="*/ 3487 h 13585"/>
                <a:gd name="T48" fmla="*/ 7835 w 12569"/>
                <a:gd name="T49" fmla="*/ 3939 h 13585"/>
                <a:gd name="T50" fmla="*/ 8679 w 12569"/>
                <a:gd name="T51" fmla="*/ 5051 h 13585"/>
                <a:gd name="T52" fmla="*/ 8789 w 12569"/>
                <a:gd name="T53" fmla="*/ 5337 h 13585"/>
                <a:gd name="T54" fmla="*/ 8502 w 12569"/>
                <a:gd name="T55" fmla="*/ 5597 h 13585"/>
                <a:gd name="T56" fmla="*/ 8231 w 12569"/>
                <a:gd name="T57" fmla="*/ 5685 h 13585"/>
                <a:gd name="T58" fmla="*/ 8262 w 12569"/>
                <a:gd name="T59" fmla="*/ 5937 h 13585"/>
                <a:gd name="T60" fmla="*/ 8390 w 12569"/>
                <a:gd name="T61" fmla="*/ 6204 h 13585"/>
                <a:gd name="T62" fmla="*/ 8218 w 12569"/>
                <a:gd name="T63" fmla="*/ 6400 h 13585"/>
                <a:gd name="T64" fmla="*/ 8346 w 12569"/>
                <a:gd name="T65" fmla="*/ 6608 h 13585"/>
                <a:gd name="T66" fmla="*/ 8222 w 12569"/>
                <a:gd name="T67" fmla="*/ 6805 h 13585"/>
                <a:gd name="T68" fmla="*/ 8181 w 12569"/>
                <a:gd name="T69" fmla="*/ 7144 h 13585"/>
                <a:gd name="T70" fmla="*/ 8254 w 12569"/>
                <a:gd name="T71" fmla="*/ 7694 h 13585"/>
                <a:gd name="T72" fmla="*/ 8012 w 12569"/>
                <a:gd name="T73" fmla="*/ 7951 h 13585"/>
                <a:gd name="T74" fmla="*/ 7194 w 12569"/>
                <a:gd name="T75" fmla="*/ 8048 h 13585"/>
                <a:gd name="T76" fmla="*/ 6348 w 12569"/>
                <a:gd name="T77" fmla="*/ 8993 h 13585"/>
                <a:gd name="T78" fmla="*/ 5668 w 12569"/>
                <a:gd name="T79" fmla="*/ 10463 h 13585"/>
                <a:gd name="T80" fmla="*/ 5311 w 12569"/>
                <a:gd name="T81" fmla="*/ 11871 h 13585"/>
                <a:gd name="T82" fmla="*/ 5191 w 12569"/>
                <a:gd name="T83" fmla="*/ 13397 h 13585"/>
                <a:gd name="T84" fmla="*/ 6740 w 12569"/>
                <a:gd name="T85" fmla="*/ 12524 h 13585"/>
                <a:gd name="T86" fmla="*/ 7232 w 12569"/>
                <a:gd name="T87" fmla="*/ 11296 h 13585"/>
                <a:gd name="T88" fmla="*/ 8280 w 12569"/>
                <a:gd name="T89" fmla="*/ 10170 h 13585"/>
                <a:gd name="T90" fmla="*/ 10164 w 12569"/>
                <a:gd name="T91" fmla="*/ 8869 h 13585"/>
                <a:gd name="T92" fmla="*/ 11506 w 12569"/>
                <a:gd name="T93" fmla="*/ 7752 h 13585"/>
                <a:gd name="T94" fmla="*/ 12218 w 12569"/>
                <a:gd name="T95" fmla="*/ 6688 h 13585"/>
                <a:gd name="T96" fmla="*/ 12484 w 12569"/>
                <a:gd name="T97" fmla="*/ 5848 h 13585"/>
                <a:gd name="T98" fmla="*/ 12569 w 12569"/>
                <a:gd name="T99" fmla="*/ 4938 h 13585"/>
                <a:gd name="T100" fmla="*/ 12316 w 12569"/>
                <a:gd name="T101" fmla="*/ 3414 h 13585"/>
                <a:gd name="T102" fmla="*/ 11528 w 12569"/>
                <a:gd name="T103" fmla="*/ 2061 h 13585"/>
                <a:gd name="T104" fmla="*/ 10312 w 12569"/>
                <a:gd name="T105" fmla="*/ 1040 h 13585"/>
                <a:gd name="T106" fmla="*/ 8778 w 12569"/>
                <a:gd name="T107" fmla="*/ 360 h 13585"/>
                <a:gd name="T108" fmla="*/ 7033 w 12569"/>
                <a:gd name="T109" fmla="*/ 31 h 13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69" h="13585">
                  <a:moveTo>
                    <a:pt x="6270" y="0"/>
                  </a:moveTo>
                  <a:lnTo>
                    <a:pt x="6093" y="1"/>
                  </a:lnTo>
                  <a:lnTo>
                    <a:pt x="5748" y="12"/>
                  </a:lnTo>
                  <a:lnTo>
                    <a:pt x="5414" y="36"/>
                  </a:lnTo>
                  <a:lnTo>
                    <a:pt x="5091" y="71"/>
                  </a:lnTo>
                  <a:lnTo>
                    <a:pt x="4779" y="117"/>
                  </a:lnTo>
                  <a:lnTo>
                    <a:pt x="4477" y="175"/>
                  </a:lnTo>
                  <a:lnTo>
                    <a:pt x="4186" y="241"/>
                  </a:lnTo>
                  <a:lnTo>
                    <a:pt x="3904" y="318"/>
                  </a:lnTo>
                  <a:lnTo>
                    <a:pt x="3634" y="403"/>
                  </a:lnTo>
                  <a:lnTo>
                    <a:pt x="3373" y="498"/>
                  </a:lnTo>
                  <a:lnTo>
                    <a:pt x="3124" y="601"/>
                  </a:lnTo>
                  <a:lnTo>
                    <a:pt x="2884" y="713"/>
                  </a:lnTo>
                  <a:lnTo>
                    <a:pt x="2654" y="833"/>
                  </a:lnTo>
                  <a:lnTo>
                    <a:pt x="2435" y="959"/>
                  </a:lnTo>
                  <a:lnTo>
                    <a:pt x="2225" y="1094"/>
                  </a:lnTo>
                  <a:lnTo>
                    <a:pt x="2025" y="1233"/>
                  </a:lnTo>
                  <a:lnTo>
                    <a:pt x="1835" y="1380"/>
                  </a:lnTo>
                  <a:lnTo>
                    <a:pt x="1655" y="1533"/>
                  </a:lnTo>
                  <a:lnTo>
                    <a:pt x="1485" y="1690"/>
                  </a:lnTo>
                  <a:lnTo>
                    <a:pt x="1325" y="1853"/>
                  </a:lnTo>
                  <a:lnTo>
                    <a:pt x="1172" y="2021"/>
                  </a:lnTo>
                  <a:lnTo>
                    <a:pt x="1032" y="2192"/>
                  </a:lnTo>
                  <a:lnTo>
                    <a:pt x="899" y="2368"/>
                  </a:lnTo>
                  <a:lnTo>
                    <a:pt x="776" y="2546"/>
                  </a:lnTo>
                  <a:lnTo>
                    <a:pt x="662" y="2729"/>
                  </a:lnTo>
                  <a:lnTo>
                    <a:pt x="558" y="2913"/>
                  </a:lnTo>
                  <a:lnTo>
                    <a:pt x="463" y="3100"/>
                  </a:lnTo>
                  <a:lnTo>
                    <a:pt x="377" y="3289"/>
                  </a:lnTo>
                  <a:lnTo>
                    <a:pt x="300" y="3480"/>
                  </a:lnTo>
                  <a:lnTo>
                    <a:pt x="232" y="3671"/>
                  </a:lnTo>
                  <a:lnTo>
                    <a:pt x="172" y="3862"/>
                  </a:lnTo>
                  <a:lnTo>
                    <a:pt x="122" y="4055"/>
                  </a:lnTo>
                  <a:lnTo>
                    <a:pt x="81" y="4247"/>
                  </a:lnTo>
                  <a:lnTo>
                    <a:pt x="47" y="4439"/>
                  </a:lnTo>
                  <a:lnTo>
                    <a:pt x="23" y="4630"/>
                  </a:lnTo>
                  <a:lnTo>
                    <a:pt x="8" y="4820"/>
                  </a:lnTo>
                  <a:lnTo>
                    <a:pt x="0" y="5008"/>
                  </a:lnTo>
                  <a:lnTo>
                    <a:pt x="1" y="5193"/>
                  </a:lnTo>
                  <a:lnTo>
                    <a:pt x="12" y="5377"/>
                  </a:lnTo>
                  <a:lnTo>
                    <a:pt x="29" y="5557"/>
                  </a:lnTo>
                  <a:lnTo>
                    <a:pt x="56" y="5734"/>
                  </a:lnTo>
                  <a:lnTo>
                    <a:pt x="90" y="5908"/>
                  </a:lnTo>
                  <a:lnTo>
                    <a:pt x="133" y="6078"/>
                  </a:lnTo>
                  <a:lnTo>
                    <a:pt x="183" y="6242"/>
                  </a:lnTo>
                  <a:lnTo>
                    <a:pt x="241" y="6403"/>
                  </a:lnTo>
                  <a:lnTo>
                    <a:pt x="307" y="6558"/>
                  </a:lnTo>
                  <a:lnTo>
                    <a:pt x="382" y="6707"/>
                  </a:lnTo>
                  <a:lnTo>
                    <a:pt x="463" y="6850"/>
                  </a:lnTo>
                  <a:lnTo>
                    <a:pt x="553" y="6988"/>
                  </a:lnTo>
                  <a:lnTo>
                    <a:pt x="650" y="7118"/>
                  </a:lnTo>
                  <a:lnTo>
                    <a:pt x="755" y="7241"/>
                  </a:lnTo>
                  <a:lnTo>
                    <a:pt x="867" y="7356"/>
                  </a:lnTo>
                  <a:lnTo>
                    <a:pt x="987" y="7465"/>
                  </a:lnTo>
                  <a:lnTo>
                    <a:pt x="1114" y="7564"/>
                  </a:lnTo>
                  <a:lnTo>
                    <a:pt x="1248" y="7653"/>
                  </a:lnTo>
                  <a:lnTo>
                    <a:pt x="1389" y="7735"/>
                  </a:lnTo>
                  <a:lnTo>
                    <a:pt x="1538" y="7807"/>
                  </a:lnTo>
                  <a:lnTo>
                    <a:pt x="1694" y="7868"/>
                  </a:lnTo>
                  <a:lnTo>
                    <a:pt x="1857" y="7919"/>
                  </a:lnTo>
                  <a:lnTo>
                    <a:pt x="2026" y="7960"/>
                  </a:lnTo>
                  <a:lnTo>
                    <a:pt x="2203" y="7989"/>
                  </a:lnTo>
                  <a:lnTo>
                    <a:pt x="2387" y="8007"/>
                  </a:lnTo>
                  <a:lnTo>
                    <a:pt x="2577" y="8013"/>
                  </a:lnTo>
                  <a:lnTo>
                    <a:pt x="2774" y="8007"/>
                  </a:lnTo>
                  <a:lnTo>
                    <a:pt x="2875" y="7999"/>
                  </a:lnTo>
                  <a:lnTo>
                    <a:pt x="2904" y="7798"/>
                  </a:lnTo>
                  <a:lnTo>
                    <a:pt x="2949" y="7422"/>
                  </a:lnTo>
                  <a:lnTo>
                    <a:pt x="2969" y="7175"/>
                  </a:lnTo>
                  <a:lnTo>
                    <a:pt x="2975" y="7031"/>
                  </a:lnTo>
                  <a:lnTo>
                    <a:pt x="2973" y="6910"/>
                  </a:lnTo>
                  <a:lnTo>
                    <a:pt x="2964" y="6814"/>
                  </a:lnTo>
                  <a:lnTo>
                    <a:pt x="2956" y="6778"/>
                  </a:lnTo>
                  <a:lnTo>
                    <a:pt x="2943" y="6731"/>
                  </a:lnTo>
                  <a:lnTo>
                    <a:pt x="2911" y="6641"/>
                  </a:lnTo>
                  <a:lnTo>
                    <a:pt x="2875" y="6553"/>
                  </a:lnTo>
                  <a:lnTo>
                    <a:pt x="2833" y="6468"/>
                  </a:lnTo>
                  <a:lnTo>
                    <a:pt x="2764" y="6342"/>
                  </a:lnTo>
                  <a:lnTo>
                    <a:pt x="2662" y="6183"/>
                  </a:lnTo>
                  <a:lnTo>
                    <a:pt x="2502" y="5952"/>
                  </a:lnTo>
                  <a:lnTo>
                    <a:pt x="2355" y="5730"/>
                  </a:lnTo>
                  <a:lnTo>
                    <a:pt x="2292" y="5619"/>
                  </a:lnTo>
                  <a:lnTo>
                    <a:pt x="2257" y="5545"/>
                  </a:lnTo>
                  <a:lnTo>
                    <a:pt x="2241" y="5507"/>
                  </a:lnTo>
                  <a:lnTo>
                    <a:pt x="2205" y="5412"/>
                  </a:lnTo>
                  <a:lnTo>
                    <a:pt x="2139" y="5224"/>
                  </a:lnTo>
                  <a:lnTo>
                    <a:pt x="2084" y="5038"/>
                  </a:lnTo>
                  <a:lnTo>
                    <a:pt x="2039" y="4853"/>
                  </a:lnTo>
                  <a:lnTo>
                    <a:pt x="2004" y="4672"/>
                  </a:lnTo>
                  <a:lnTo>
                    <a:pt x="1980" y="4492"/>
                  </a:lnTo>
                  <a:lnTo>
                    <a:pt x="1966" y="4316"/>
                  </a:lnTo>
                  <a:lnTo>
                    <a:pt x="1961" y="4142"/>
                  </a:lnTo>
                  <a:lnTo>
                    <a:pt x="1966" y="3972"/>
                  </a:lnTo>
                  <a:lnTo>
                    <a:pt x="1980" y="3805"/>
                  </a:lnTo>
                  <a:lnTo>
                    <a:pt x="2005" y="3642"/>
                  </a:lnTo>
                  <a:lnTo>
                    <a:pt x="2040" y="3484"/>
                  </a:lnTo>
                  <a:lnTo>
                    <a:pt x="2083" y="3328"/>
                  </a:lnTo>
                  <a:lnTo>
                    <a:pt x="2136" y="3178"/>
                  </a:lnTo>
                  <a:lnTo>
                    <a:pt x="2197" y="3033"/>
                  </a:lnTo>
                  <a:lnTo>
                    <a:pt x="2268" y="2893"/>
                  </a:lnTo>
                  <a:lnTo>
                    <a:pt x="2348" y="2757"/>
                  </a:lnTo>
                  <a:lnTo>
                    <a:pt x="2437" y="2627"/>
                  </a:lnTo>
                  <a:lnTo>
                    <a:pt x="2534" y="2501"/>
                  </a:lnTo>
                  <a:lnTo>
                    <a:pt x="2640" y="2383"/>
                  </a:lnTo>
                  <a:lnTo>
                    <a:pt x="2755" y="2270"/>
                  </a:lnTo>
                  <a:lnTo>
                    <a:pt x="2879" y="2164"/>
                  </a:lnTo>
                  <a:lnTo>
                    <a:pt x="3011" y="2063"/>
                  </a:lnTo>
                  <a:lnTo>
                    <a:pt x="3150" y="1971"/>
                  </a:lnTo>
                  <a:lnTo>
                    <a:pt x="3298" y="1884"/>
                  </a:lnTo>
                  <a:lnTo>
                    <a:pt x="3455" y="1805"/>
                  </a:lnTo>
                  <a:lnTo>
                    <a:pt x="3619" y="1734"/>
                  </a:lnTo>
                  <a:lnTo>
                    <a:pt x="3791" y="1670"/>
                  </a:lnTo>
                  <a:lnTo>
                    <a:pt x="3971" y="1614"/>
                  </a:lnTo>
                  <a:lnTo>
                    <a:pt x="4159" y="1566"/>
                  </a:lnTo>
                  <a:lnTo>
                    <a:pt x="4355" y="1526"/>
                  </a:lnTo>
                  <a:lnTo>
                    <a:pt x="4557" y="1496"/>
                  </a:lnTo>
                  <a:lnTo>
                    <a:pt x="4661" y="1485"/>
                  </a:lnTo>
                  <a:lnTo>
                    <a:pt x="4782" y="1473"/>
                  </a:lnTo>
                  <a:lnTo>
                    <a:pt x="5016" y="1461"/>
                  </a:lnTo>
                  <a:lnTo>
                    <a:pt x="5240" y="1461"/>
                  </a:lnTo>
                  <a:lnTo>
                    <a:pt x="5454" y="1473"/>
                  </a:lnTo>
                  <a:lnTo>
                    <a:pt x="5658" y="1497"/>
                  </a:lnTo>
                  <a:lnTo>
                    <a:pt x="5853" y="1531"/>
                  </a:lnTo>
                  <a:lnTo>
                    <a:pt x="6037" y="1574"/>
                  </a:lnTo>
                  <a:lnTo>
                    <a:pt x="6214" y="1627"/>
                  </a:lnTo>
                  <a:lnTo>
                    <a:pt x="6379" y="1689"/>
                  </a:lnTo>
                  <a:lnTo>
                    <a:pt x="6537" y="1759"/>
                  </a:lnTo>
                  <a:lnTo>
                    <a:pt x="6685" y="1836"/>
                  </a:lnTo>
                  <a:lnTo>
                    <a:pt x="6824" y="1918"/>
                  </a:lnTo>
                  <a:lnTo>
                    <a:pt x="6953" y="2008"/>
                  </a:lnTo>
                  <a:lnTo>
                    <a:pt x="7074" y="2102"/>
                  </a:lnTo>
                  <a:lnTo>
                    <a:pt x="7186" y="2201"/>
                  </a:lnTo>
                  <a:lnTo>
                    <a:pt x="7291" y="2303"/>
                  </a:lnTo>
                  <a:lnTo>
                    <a:pt x="7386" y="2409"/>
                  </a:lnTo>
                  <a:lnTo>
                    <a:pt x="7472" y="2517"/>
                  </a:lnTo>
                  <a:lnTo>
                    <a:pt x="7550" y="2627"/>
                  </a:lnTo>
                  <a:lnTo>
                    <a:pt x="7620" y="2737"/>
                  </a:lnTo>
                  <a:lnTo>
                    <a:pt x="7682" y="2849"/>
                  </a:lnTo>
                  <a:lnTo>
                    <a:pt x="7735" y="2959"/>
                  </a:lnTo>
                  <a:lnTo>
                    <a:pt x="7781" y="3070"/>
                  </a:lnTo>
                  <a:lnTo>
                    <a:pt x="7818" y="3178"/>
                  </a:lnTo>
                  <a:lnTo>
                    <a:pt x="7849" y="3285"/>
                  </a:lnTo>
                  <a:lnTo>
                    <a:pt x="7871" y="3387"/>
                  </a:lnTo>
                  <a:lnTo>
                    <a:pt x="7886" y="3487"/>
                  </a:lnTo>
                  <a:lnTo>
                    <a:pt x="7893" y="3582"/>
                  </a:lnTo>
                  <a:lnTo>
                    <a:pt x="7892" y="3673"/>
                  </a:lnTo>
                  <a:lnTo>
                    <a:pt x="7885" y="3757"/>
                  </a:lnTo>
                  <a:lnTo>
                    <a:pt x="7870" y="3835"/>
                  </a:lnTo>
                  <a:lnTo>
                    <a:pt x="7849" y="3906"/>
                  </a:lnTo>
                  <a:lnTo>
                    <a:pt x="7835" y="3939"/>
                  </a:lnTo>
                  <a:lnTo>
                    <a:pt x="7888" y="4020"/>
                  </a:lnTo>
                  <a:lnTo>
                    <a:pt x="8019" y="4195"/>
                  </a:lnTo>
                  <a:lnTo>
                    <a:pt x="8241" y="4474"/>
                  </a:lnTo>
                  <a:lnTo>
                    <a:pt x="8465" y="4753"/>
                  </a:lnTo>
                  <a:lnTo>
                    <a:pt x="8597" y="4929"/>
                  </a:lnTo>
                  <a:lnTo>
                    <a:pt x="8679" y="5051"/>
                  </a:lnTo>
                  <a:lnTo>
                    <a:pt x="8722" y="5127"/>
                  </a:lnTo>
                  <a:lnTo>
                    <a:pt x="8757" y="5197"/>
                  </a:lnTo>
                  <a:lnTo>
                    <a:pt x="8780" y="5261"/>
                  </a:lnTo>
                  <a:lnTo>
                    <a:pt x="8786" y="5289"/>
                  </a:lnTo>
                  <a:lnTo>
                    <a:pt x="8788" y="5306"/>
                  </a:lnTo>
                  <a:lnTo>
                    <a:pt x="8789" y="5337"/>
                  </a:lnTo>
                  <a:lnTo>
                    <a:pt x="8782" y="5380"/>
                  </a:lnTo>
                  <a:lnTo>
                    <a:pt x="8756" y="5428"/>
                  </a:lnTo>
                  <a:lnTo>
                    <a:pt x="8718" y="5468"/>
                  </a:lnTo>
                  <a:lnTo>
                    <a:pt x="8646" y="5520"/>
                  </a:lnTo>
                  <a:lnTo>
                    <a:pt x="8545" y="5573"/>
                  </a:lnTo>
                  <a:lnTo>
                    <a:pt x="8502" y="5597"/>
                  </a:lnTo>
                  <a:lnTo>
                    <a:pt x="8466" y="5607"/>
                  </a:lnTo>
                  <a:lnTo>
                    <a:pt x="8391" y="5618"/>
                  </a:lnTo>
                  <a:lnTo>
                    <a:pt x="8319" y="5630"/>
                  </a:lnTo>
                  <a:lnTo>
                    <a:pt x="8272" y="5650"/>
                  </a:lnTo>
                  <a:lnTo>
                    <a:pt x="8244" y="5672"/>
                  </a:lnTo>
                  <a:lnTo>
                    <a:pt x="8231" y="5685"/>
                  </a:lnTo>
                  <a:lnTo>
                    <a:pt x="8223" y="5697"/>
                  </a:lnTo>
                  <a:lnTo>
                    <a:pt x="8215" y="5722"/>
                  </a:lnTo>
                  <a:lnTo>
                    <a:pt x="8216" y="5765"/>
                  </a:lnTo>
                  <a:lnTo>
                    <a:pt x="8245" y="5857"/>
                  </a:lnTo>
                  <a:lnTo>
                    <a:pt x="8261" y="5915"/>
                  </a:lnTo>
                  <a:lnTo>
                    <a:pt x="8262" y="5937"/>
                  </a:lnTo>
                  <a:lnTo>
                    <a:pt x="8275" y="5977"/>
                  </a:lnTo>
                  <a:lnTo>
                    <a:pt x="8306" y="6031"/>
                  </a:lnTo>
                  <a:lnTo>
                    <a:pt x="8356" y="6095"/>
                  </a:lnTo>
                  <a:lnTo>
                    <a:pt x="8384" y="6146"/>
                  </a:lnTo>
                  <a:lnTo>
                    <a:pt x="8392" y="6183"/>
                  </a:lnTo>
                  <a:lnTo>
                    <a:pt x="8390" y="6204"/>
                  </a:lnTo>
                  <a:lnTo>
                    <a:pt x="8387" y="6220"/>
                  </a:lnTo>
                  <a:lnTo>
                    <a:pt x="8376" y="6251"/>
                  </a:lnTo>
                  <a:lnTo>
                    <a:pt x="8351" y="6290"/>
                  </a:lnTo>
                  <a:lnTo>
                    <a:pt x="8279" y="6352"/>
                  </a:lnTo>
                  <a:lnTo>
                    <a:pt x="8224" y="6394"/>
                  </a:lnTo>
                  <a:lnTo>
                    <a:pt x="8218" y="6400"/>
                  </a:lnTo>
                  <a:lnTo>
                    <a:pt x="8210" y="6412"/>
                  </a:lnTo>
                  <a:lnTo>
                    <a:pt x="8211" y="6433"/>
                  </a:lnTo>
                  <a:lnTo>
                    <a:pt x="8246" y="6482"/>
                  </a:lnTo>
                  <a:lnTo>
                    <a:pt x="8300" y="6539"/>
                  </a:lnTo>
                  <a:lnTo>
                    <a:pt x="8331" y="6578"/>
                  </a:lnTo>
                  <a:lnTo>
                    <a:pt x="8346" y="6608"/>
                  </a:lnTo>
                  <a:lnTo>
                    <a:pt x="8350" y="6628"/>
                  </a:lnTo>
                  <a:lnTo>
                    <a:pt x="8348" y="6649"/>
                  </a:lnTo>
                  <a:lnTo>
                    <a:pt x="8340" y="6670"/>
                  </a:lnTo>
                  <a:lnTo>
                    <a:pt x="8331" y="6679"/>
                  </a:lnTo>
                  <a:lnTo>
                    <a:pt x="8296" y="6720"/>
                  </a:lnTo>
                  <a:lnTo>
                    <a:pt x="8222" y="6805"/>
                  </a:lnTo>
                  <a:lnTo>
                    <a:pt x="8177" y="6875"/>
                  </a:lnTo>
                  <a:lnTo>
                    <a:pt x="8155" y="6924"/>
                  </a:lnTo>
                  <a:lnTo>
                    <a:pt x="8145" y="6975"/>
                  </a:lnTo>
                  <a:lnTo>
                    <a:pt x="8146" y="7029"/>
                  </a:lnTo>
                  <a:lnTo>
                    <a:pt x="8153" y="7057"/>
                  </a:lnTo>
                  <a:lnTo>
                    <a:pt x="8181" y="7144"/>
                  </a:lnTo>
                  <a:lnTo>
                    <a:pt x="8242" y="7319"/>
                  </a:lnTo>
                  <a:lnTo>
                    <a:pt x="8275" y="7445"/>
                  </a:lnTo>
                  <a:lnTo>
                    <a:pt x="8285" y="7526"/>
                  </a:lnTo>
                  <a:lnTo>
                    <a:pt x="8283" y="7603"/>
                  </a:lnTo>
                  <a:lnTo>
                    <a:pt x="8270" y="7659"/>
                  </a:lnTo>
                  <a:lnTo>
                    <a:pt x="8254" y="7694"/>
                  </a:lnTo>
                  <a:lnTo>
                    <a:pt x="8245" y="7711"/>
                  </a:lnTo>
                  <a:lnTo>
                    <a:pt x="8222" y="7748"/>
                  </a:lnTo>
                  <a:lnTo>
                    <a:pt x="8174" y="7812"/>
                  </a:lnTo>
                  <a:lnTo>
                    <a:pt x="8124" y="7867"/>
                  </a:lnTo>
                  <a:lnTo>
                    <a:pt x="8070" y="7913"/>
                  </a:lnTo>
                  <a:lnTo>
                    <a:pt x="8012" y="7951"/>
                  </a:lnTo>
                  <a:lnTo>
                    <a:pt x="7950" y="7981"/>
                  </a:lnTo>
                  <a:lnTo>
                    <a:pt x="7884" y="8004"/>
                  </a:lnTo>
                  <a:lnTo>
                    <a:pt x="7812" y="8022"/>
                  </a:lnTo>
                  <a:lnTo>
                    <a:pt x="7694" y="8039"/>
                  </a:lnTo>
                  <a:lnTo>
                    <a:pt x="7515" y="8049"/>
                  </a:lnTo>
                  <a:lnTo>
                    <a:pt x="7194" y="8048"/>
                  </a:lnTo>
                  <a:lnTo>
                    <a:pt x="6928" y="8048"/>
                  </a:lnTo>
                  <a:lnTo>
                    <a:pt x="6844" y="8193"/>
                  </a:lnTo>
                  <a:lnTo>
                    <a:pt x="6711" y="8414"/>
                  </a:lnTo>
                  <a:lnTo>
                    <a:pt x="6534" y="8689"/>
                  </a:lnTo>
                  <a:lnTo>
                    <a:pt x="6385" y="8932"/>
                  </a:lnTo>
                  <a:lnTo>
                    <a:pt x="6348" y="8993"/>
                  </a:lnTo>
                  <a:lnTo>
                    <a:pt x="6277" y="9113"/>
                  </a:lnTo>
                  <a:lnTo>
                    <a:pt x="6142" y="9363"/>
                  </a:lnTo>
                  <a:lnTo>
                    <a:pt x="6012" y="9623"/>
                  </a:lnTo>
                  <a:lnTo>
                    <a:pt x="5889" y="9895"/>
                  </a:lnTo>
                  <a:lnTo>
                    <a:pt x="5775" y="10175"/>
                  </a:lnTo>
                  <a:lnTo>
                    <a:pt x="5668" y="10463"/>
                  </a:lnTo>
                  <a:lnTo>
                    <a:pt x="5571" y="10757"/>
                  </a:lnTo>
                  <a:lnTo>
                    <a:pt x="5485" y="11058"/>
                  </a:lnTo>
                  <a:lnTo>
                    <a:pt x="5446" y="11211"/>
                  </a:lnTo>
                  <a:lnTo>
                    <a:pt x="5415" y="11341"/>
                  </a:lnTo>
                  <a:lnTo>
                    <a:pt x="5359" y="11604"/>
                  </a:lnTo>
                  <a:lnTo>
                    <a:pt x="5311" y="11871"/>
                  </a:lnTo>
                  <a:lnTo>
                    <a:pt x="5271" y="12141"/>
                  </a:lnTo>
                  <a:lnTo>
                    <a:pt x="5239" y="12414"/>
                  </a:lnTo>
                  <a:lnTo>
                    <a:pt x="5215" y="12691"/>
                  </a:lnTo>
                  <a:lnTo>
                    <a:pt x="5199" y="12970"/>
                  </a:lnTo>
                  <a:lnTo>
                    <a:pt x="5191" y="13254"/>
                  </a:lnTo>
                  <a:lnTo>
                    <a:pt x="5191" y="13397"/>
                  </a:lnTo>
                  <a:lnTo>
                    <a:pt x="5191" y="13585"/>
                  </a:lnTo>
                  <a:lnTo>
                    <a:pt x="6607" y="13585"/>
                  </a:lnTo>
                  <a:lnTo>
                    <a:pt x="6615" y="13423"/>
                  </a:lnTo>
                  <a:lnTo>
                    <a:pt x="6642" y="13110"/>
                  </a:lnTo>
                  <a:lnTo>
                    <a:pt x="6684" y="12809"/>
                  </a:lnTo>
                  <a:lnTo>
                    <a:pt x="6740" y="12524"/>
                  </a:lnTo>
                  <a:lnTo>
                    <a:pt x="6810" y="12252"/>
                  </a:lnTo>
                  <a:lnTo>
                    <a:pt x="6893" y="11993"/>
                  </a:lnTo>
                  <a:lnTo>
                    <a:pt x="6993" y="11748"/>
                  </a:lnTo>
                  <a:lnTo>
                    <a:pt x="7104" y="11516"/>
                  </a:lnTo>
                  <a:lnTo>
                    <a:pt x="7167" y="11407"/>
                  </a:lnTo>
                  <a:lnTo>
                    <a:pt x="7232" y="11296"/>
                  </a:lnTo>
                  <a:lnTo>
                    <a:pt x="7377" y="11085"/>
                  </a:lnTo>
                  <a:lnTo>
                    <a:pt x="7536" y="10884"/>
                  </a:lnTo>
                  <a:lnTo>
                    <a:pt x="7706" y="10693"/>
                  </a:lnTo>
                  <a:lnTo>
                    <a:pt x="7888" y="10511"/>
                  </a:lnTo>
                  <a:lnTo>
                    <a:pt x="8080" y="10337"/>
                  </a:lnTo>
                  <a:lnTo>
                    <a:pt x="8280" y="10170"/>
                  </a:lnTo>
                  <a:lnTo>
                    <a:pt x="8488" y="10007"/>
                  </a:lnTo>
                  <a:lnTo>
                    <a:pt x="8703" y="9851"/>
                  </a:lnTo>
                  <a:lnTo>
                    <a:pt x="8921" y="9696"/>
                  </a:lnTo>
                  <a:lnTo>
                    <a:pt x="9257" y="9470"/>
                  </a:lnTo>
                  <a:lnTo>
                    <a:pt x="9712" y="9172"/>
                  </a:lnTo>
                  <a:lnTo>
                    <a:pt x="10164" y="8869"/>
                  </a:lnTo>
                  <a:lnTo>
                    <a:pt x="10497" y="8634"/>
                  </a:lnTo>
                  <a:lnTo>
                    <a:pt x="10713" y="8471"/>
                  </a:lnTo>
                  <a:lnTo>
                    <a:pt x="10923" y="8303"/>
                  </a:lnTo>
                  <a:lnTo>
                    <a:pt x="11127" y="8128"/>
                  </a:lnTo>
                  <a:lnTo>
                    <a:pt x="11321" y="7944"/>
                  </a:lnTo>
                  <a:lnTo>
                    <a:pt x="11506" y="7752"/>
                  </a:lnTo>
                  <a:lnTo>
                    <a:pt x="11681" y="7551"/>
                  </a:lnTo>
                  <a:lnTo>
                    <a:pt x="11843" y="7338"/>
                  </a:lnTo>
                  <a:lnTo>
                    <a:pt x="11993" y="7113"/>
                  </a:lnTo>
                  <a:lnTo>
                    <a:pt x="12095" y="6936"/>
                  </a:lnTo>
                  <a:lnTo>
                    <a:pt x="12159" y="6813"/>
                  </a:lnTo>
                  <a:lnTo>
                    <a:pt x="12218" y="6688"/>
                  </a:lnTo>
                  <a:lnTo>
                    <a:pt x="12274" y="6557"/>
                  </a:lnTo>
                  <a:lnTo>
                    <a:pt x="12325" y="6424"/>
                  </a:lnTo>
                  <a:lnTo>
                    <a:pt x="12372" y="6286"/>
                  </a:lnTo>
                  <a:lnTo>
                    <a:pt x="12414" y="6144"/>
                  </a:lnTo>
                  <a:lnTo>
                    <a:pt x="12452" y="5998"/>
                  </a:lnTo>
                  <a:lnTo>
                    <a:pt x="12484" y="5848"/>
                  </a:lnTo>
                  <a:lnTo>
                    <a:pt x="12511" y="5694"/>
                  </a:lnTo>
                  <a:lnTo>
                    <a:pt x="12534" y="5534"/>
                  </a:lnTo>
                  <a:lnTo>
                    <a:pt x="12551" y="5369"/>
                  </a:lnTo>
                  <a:lnTo>
                    <a:pt x="12563" y="5200"/>
                  </a:lnTo>
                  <a:lnTo>
                    <a:pt x="12568" y="5026"/>
                  </a:lnTo>
                  <a:lnTo>
                    <a:pt x="12569" y="4938"/>
                  </a:lnTo>
                  <a:lnTo>
                    <a:pt x="12568" y="4787"/>
                  </a:lnTo>
                  <a:lnTo>
                    <a:pt x="12550" y="4495"/>
                  </a:lnTo>
                  <a:lnTo>
                    <a:pt x="12516" y="4212"/>
                  </a:lnTo>
                  <a:lnTo>
                    <a:pt x="12464" y="3936"/>
                  </a:lnTo>
                  <a:lnTo>
                    <a:pt x="12398" y="3671"/>
                  </a:lnTo>
                  <a:lnTo>
                    <a:pt x="12316" y="3414"/>
                  </a:lnTo>
                  <a:lnTo>
                    <a:pt x="12219" y="3166"/>
                  </a:lnTo>
                  <a:lnTo>
                    <a:pt x="12108" y="2927"/>
                  </a:lnTo>
                  <a:lnTo>
                    <a:pt x="11983" y="2696"/>
                  </a:lnTo>
                  <a:lnTo>
                    <a:pt x="11844" y="2475"/>
                  </a:lnTo>
                  <a:lnTo>
                    <a:pt x="11692" y="2264"/>
                  </a:lnTo>
                  <a:lnTo>
                    <a:pt x="11528" y="2061"/>
                  </a:lnTo>
                  <a:lnTo>
                    <a:pt x="11352" y="1867"/>
                  </a:lnTo>
                  <a:lnTo>
                    <a:pt x="11165" y="1684"/>
                  </a:lnTo>
                  <a:lnTo>
                    <a:pt x="10967" y="1509"/>
                  </a:lnTo>
                  <a:lnTo>
                    <a:pt x="10759" y="1343"/>
                  </a:lnTo>
                  <a:lnTo>
                    <a:pt x="10541" y="1186"/>
                  </a:lnTo>
                  <a:lnTo>
                    <a:pt x="10312" y="1040"/>
                  </a:lnTo>
                  <a:lnTo>
                    <a:pt x="10076" y="903"/>
                  </a:lnTo>
                  <a:lnTo>
                    <a:pt x="9832" y="775"/>
                  </a:lnTo>
                  <a:lnTo>
                    <a:pt x="9578" y="657"/>
                  </a:lnTo>
                  <a:lnTo>
                    <a:pt x="9319" y="548"/>
                  </a:lnTo>
                  <a:lnTo>
                    <a:pt x="9052" y="449"/>
                  </a:lnTo>
                  <a:lnTo>
                    <a:pt x="8778" y="360"/>
                  </a:lnTo>
                  <a:lnTo>
                    <a:pt x="8499" y="280"/>
                  </a:lnTo>
                  <a:lnTo>
                    <a:pt x="8215" y="211"/>
                  </a:lnTo>
                  <a:lnTo>
                    <a:pt x="7925" y="151"/>
                  </a:lnTo>
                  <a:lnTo>
                    <a:pt x="7632" y="101"/>
                  </a:lnTo>
                  <a:lnTo>
                    <a:pt x="7333" y="61"/>
                  </a:lnTo>
                  <a:lnTo>
                    <a:pt x="7033" y="31"/>
                  </a:lnTo>
                  <a:lnTo>
                    <a:pt x="6730" y="10"/>
                  </a:lnTo>
                  <a:lnTo>
                    <a:pt x="6423" y="1"/>
                  </a:lnTo>
                  <a:lnTo>
                    <a:pt x="6270" y="0"/>
                  </a:lnTo>
                  <a:close/>
                </a:path>
              </a:pathLst>
            </a:custGeom>
            <a:grpFill/>
            <a:ln>
              <a:solidFill>
                <a:srgbClr val="00B050"/>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91221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58333E-6 3.7037E-6 L -0.25 3.7037E-6 " pathEditMode="relative" rAng="0" ptsTypes="AA">
                                      <p:cBhvr>
                                        <p:cTn id="6" dur="2000" fill="hold"/>
                                        <p:tgtEl>
                                          <p:spTgt spid="8"/>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7 3.7037E-6 L 0.25 3.7037E-6 " pathEditMode="relative" rAng="0" ptsTypes="AA">
                                      <p:cBhvr>
                                        <p:cTn id="10" dur="2000" fill="hold"/>
                                        <p:tgtEl>
                                          <p:spTgt spid="10"/>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 y="-27400"/>
            <a:ext cx="12197586" cy="6885399"/>
          </a:xfrm>
          <a:prstGeom prst="rect">
            <a:avLst/>
          </a:prstGeom>
        </p:spPr>
      </p:pic>
      <p:grpSp>
        <p:nvGrpSpPr>
          <p:cNvPr id="41" name="Group 40"/>
          <p:cNvGrpSpPr/>
          <p:nvPr/>
        </p:nvGrpSpPr>
        <p:grpSpPr>
          <a:xfrm>
            <a:off x="5393094" y="1558212"/>
            <a:ext cx="2743200" cy="2230017"/>
            <a:chOff x="5423970" y="1857375"/>
            <a:chExt cx="3529013" cy="3143250"/>
          </a:xfrm>
        </p:grpSpPr>
        <p:sp>
          <p:nvSpPr>
            <p:cNvPr id="12" name="Freeform 6"/>
            <p:cNvSpPr>
              <a:spLocks/>
            </p:cNvSpPr>
            <p:nvPr/>
          </p:nvSpPr>
          <p:spPr bwMode="auto">
            <a:xfrm>
              <a:off x="6198670" y="2262187"/>
              <a:ext cx="322263" cy="1263650"/>
            </a:xfrm>
            <a:custGeom>
              <a:avLst/>
              <a:gdLst>
                <a:gd name="T0" fmla="*/ 611 w 611"/>
                <a:gd name="T1" fmla="*/ 115 h 2388"/>
                <a:gd name="T2" fmla="*/ 605 w 611"/>
                <a:gd name="T3" fmla="*/ 180 h 2388"/>
                <a:gd name="T4" fmla="*/ 582 w 611"/>
                <a:gd name="T5" fmla="*/ 307 h 2388"/>
                <a:gd name="T6" fmla="*/ 567 w 611"/>
                <a:gd name="T7" fmla="*/ 370 h 2388"/>
                <a:gd name="T8" fmla="*/ 505 w 611"/>
                <a:gd name="T9" fmla="*/ 652 h 2388"/>
                <a:gd name="T10" fmla="*/ 441 w 611"/>
                <a:gd name="T11" fmla="*/ 934 h 2388"/>
                <a:gd name="T12" fmla="*/ 357 w 611"/>
                <a:gd name="T13" fmla="*/ 1301 h 2388"/>
                <a:gd name="T14" fmla="*/ 281 w 611"/>
                <a:gd name="T15" fmla="*/ 1671 h 2388"/>
                <a:gd name="T16" fmla="*/ 262 w 611"/>
                <a:gd name="T17" fmla="*/ 1784 h 2388"/>
                <a:gd name="T18" fmla="*/ 227 w 611"/>
                <a:gd name="T19" fmla="*/ 2010 h 2388"/>
                <a:gd name="T20" fmla="*/ 219 w 611"/>
                <a:gd name="T21" fmla="*/ 2123 h 2388"/>
                <a:gd name="T22" fmla="*/ 217 w 611"/>
                <a:gd name="T23" fmla="*/ 2152 h 2388"/>
                <a:gd name="T24" fmla="*/ 216 w 611"/>
                <a:gd name="T25" fmla="*/ 2182 h 2388"/>
                <a:gd name="T26" fmla="*/ 216 w 611"/>
                <a:gd name="T27" fmla="*/ 2228 h 2388"/>
                <a:gd name="T28" fmla="*/ 219 w 611"/>
                <a:gd name="T29" fmla="*/ 2269 h 2388"/>
                <a:gd name="T30" fmla="*/ 219 w 611"/>
                <a:gd name="T31" fmla="*/ 2296 h 2388"/>
                <a:gd name="T32" fmla="*/ 203 w 611"/>
                <a:gd name="T33" fmla="*/ 2339 h 2388"/>
                <a:gd name="T34" fmla="*/ 176 w 611"/>
                <a:gd name="T35" fmla="*/ 2369 h 2388"/>
                <a:gd name="T36" fmla="*/ 138 w 611"/>
                <a:gd name="T37" fmla="*/ 2387 h 2388"/>
                <a:gd name="T38" fmla="*/ 98 w 611"/>
                <a:gd name="T39" fmla="*/ 2388 h 2388"/>
                <a:gd name="T40" fmla="*/ 59 w 611"/>
                <a:gd name="T41" fmla="*/ 2377 h 2388"/>
                <a:gd name="T42" fmla="*/ 27 w 611"/>
                <a:gd name="T43" fmla="*/ 2349 h 2388"/>
                <a:gd name="T44" fmla="*/ 7 w 611"/>
                <a:gd name="T45" fmla="*/ 2307 h 2388"/>
                <a:gd name="T46" fmla="*/ 4 w 611"/>
                <a:gd name="T47" fmla="*/ 2280 h 2388"/>
                <a:gd name="T48" fmla="*/ 4 w 611"/>
                <a:gd name="T49" fmla="*/ 2280 h 2388"/>
                <a:gd name="T50" fmla="*/ 1 w 611"/>
                <a:gd name="T51" fmla="*/ 2231 h 2388"/>
                <a:gd name="T52" fmla="*/ 0 w 611"/>
                <a:gd name="T53" fmla="*/ 2174 h 2388"/>
                <a:gd name="T54" fmla="*/ 1 w 611"/>
                <a:gd name="T55" fmla="*/ 2139 h 2388"/>
                <a:gd name="T56" fmla="*/ 3 w 611"/>
                <a:gd name="T57" fmla="*/ 2105 h 2388"/>
                <a:gd name="T58" fmla="*/ 13 w 611"/>
                <a:gd name="T59" fmla="*/ 1985 h 2388"/>
                <a:gd name="T60" fmla="*/ 49 w 611"/>
                <a:gd name="T61" fmla="*/ 1748 h 2388"/>
                <a:gd name="T62" fmla="*/ 69 w 611"/>
                <a:gd name="T63" fmla="*/ 1630 h 2388"/>
                <a:gd name="T64" fmla="*/ 145 w 611"/>
                <a:gd name="T65" fmla="*/ 1257 h 2388"/>
                <a:gd name="T66" fmla="*/ 230 w 611"/>
                <a:gd name="T67" fmla="*/ 887 h 2388"/>
                <a:gd name="T68" fmla="*/ 295 w 611"/>
                <a:gd name="T69" fmla="*/ 606 h 2388"/>
                <a:gd name="T70" fmla="*/ 357 w 611"/>
                <a:gd name="T71" fmla="*/ 325 h 2388"/>
                <a:gd name="T72" fmla="*/ 380 w 611"/>
                <a:gd name="T73" fmla="*/ 220 h 2388"/>
                <a:gd name="T74" fmla="*/ 395 w 611"/>
                <a:gd name="T75" fmla="*/ 112 h 2388"/>
                <a:gd name="T76" fmla="*/ 397 w 611"/>
                <a:gd name="T77" fmla="*/ 85 h 2388"/>
                <a:gd name="T78" fmla="*/ 415 w 611"/>
                <a:gd name="T79" fmla="*/ 42 h 2388"/>
                <a:gd name="T80" fmla="*/ 446 w 611"/>
                <a:gd name="T81" fmla="*/ 15 h 2388"/>
                <a:gd name="T82" fmla="*/ 484 w 611"/>
                <a:gd name="T83" fmla="*/ 0 h 2388"/>
                <a:gd name="T84" fmla="*/ 524 w 611"/>
                <a:gd name="T85" fmla="*/ 2 h 2388"/>
                <a:gd name="T86" fmla="*/ 562 w 611"/>
                <a:gd name="T87" fmla="*/ 16 h 2388"/>
                <a:gd name="T88" fmla="*/ 592 w 611"/>
                <a:gd name="T89" fmla="*/ 45 h 2388"/>
                <a:gd name="T90" fmla="*/ 609 w 611"/>
                <a:gd name="T91" fmla="*/ 88 h 2388"/>
                <a:gd name="T92" fmla="*/ 611 w 611"/>
                <a:gd name="T93" fmla="*/ 115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1" h="2388">
                  <a:moveTo>
                    <a:pt x="611" y="115"/>
                  </a:moveTo>
                  <a:lnTo>
                    <a:pt x="605" y="180"/>
                  </a:lnTo>
                  <a:lnTo>
                    <a:pt x="582" y="307"/>
                  </a:lnTo>
                  <a:lnTo>
                    <a:pt x="567" y="370"/>
                  </a:lnTo>
                  <a:lnTo>
                    <a:pt x="505" y="652"/>
                  </a:lnTo>
                  <a:lnTo>
                    <a:pt x="441" y="934"/>
                  </a:lnTo>
                  <a:lnTo>
                    <a:pt x="357" y="1301"/>
                  </a:lnTo>
                  <a:lnTo>
                    <a:pt x="281" y="1671"/>
                  </a:lnTo>
                  <a:lnTo>
                    <a:pt x="262" y="1784"/>
                  </a:lnTo>
                  <a:lnTo>
                    <a:pt x="227" y="2010"/>
                  </a:lnTo>
                  <a:lnTo>
                    <a:pt x="219" y="2123"/>
                  </a:lnTo>
                  <a:lnTo>
                    <a:pt x="217" y="2152"/>
                  </a:lnTo>
                  <a:lnTo>
                    <a:pt x="216" y="2182"/>
                  </a:lnTo>
                  <a:lnTo>
                    <a:pt x="216" y="2228"/>
                  </a:lnTo>
                  <a:lnTo>
                    <a:pt x="219" y="2269"/>
                  </a:lnTo>
                  <a:lnTo>
                    <a:pt x="219" y="2296"/>
                  </a:lnTo>
                  <a:lnTo>
                    <a:pt x="203" y="2339"/>
                  </a:lnTo>
                  <a:lnTo>
                    <a:pt x="176" y="2369"/>
                  </a:lnTo>
                  <a:lnTo>
                    <a:pt x="138" y="2387"/>
                  </a:lnTo>
                  <a:lnTo>
                    <a:pt x="98" y="2388"/>
                  </a:lnTo>
                  <a:lnTo>
                    <a:pt x="59" y="2377"/>
                  </a:lnTo>
                  <a:lnTo>
                    <a:pt x="27" y="2349"/>
                  </a:lnTo>
                  <a:lnTo>
                    <a:pt x="7" y="2307"/>
                  </a:lnTo>
                  <a:lnTo>
                    <a:pt x="4" y="2280"/>
                  </a:lnTo>
                  <a:lnTo>
                    <a:pt x="4" y="2280"/>
                  </a:lnTo>
                  <a:lnTo>
                    <a:pt x="1" y="2231"/>
                  </a:lnTo>
                  <a:lnTo>
                    <a:pt x="0" y="2174"/>
                  </a:lnTo>
                  <a:lnTo>
                    <a:pt x="1" y="2139"/>
                  </a:lnTo>
                  <a:lnTo>
                    <a:pt x="3" y="2105"/>
                  </a:lnTo>
                  <a:lnTo>
                    <a:pt x="13" y="1985"/>
                  </a:lnTo>
                  <a:lnTo>
                    <a:pt x="49" y="1748"/>
                  </a:lnTo>
                  <a:lnTo>
                    <a:pt x="69" y="1630"/>
                  </a:lnTo>
                  <a:lnTo>
                    <a:pt x="145" y="1257"/>
                  </a:lnTo>
                  <a:lnTo>
                    <a:pt x="230" y="887"/>
                  </a:lnTo>
                  <a:lnTo>
                    <a:pt x="295" y="606"/>
                  </a:lnTo>
                  <a:lnTo>
                    <a:pt x="357" y="325"/>
                  </a:lnTo>
                  <a:lnTo>
                    <a:pt x="380" y="220"/>
                  </a:lnTo>
                  <a:lnTo>
                    <a:pt x="395" y="112"/>
                  </a:lnTo>
                  <a:lnTo>
                    <a:pt x="397" y="85"/>
                  </a:lnTo>
                  <a:lnTo>
                    <a:pt x="415" y="42"/>
                  </a:lnTo>
                  <a:lnTo>
                    <a:pt x="446" y="15"/>
                  </a:lnTo>
                  <a:lnTo>
                    <a:pt x="484" y="0"/>
                  </a:lnTo>
                  <a:lnTo>
                    <a:pt x="524" y="2"/>
                  </a:lnTo>
                  <a:lnTo>
                    <a:pt x="562" y="16"/>
                  </a:lnTo>
                  <a:lnTo>
                    <a:pt x="592" y="45"/>
                  </a:lnTo>
                  <a:lnTo>
                    <a:pt x="609" y="88"/>
                  </a:lnTo>
                  <a:lnTo>
                    <a:pt x="611" y="115"/>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425682" y="2189162"/>
              <a:ext cx="441325" cy="1544638"/>
            </a:xfrm>
            <a:custGeom>
              <a:avLst/>
              <a:gdLst>
                <a:gd name="T0" fmla="*/ 615 w 834"/>
                <a:gd name="T1" fmla="*/ 330 h 2919"/>
                <a:gd name="T2" fmla="*/ 472 w 834"/>
                <a:gd name="T3" fmla="*/ 805 h 2919"/>
                <a:gd name="T4" fmla="*/ 341 w 834"/>
                <a:gd name="T5" fmla="*/ 1472 h 2919"/>
                <a:gd name="T6" fmla="*/ 251 w 834"/>
                <a:gd name="T7" fmla="*/ 2148 h 2919"/>
                <a:gd name="T8" fmla="*/ 226 w 834"/>
                <a:gd name="T9" fmla="*/ 2306 h 2919"/>
                <a:gd name="T10" fmla="*/ 207 w 834"/>
                <a:gd name="T11" fmla="*/ 2358 h 2919"/>
                <a:gd name="T12" fmla="*/ 33 w 834"/>
                <a:gd name="T13" fmla="*/ 2350 h 2919"/>
                <a:gd name="T14" fmla="*/ 0 w 834"/>
                <a:gd name="T15" fmla="*/ 2327 h 2919"/>
                <a:gd name="T16" fmla="*/ 10 w 834"/>
                <a:gd name="T17" fmla="*/ 2251 h 2919"/>
                <a:gd name="T18" fmla="*/ 45 w 834"/>
                <a:gd name="T19" fmla="*/ 2129 h 2919"/>
                <a:gd name="T20" fmla="*/ 184 w 834"/>
                <a:gd name="T21" fmla="*/ 1795 h 2919"/>
                <a:gd name="T22" fmla="*/ 277 w 834"/>
                <a:gd name="T23" fmla="*/ 1632 h 2919"/>
                <a:gd name="T24" fmla="*/ 501 w 834"/>
                <a:gd name="T25" fmla="*/ 1336 h 2919"/>
                <a:gd name="T26" fmla="*/ 625 w 834"/>
                <a:gd name="T27" fmla="*/ 1213 h 2919"/>
                <a:gd name="T28" fmla="*/ 707 w 834"/>
                <a:gd name="T29" fmla="*/ 1177 h 2919"/>
                <a:gd name="T30" fmla="*/ 778 w 834"/>
                <a:gd name="T31" fmla="*/ 1202 h 2919"/>
                <a:gd name="T32" fmla="*/ 830 w 834"/>
                <a:gd name="T33" fmla="*/ 1268 h 2919"/>
                <a:gd name="T34" fmla="*/ 828 w 834"/>
                <a:gd name="T35" fmla="*/ 1389 h 2919"/>
                <a:gd name="T36" fmla="*/ 746 w 834"/>
                <a:gd name="T37" fmla="*/ 1845 h 2919"/>
                <a:gd name="T38" fmla="*/ 697 w 834"/>
                <a:gd name="T39" fmla="*/ 2209 h 2919"/>
                <a:gd name="T40" fmla="*/ 693 w 834"/>
                <a:gd name="T41" fmla="*/ 2469 h 2919"/>
                <a:gd name="T42" fmla="*/ 716 w 834"/>
                <a:gd name="T43" fmla="*/ 2621 h 2919"/>
                <a:gd name="T44" fmla="*/ 742 w 834"/>
                <a:gd name="T45" fmla="*/ 2693 h 2919"/>
                <a:gd name="T46" fmla="*/ 768 w 834"/>
                <a:gd name="T47" fmla="*/ 2716 h 2919"/>
                <a:gd name="T48" fmla="*/ 821 w 834"/>
                <a:gd name="T49" fmla="*/ 2769 h 2919"/>
                <a:gd name="T50" fmla="*/ 798 w 834"/>
                <a:gd name="T51" fmla="*/ 2884 h 2919"/>
                <a:gd name="T52" fmla="*/ 680 w 834"/>
                <a:gd name="T53" fmla="*/ 2912 h 2919"/>
                <a:gd name="T54" fmla="*/ 631 w 834"/>
                <a:gd name="T55" fmla="*/ 2882 h 2919"/>
                <a:gd name="T56" fmla="*/ 560 w 834"/>
                <a:gd name="T57" fmla="*/ 2807 h 2919"/>
                <a:gd name="T58" fmla="*/ 504 w 834"/>
                <a:gd name="T59" fmla="*/ 2664 h 2919"/>
                <a:gd name="T60" fmla="*/ 477 w 834"/>
                <a:gd name="T61" fmla="*/ 2483 h 2919"/>
                <a:gd name="T62" fmla="*/ 483 w 834"/>
                <a:gd name="T63" fmla="*/ 2189 h 2919"/>
                <a:gd name="T64" fmla="*/ 534 w 834"/>
                <a:gd name="T65" fmla="*/ 1811 h 2919"/>
                <a:gd name="T66" fmla="*/ 615 w 834"/>
                <a:gd name="T67" fmla="*/ 1363 h 2919"/>
                <a:gd name="T68" fmla="*/ 618 w 834"/>
                <a:gd name="T69" fmla="*/ 1333 h 2919"/>
                <a:gd name="T70" fmla="*/ 627 w 834"/>
                <a:gd name="T71" fmla="*/ 1347 h 2919"/>
                <a:gd name="T72" fmla="*/ 704 w 834"/>
                <a:gd name="T73" fmla="*/ 1399 h 2919"/>
                <a:gd name="T74" fmla="*/ 739 w 834"/>
                <a:gd name="T75" fmla="*/ 1396 h 2919"/>
                <a:gd name="T76" fmla="*/ 632 w 834"/>
                <a:gd name="T77" fmla="*/ 1514 h 2919"/>
                <a:gd name="T78" fmla="*/ 413 w 834"/>
                <a:gd name="T79" fmla="*/ 1825 h 2919"/>
                <a:gd name="T80" fmla="*/ 251 w 834"/>
                <a:gd name="T81" fmla="*/ 2194 h 2919"/>
                <a:gd name="T82" fmla="*/ 225 w 834"/>
                <a:gd name="T83" fmla="*/ 2281 h 2919"/>
                <a:gd name="T84" fmla="*/ 219 w 834"/>
                <a:gd name="T85" fmla="*/ 2303 h 2919"/>
                <a:gd name="T86" fmla="*/ 212 w 834"/>
                <a:gd name="T87" fmla="*/ 2268 h 2919"/>
                <a:gd name="T88" fmla="*/ 16 w 834"/>
                <a:gd name="T89" fmla="*/ 2260 h 2919"/>
                <a:gd name="T90" fmla="*/ 12 w 834"/>
                <a:gd name="T91" fmla="*/ 2274 h 2919"/>
                <a:gd name="T92" fmla="*/ 17 w 834"/>
                <a:gd name="T93" fmla="*/ 2245 h 2919"/>
                <a:gd name="T94" fmla="*/ 68 w 834"/>
                <a:gd name="T95" fmla="*/ 1868 h 2919"/>
                <a:gd name="T96" fmla="*/ 192 w 834"/>
                <a:gd name="T97" fmla="*/ 1079 h 2919"/>
                <a:gd name="T98" fmla="*/ 344 w 834"/>
                <a:gd name="T99" fmla="*/ 450 h 2919"/>
                <a:gd name="T100" fmla="*/ 464 w 834"/>
                <a:gd name="T101" fmla="*/ 134 h 2919"/>
                <a:gd name="T102" fmla="*/ 540 w 834"/>
                <a:gd name="T103" fmla="*/ 22 h 2919"/>
                <a:gd name="T104" fmla="*/ 661 w 834"/>
                <a:gd name="T105" fmla="*/ 16 h 2919"/>
                <a:gd name="T106" fmla="*/ 714 w 834"/>
                <a:gd name="T107" fmla="*/ 119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4" h="2919">
                  <a:moveTo>
                    <a:pt x="681" y="184"/>
                  </a:moveTo>
                  <a:lnTo>
                    <a:pt x="655" y="232"/>
                  </a:lnTo>
                  <a:lnTo>
                    <a:pt x="615" y="330"/>
                  </a:lnTo>
                  <a:lnTo>
                    <a:pt x="598" y="379"/>
                  </a:lnTo>
                  <a:lnTo>
                    <a:pt x="549" y="518"/>
                  </a:lnTo>
                  <a:lnTo>
                    <a:pt x="472" y="805"/>
                  </a:lnTo>
                  <a:lnTo>
                    <a:pt x="439" y="949"/>
                  </a:lnTo>
                  <a:lnTo>
                    <a:pt x="402" y="1123"/>
                  </a:lnTo>
                  <a:lnTo>
                    <a:pt x="341" y="1472"/>
                  </a:lnTo>
                  <a:lnTo>
                    <a:pt x="315" y="1648"/>
                  </a:lnTo>
                  <a:lnTo>
                    <a:pt x="282" y="1899"/>
                  </a:lnTo>
                  <a:lnTo>
                    <a:pt x="251" y="2148"/>
                  </a:lnTo>
                  <a:lnTo>
                    <a:pt x="241" y="2214"/>
                  </a:lnTo>
                  <a:lnTo>
                    <a:pt x="231" y="2281"/>
                  </a:lnTo>
                  <a:lnTo>
                    <a:pt x="226" y="2306"/>
                  </a:lnTo>
                  <a:lnTo>
                    <a:pt x="219" y="2330"/>
                  </a:lnTo>
                  <a:lnTo>
                    <a:pt x="215" y="2345"/>
                  </a:lnTo>
                  <a:lnTo>
                    <a:pt x="207" y="2358"/>
                  </a:lnTo>
                  <a:lnTo>
                    <a:pt x="159" y="2356"/>
                  </a:lnTo>
                  <a:lnTo>
                    <a:pt x="82" y="2356"/>
                  </a:lnTo>
                  <a:lnTo>
                    <a:pt x="33" y="2350"/>
                  </a:lnTo>
                  <a:lnTo>
                    <a:pt x="10" y="2343"/>
                  </a:lnTo>
                  <a:lnTo>
                    <a:pt x="4" y="2340"/>
                  </a:lnTo>
                  <a:lnTo>
                    <a:pt x="0" y="2327"/>
                  </a:lnTo>
                  <a:lnTo>
                    <a:pt x="3" y="2302"/>
                  </a:lnTo>
                  <a:lnTo>
                    <a:pt x="4" y="2286"/>
                  </a:lnTo>
                  <a:lnTo>
                    <a:pt x="10" y="2251"/>
                  </a:lnTo>
                  <a:lnTo>
                    <a:pt x="17" y="2219"/>
                  </a:lnTo>
                  <a:lnTo>
                    <a:pt x="30" y="2175"/>
                  </a:lnTo>
                  <a:lnTo>
                    <a:pt x="45" y="2129"/>
                  </a:lnTo>
                  <a:lnTo>
                    <a:pt x="74" y="2044"/>
                  </a:lnTo>
                  <a:lnTo>
                    <a:pt x="144" y="1877"/>
                  </a:lnTo>
                  <a:lnTo>
                    <a:pt x="184" y="1795"/>
                  </a:lnTo>
                  <a:lnTo>
                    <a:pt x="203" y="1759"/>
                  </a:lnTo>
                  <a:lnTo>
                    <a:pt x="223" y="1724"/>
                  </a:lnTo>
                  <a:lnTo>
                    <a:pt x="277" y="1632"/>
                  </a:lnTo>
                  <a:lnTo>
                    <a:pt x="399" y="1458"/>
                  </a:lnTo>
                  <a:lnTo>
                    <a:pt x="467" y="1376"/>
                  </a:lnTo>
                  <a:lnTo>
                    <a:pt x="501" y="1336"/>
                  </a:lnTo>
                  <a:lnTo>
                    <a:pt x="573" y="1257"/>
                  </a:lnTo>
                  <a:lnTo>
                    <a:pt x="614" y="1222"/>
                  </a:lnTo>
                  <a:lnTo>
                    <a:pt x="625" y="1213"/>
                  </a:lnTo>
                  <a:lnTo>
                    <a:pt x="637" y="1205"/>
                  </a:lnTo>
                  <a:lnTo>
                    <a:pt x="665" y="1189"/>
                  </a:lnTo>
                  <a:lnTo>
                    <a:pt x="707" y="1177"/>
                  </a:lnTo>
                  <a:lnTo>
                    <a:pt x="739" y="1182"/>
                  </a:lnTo>
                  <a:lnTo>
                    <a:pt x="759" y="1190"/>
                  </a:lnTo>
                  <a:lnTo>
                    <a:pt x="778" y="1202"/>
                  </a:lnTo>
                  <a:lnTo>
                    <a:pt x="809" y="1236"/>
                  </a:lnTo>
                  <a:lnTo>
                    <a:pt x="822" y="1255"/>
                  </a:lnTo>
                  <a:lnTo>
                    <a:pt x="830" y="1268"/>
                  </a:lnTo>
                  <a:lnTo>
                    <a:pt x="834" y="1303"/>
                  </a:lnTo>
                  <a:lnTo>
                    <a:pt x="833" y="1357"/>
                  </a:lnTo>
                  <a:lnTo>
                    <a:pt x="828" y="1389"/>
                  </a:lnTo>
                  <a:lnTo>
                    <a:pt x="798" y="1563"/>
                  </a:lnTo>
                  <a:lnTo>
                    <a:pt x="765" y="1739"/>
                  </a:lnTo>
                  <a:lnTo>
                    <a:pt x="746" y="1845"/>
                  </a:lnTo>
                  <a:lnTo>
                    <a:pt x="713" y="2060"/>
                  </a:lnTo>
                  <a:lnTo>
                    <a:pt x="701" y="2169"/>
                  </a:lnTo>
                  <a:lnTo>
                    <a:pt x="697" y="2209"/>
                  </a:lnTo>
                  <a:lnTo>
                    <a:pt x="694" y="2251"/>
                  </a:lnTo>
                  <a:lnTo>
                    <a:pt x="690" y="2338"/>
                  </a:lnTo>
                  <a:lnTo>
                    <a:pt x="693" y="2469"/>
                  </a:lnTo>
                  <a:lnTo>
                    <a:pt x="701" y="2553"/>
                  </a:lnTo>
                  <a:lnTo>
                    <a:pt x="710" y="2597"/>
                  </a:lnTo>
                  <a:lnTo>
                    <a:pt x="716" y="2621"/>
                  </a:lnTo>
                  <a:lnTo>
                    <a:pt x="722" y="2646"/>
                  </a:lnTo>
                  <a:lnTo>
                    <a:pt x="729" y="2664"/>
                  </a:lnTo>
                  <a:lnTo>
                    <a:pt x="742" y="2693"/>
                  </a:lnTo>
                  <a:lnTo>
                    <a:pt x="755" y="2709"/>
                  </a:lnTo>
                  <a:lnTo>
                    <a:pt x="763" y="2715"/>
                  </a:lnTo>
                  <a:lnTo>
                    <a:pt x="768" y="2716"/>
                  </a:lnTo>
                  <a:lnTo>
                    <a:pt x="772" y="2716"/>
                  </a:lnTo>
                  <a:lnTo>
                    <a:pt x="794" y="2732"/>
                  </a:lnTo>
                  <a:lnTo>
                    <a:pt x="821" y="2769"/>
                  </a:lnTo>
                  <a:lnTo>
                    <a:pt x="828" y="2811"/>
                  </a:lnTo>
                  <a:lnTo>
                    <a:pt x="820" y="2850"/>
                  </a:lnTo>
                  <a:lnTo>
                    <a:pt x="798" y="2884"/>
                  </a:lnTo>
                  <a:lnTo>
                    <a:pt x="766" y="2909"/>
                  </a:lnTo>
                  <a:lnTo>
                    <a:pt x="726" y="2919"/>
                  </a:lnTo>
                  <a:lnTo>
                    <a:pt x="680" y="2912"/>
                  </a:lnTo>
                  <a:lnTo>
                    <a:pt x="655" y="2897"/>
                  </a:lnTo>
                  <a:lnTo>
                    <a:pt x="655" y="2897"/>
                  </a:lnTo>
                  <a:lnTo>
                    <a:pt x="631" y="2882"/>
                  </a:lnTo>
                  <a:lnTo>
                    <a:pt x="606" y="2863"/>
                  </a:lnTo>
                  <a:lnTo>
                    <a:pt x="589" y="2846"/>
                  </a:lnTo>
                  <a:lnTo>
                    <a:pt x="560" y="2807"/>
                  </a:lnTo>
                  <a:lnTo>
                    <a:pt x="529" y="2743"/>
                  </a:lnTo>
                  <a:lnTo>
                    <a:pt x="513" y="2697"/>
                  </a:lnTo>
                  <a:lnTo>
                    <a:pt x="504" y="2664"/>
                  </a:lnTo>
                  <a:lnTo>
                    <a:pt x="497" y="2633"/>
                  </a:lnTo>
                  <a:lnTo>
                    <a:pt x="488" y="2584"/>
                  </a:lnTo>
                  <a:lnTo>
                    <a:pt x="477" y="2483"/>
                  </a:lnTo>
                  <a:lnTo>
                    <a:pt x="474" y="2333"/>
                  </a:lnTo>
                  <a:lnTo>
                    <a:pt x="480" y="2234"/>
                  </a:lnTo>
                  <a:lnTo>
                    <a:pt x="483" y="2189"/>
                  </a:lnTo>
                  <a:lnTo>
                    <a:pt x="487" y="2145"/>
                  </a:lnTo>
                  <a:lnTo>
                    <a:pt x="500" y="2032"/>
                  </a:lnTo>
                  <a:lnTo>
                    <a:pt x="534" y="1811"/>
                  </a:lnTo>
                  <a:lnTo>
                    <a:pt x="553" y="1698"/>
                  </a:lnTo>
                  <a:lnTo>
                    <a:pt x="585" y="1531"/>
                  </a:lnTo>
                  <a:lnTo>
                    <a:pt x="615" y="1363"/>
                  </a:lnTo>
                  <a:lnTo>
                    <a:pt x="616" y="1352"/>
                  </a:lnTo>
                  <a:lnTo>
                    <a:pt x="618" y="1340"/>
                  </a:lnTo>
                  <a:lnTo>
                    <a:pt x="618" y="1333"/>
                  </a:lnTo>
                  <a:lnTo>
                    <a:pt x="619" y="1330"/>
                  </a:lnTo>
                  <a:lnTo>
                    <a:pt x="624" y="1339"/>
                  </a:lnTo>
                  <a:lnTo>
                    <a:pt x="627" y="1347"/>
                  </a:lnTo>
                  <a:lnTo>
                    <a:pt x="642" y="1363"/>
                  </a:lnTo>
                  <a:lnTo>
                    <a:pt x="673" y="1388"/>
                  </a:lnTo>
                  <a:lnTo>
                    <a:pt x="704" y="1399"/>
                  </a:lnTo>
                  <a:lnTo>
                    <a:pt x="742" y="1393"/>
                  </a:lnTo>
                  <a:lnTo>
                    <a:pt x="762" y="1380"/>
                  </a:lnTo>
                  <a:lnTo>
                    <a:pt x="739" y="1396"/>
                  </a:lnTo>
                  <a:lnTo>
                    <a:pt x="720" y="1418"/>
                  </a:lnTo>
                  <a:lnTo>
                    <a:pt x="676" y="1464"/>
                  </a:lnTo>
                  <a:lnTo>
                    <a:pt x="632" y="1514"/>
                  </a:lnTo>
                  <a:lnTo>
                    <a:pt x="572" y="1588"/>
                  </a:lnTo>
                  <a:lnTo>
                    <a:pt x="461" y="1743"/>
                  </a:lnTo>
                  <a:lnTo>
                    <a:pt x="413" y="1825"/>
                  </a:lnTo>
                  <a:lnTo>
                    <a:pt x="366" y="1914"/>
                  </a:lnTo>
                  <a:lnTo>
                    <a:pt x="282" y="2099"/>
                  </a:lnTo>
                  <a:lnTo>
                    <a:pt x="251" y="2194"/>
                  </a:lnTo>
                  <a:lnTo>
                    <a:pt x="238" y="2231"/>
                  </a:lnTo>
                  <a:lnTo>
                    <a:pt x="228" y="2268"/>
                  </a:lnTo>
                  <a:lnTo>
                    <a:pt x="225" y="2281"/>
                  </a:lnTo>
                  <a:lnTo>
                    <a:pt x="222" y="2293"/>
                  </a:lnTo>
                  <a:lnTo>
                    <a:pt x="220" y="2300"/>
                  </a:lnTo>
                  <a:lnTo>
                    <a:pt x="219" y="2303"/>
                  </a:lnTo>
                  <a:lnTo>
                    <a:pt x="218" y="2293"/>
                  </a:lnTo>
                  <a:lnTo>
                    <a:pt x="218" y="2273"/>
                  </a:lnTo>
                  <a:lnTo>
                    <a:pt x="212" y="2268"/>
                  </a:lnTo>
                  <a:lnTo>
                    <a:pt x="164" y="2261"/>
                  </a:lnTo>
                  <a:lnTo>
                    <a:pt x="65" y="2261"/>
                  </a:lnTo>
                  <a:lnTo>
                    <a:pt x="16" y="2260"/>
                  </a:lnTo>
                  <a:lnTo>
                    <a:pt x="13" y="2268"/>
                  </a:lnTo>
                  <a:lnTo>
                    <a:pt x="10" y="2276"/>
                  </a:lnTo>
                  <a:lnTo>
                    <a:pt x="12" y="2274"/>
                  </a:lnTo>
                  <a:lnTo>
                    <a:pt x="13" y="2268"/>
                  </a:lnTo>
                  <a:lnTo>
                    <a:pt x="16" y="2257"/>
                  </a:lnTo>
                  <a:lnTo>
                    <a:pt x="17" y="2245"/>
                  </a:lnTo>
                  <a:lnTo>
                    <a:pt x="27" y="2182"/>
                  </a:lnTo>
                  <a:lnTo>
                    <a:pt x="36" y="2119"/>
                  </a:lnTo>
                  <a:lnTo>
                    <a:pt x="68" y="1868"/>
                  </a:lnTo>
                  <a:lnTo>
                    <a:pt x="102" y="1618"/>
                  </a:lnTo>
                  <a:lnTo>
                    <a:pt x="130" y="1438"/>
                  </a:lnTo>
                  <a:lnTo>
                    <a:pt x="192" y="1079"/>
                  </a:lnTo>
                  <a:lnTo>
                    <a:pt x="229" y="901"/>
                  </a:lnTo>
                  <a:lnTo>
                    <a:pt x="264" y="750"/>
                  </a:lnTo>
                  <a:lnTo>
                    <a:pt x="344" y="450"/>
                  </a:lnTo>
                  <a:lnTo>
                    <a:pt x="395" y="304"/>
                  </a:lnTo>
                  <a:lnTo>
                    <a:pt x="421" y="235"/>
                  </a:lnTo>
                  <a:lnTo>
                    <a:pt x="464" y="134"/>
                  </a:lnTo>
                  <a:lnTo>
                    <a:pt x="500" y="70"/>
                  </a:lnTo>
                  <a:lnTo>
                    <a:pt x="521" y="40"/>
                  </a:lnTo>
                  <a:lnTo>
                    <a:pt x="540" y="22"/>
                  </a:lnTo>
                  <a:lnTo>
                    <a:pt x="582" y="1"/>
                  </a:lnTo>
                  <a:lnTo>
                    <a:pt x="624" y="0"/>
                  </a:lnTo>
                  <a:lnTo>
                    <a:pt x="661" y="16"/>
                  </a:lnTo>
                  <a:lnTo>
                    <a:pt x="691" y="42"/>
                  </a:lnTo>
                  <a:lnTo>
                    <a:pt x="710" y="78"/>
                  </a:lnTo>
                  <a:lnTo>
                    <a:pt x="714" y="119"/>
                  </a:lnTo>
                  <a:lnTo>
                    <a:pt x="699" y="164"/>
                  </a:lnTo>
                  <a:lnTo>
                    <a:pt x="681" y="18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851132" y="2773362"/>
              <a:ext cx="423863" cy="646113"/>
            </a:xfrm>
            <a:custGeom>
              <a:avLst/>
              <a:gdLst>
                <a:gd name="T0" fmla="*/ 462 w 802"/>
                <a:gd name="T1" fmla="*/ 181 h 1223"/>
                <a:gd name="T2" fmla="*/ 501 w 802"/>
                <a:gd name="T3" fmla="*/ 216 h 1223"/>
                <a:gd name="T4" fmla="*/ 498 w 802"/>
                <a:gd name="T5" fmla="*/ 223 h 1223"/>
                <a:gd name="T6" fmla="*/ 475 w 802"/>
                <a:gd name="T7" fmla="*/ 242 h 1223"/>
                <a:gd name="T8" fmla="*/ 364 w 802"/>
                <a:gd name="T9" fmla="*/ 374 h 1223"/>
                <a:gd name="T10" fmla="*/ 278 w 802"/>
                <a:gd name="T11" fmla="*/ 577 h 1223"/>
                <a:gd name="T12" fmla="*/ 222 w 802"/>
                <a:gd name="T13" fmla="*/ 833 h 1223"/>
                <a:gd name="T14" fmla="*/ 214 w 802"/>
                <a:gd name="T15" fmla="*/ 959 h 1223"/>
                <a:gd name="T16" fmla="*/ 226 w 802"/>
                <a:gd name="T17" fmla="*/ 1049 h 1223"/>
                <a:gd name="T18" fmla="*/ 226 w 802"/>
                <a:gd name="T19" fmla="*/ 1038 h 1223"/>
                <a:gd name="T20" fmla="*/ 211 w 802"/>
                <a:gd name="T21" fmla="*/ 1006 h 1223"/>
                <a:gd name="T22" fmla="*/ 161 w 802"/>
                <a:gd name="T23" fmla="*/ 1006 h 1223"/>
                <a:gd name="T24" fmla="*/ 185 w 802"/>
                <a:gd name="T25" fmla="*/ 982 h 1223"/>
                <a:gd name="T26" fmla="*/ 258 w 802"/>
                <a:gd name="T27" fmla="*/ 892 h 1223"/>
                <a:gd name="T28" fmla="*/ 453 w 802"/>
                <a:gd name="T29" fmla="*/ 564 h 1223"/>
                <a:gd name="T30" fmla="*/ 570 w 802"/>
                <a:gd name="T31" fmla="*/ 259 h 1223"/>
                <a:gd name="T32" fmla="*/ 590 w 802"/>
                <a:gd name="T33" fmla="*/ 180 h 1223"/>
                <a:gd name="T34" fmla="*/ 762 w 802"/>
                <a:gd name="T35" fmla="*/ 226 h 1223"/>
                <a:gd name="T36" fmla="*/ 788 w 802"/>
                <a:gd name="T37" fmla="*/ 190 h 1223"/>
                <a:gd name="T38" fmla="*/ 785 w 802"/>
                <a:gd name="T39" fmla="*/ 214 h 1223"/>
                <a:gd name="T40" fmla="*/ 766 w 802"/>
                <a:gd name="T41" fmla="*/ 384 h 1223"/>
                <a:gd name="T42" fmla="*/ 731 w 802"/>
                <a:gd name="T43" fmla="*/ 799 h 1223"/>
                <a:gd name="T44" fmla="*/ 737 w 802"/>
                <a:gd name="T45" fmla="*/ 888 h 1223"/>
                <a:gd name="T46" fmla="*/ 741 w 802"/>
                <a:gd name="T47" fmla="*/ 933 h 1223"/>
                <a:gd name="T48" fmla="*/ 727 w 802"/>
                <a:gd name="T49" fmla="*/ 904 h 1223"/>
                <a:gd name="T50" fmla="*/ 769 w 802"/>
                <a:gd name="T51" fmla="*/ 938 h 1223"/>
                <a:gd name="T52" fmla="*/ 763 w 802"/>
                <a:gd name="T53" fmla="*/ 1055 h 1223"/>
                <a:gd name="T54" fmla="*/ 649 w 802"/>
                <a:gd name="T55" fmla="*/ 1098 h 1223"/>
                <a:gd name="T56" fmla="*/ 593 w 802"/>
                <a:gd name="T57" fmla="*/ 1069 h 1223"/>
                <a:gd name="T58" fmla="*/ 534 w 802"/>
                <a:gd name="T59" fmla="*/ 995 h 1223"/>
                <a:gd name="T60" fmla="*/ 515 w 802"/>
                <a:gd name="T61" fmla="*/ 868 h 1223"/>
                <a:gd name="T62" fmla="*/ 528 w 802"/>
                <a:gd name="T63" fmla="*/ 593 h 1223"/>
                <a:gd name="T64" fmla="*/ 567 w 802"/>
                <a:gd name="T65" fmla="*/ 209 h 1223"/>
                <a:gd name="T66" fmla="*/ 602 w 802"/>
                <a:gd name="T67" fmla="*/ 78 h 1223"/>
                <a:gd name="T68" fmla="*/ 678 w 802"/>
                <a:gd name="T69" fmla="*/ 63 h 1223"/>
                <a:gd name="T70" fmla="*/ 786 w 802"/>
                <a:gd name="T71" fmla="*/ 85 h 1223"/>
                <a:gd name="T72" fmla="*/ 802 w 802"/>
                <a:gd name="T73" fmla="*/ 184 h 1223"/>
                <a:gd name="T74" fmla="*/ 751 w 802"/>
                <a:gd name="T75" fmla="*/ 406 h 1223"/>
                <a:gd name="T76" fmla="*/ 597 w 802"/>
                <a:gd name="T77" fmla="*/ 756 h 1223"/>
                <a:gd name="T78" fmla="*/ 402 w 802"/>
                <a:gd name="T79" fmla="*/ 1059 h 1223"/>
                <a:gd name="T80" fmla="*/ 289 w 802"/>
                <a:gd name="T81" fmla="*/ 1179 h 1223"/>
                <a:gd name="T82" fmla="*/ 174 w 802"/>
                <a:gd name="T83" fmla="*/ 1223 h 1223"/>
                <a:gd name="T84" fmla="*/ 73 w 802"/>
                <a:gd name="T85" fmla="*/ 1192 h 1223"/>
                <a:gd name="T86" fmla="*/ 24 w 802"/>
                <a:gd name="T87" fmla="*/ 1126 h 1223"/>
                <a:gd name="T88" fmla="*/ 0 w 802"/>
                <a:gd name="T89" fmla="*/ 953 h 1223"/>
                <a:gd name="T90" fmla="*/ 8 w 802"/>
                <a:gd name="T91" fmla="*/ 805 h 1223"/>
                <a:gd name="T92" fmla="*/ 73 w 802"/>
                <a:gd name="T93" fmla="*/ 508 h 1223"/>
                <a:gd name="T94" fmla="*/ 165 w 802"/>
                <a:gd name="T95" fmla="*/ 288 h 1223"/>
                <a:gd name="T96" fmla="*/ 250 w 802"/>
                <a:gd name="T97" fmla="*/ 164 h 1223"/>
                <a:gd name="T98" fmla="*/ 361 w 802"/>
                <a:gd name="T99" fmla="*/ 55 h 1223"/>
                <a:gd name="T100" fmla="*/ 452 w 802"/>
                <a:gd name="T101" fmla="*/ 9 h 1223"/>
                <a:gd name="T102" fmla="*/ 525 w 802"/>
                <a:gd name="T103" fmla="*/ 0 h 1223"/>
                <a:gd name="T104" fmla="*/ 619 w 802"/>
                <a:gd name="T105" fmla="*/ 42 h 1223"/>
                <a:gd name="T106" fmla="*/ 664 w 802"/>
                <a:gd name="T107" fmla="*/ 108 h 1223"/>
                <a:gd name="T108" fmla="*/ 677 w 802"/>
                <a:gd name="T109" fmla="*/ 154 h 1223"/>
                <a:gd name="T110" fmla="*/ 655 w 802"/>
                <a:gd name="T111" fmla="*/ 285 h 1223"/>
                <a:gd name="T112" fmla="*/ 561 w 802"/>
                <a:gd name="T113" fmla="*/ 345 h 1223"/>
                <a:gd name="T114" fmla="*/ 461 w 802"/>
                <a:gd name="T115" fmla="*/ 288 h 1223"/>
                <a:gd name="T116" fmla="*/ 468 w 802"/>
                <a:gd name="T117" fmla="*/ 177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2" h="1223">
                  <a:moveTo>
                    <a:pt x="468" y="177"/>
                  </a:moveTo>
                  <a:lnTo>
                    <a:pt x="465" y="176"/>
                  </a:lnTo>
                  <a:lnTo>
                    <a:pt x="462" y="181"/>
                  </a:lnTo>
                  <a:lnTo>
                    <a:pt x="465" y="196"/>
                  </a:lnTo>
                  <a:lnTo>
                    <a:pt x="488" y="212"/>
                  </a:lnTo>
                  <a:lnTo>
                    <a:pt x="501" y="216"/>
                  </a:lnTo>
                  <a:lnTo>
                    <a:pt x="504" y="217"/>
                  </a:lnTo>
                  <a:lnTo>
                    <a:pt x="504" y="219"/>
                  </a:lnTo>
                  <a:lnTo>
                    <a:pt x="498" y="223"/>
                  </a:lnTo>
                  <a:lnTo>
                    <a:pt x="492" y="227"/>
                  </a:lnTo>
                  <a:lnTo>
                    <a:pt x="484" y="233"/>
                  </a:lnTo>
                  <a:lnTo>
                    <a:pt x="475" y="242"/>
                  </a:lnTo>
                  <a:lnTo>
                    <a:pt x="435" y="279"/>
                  </a:lnTo>
                  <a:lnTo>
                    <a:pt x="400" y="322"/>
                  </a:lnTo>
                  <a:lnTo>
                    <a:pt x="364" y="374"/>
                  </a:lnTo>
                  <a:lnTo>
                    <a:pt x="308" y="488"/>
                  </a:lnTo>
                  <a:lnTo>
                    <a:pt x="286" y="548"/>
                  </a:lnTo>
                  <a:lnTo>
                    <a:pt x="278" y="577"/>
                  </a:lnTo>
                  <a:lnTo>
                    <a:pt x="269" y="606"/>
                  </a:lnTo>
                  <a:lnTo>
                    <a:pt x="249" y="681"/>
                  </a:lnTo>
                  <a:lnTo>
                    <a:pt x="222" y="833"/>
                  </a:lnTo>
                  <a:lnTo>
                    <a:pt x="216" y="910"/>
                  </a:lnTo>
                  <a:lnTo>
                    <a:pt x="216" y="934"/>
                  </a:lnTo>
                  <a:lnTo>
                    <a:pt x="214" y="959"/>
                  </a:lnTo>
                  <a:lnTo>
                    <a:pt x="216" y="982"/>
                  </a:lnTo>
                  <a:lnTo>
                    <a:pt x="219" y="1028"/>
                  </a:lnTo>
                  <a:lnTo>
                    <a:pt x="226" y="1049"/>
                  </a:lnTo>
                  <a:lnTo>
                    <a:pt x="229" y="1052"/>
                  </a:lnTo>
                  <a:lnTo>
                    <a:pt x="230" y="1052"/>
                  </a:lnTo>
                  <a:lnTo>
                    <a:pt x="226" y="1038"/>
                  </a:lnTo>
                  <a:lnTo>
                    <a:pt x="209" y="1025"/>
                  </a:lnTo>
                  <a:lnTo>
                    <a:pt x="196" y="1015"/>
                  </a:lnTo>
                  <a:lnTo>
                    <a:pt x="211" y="1006"/>
                  </a:lnTo>
                  <a:lnTo>
                    <a:pt x="207" y="1003"/>
                  </a:lnTo>
                  <a:lnTo>
                    <a:pt x="170" y="1009"/>
                  </a:lnTo>
                  <a:lnTo>
                    <a:pt x="161" y="1006"/>
                  </a:lnTo>
                  <a:lnTo>
                    <a:pt x="167" y="999"/>
                  </a:lnTo>
                  <a:lnTo>
                    <a:pt x="174" y="995"/>
                  </a:lnTo>
                  <a:lnTo>
                    <a:pt x="185" y="982"/>
                  </a:lnTo>
                  <a:lnTo>
                    <a:pt x="197" y="969"/>
                  </a:lnTo>
                  <a:lnTo>
                    <a:pt x="227" y="933"/>
                  </a:lnTo>
                  <a:lnTo>
                    <a:pt x="258" y="892"/>
                  </a:lnTo>
                  <a:lnTo>
                    <a:pt x="314" y="815"/>
                  </a:lnTo>
                  <a:lnTo>
                    <a:pt x="409" y="649"/>
                  </a:lnTo>
                  <a:lnTo>
                    <a:pt x="453" y="564"/>
                  </a:lnTo>
                  <a:lnTo>
                    <a:pt x="488" y="491"/>
                  </a:lnTo>
                  <a:lnTo>
                    <a:pt x="547" y="338"/>
                  </a:lnTo>
                  <a:lnTo>
                    <a:pt x="570" y="259"/>
                  </a:lnTo>
                  <a:lnTo>
                    <a:pt x="583" y="207"/>
                  </a:lnTo>
                  <a:lnTo>
                    <a:pt x="586" y="155"/>
                  </a:lnTo>
                  <a:lnTo>
                    <a:pt x="590" y="180"/>
                  </a:lnTo>
                  <a:lnTo>
                    <a:pt x="602" y="209"/>
                  </a:lnTo>
                  <a:lnTo>
                    <a:pt x="655" y="220"/>
                  </a:lnTo>
                  <a:lnTo>
                    <a:pt x="762" y="226"/>
                  </a:lnTo>
                  <a:lnTo>
                    <a:pt x="772" y="219"/>
                  </a:lnTo>
                  <a:lnTo>
                    <a:pt x="785" y="196"/>
                  </a:lnTo>
                  <a:lnTo>
                    <a:pt x="788" y="190"/>
                  </a:lnTo>
                  <a:lnTo>
                    <a:pt x="788" y="197"/>
                  </a:lnTo>
                  <a:lnTo>
                    <a:pt x="786" y="206"/>
                  </a:lnTo>
                  <a:lnTo>
                    <a:pt x="785" y="214"/>
                  </a:lnTo>
                  <a:lnTo>
                    <a:pt x="783" y="226"/>
                  </a:lnTo>
                  <a:lnTo>
                    <a:pt x="782" y="237"/>
                  </a:lnTo>
                  <a:lnTo>
                    <a:pt x="766" y="384"/>
                  </a:lnTo>
                  <a:lnTo>
                    <a:pt x="751" y="531"/>
                  </a:lnTo>
                  <a:lnTo>
                    <a:pt x="743" y="620"/>
                  </a:lnTo>
                  <a:lnTo>
                    <a:pt x="731" y="799"/>
                  </a:lnTo>
                  <a:lnTo>
                    <a:pt x="733" y="888"/>
                  </a:lnTo>
                  <a:lnTo>
                    <a:pt x="736" y="878"/>
                  </a:lnTo>
                  <a:lnTo>
                    <a:pt x="737" y="888"/>
                  </a:lnTo>
                  <a:lnTo>
                    <a:pt x="736" y="914"/>
                  </a:lnTo>
                  <a:lnTo>
                    <a:pt x="739" y="934"/>
                  </a:lnTo>
                  <a:lnTo>
                    <a:pt x="741" y="933"/>
                  </a:lnTo>
                  <a:lnTo>
                    <a:pt x="744" y="925"/>
                  </a:lnTo>
                  <a:lnTo>
                    <a:pt x="739" y="918"/>
                  </a:lnTo>
                  <a:lnTo>
                    <a:pt x="727" y="904"/>
                  </a:lnTo>
                  <a:lnTo>
                    <a:pt x="713" y="892"/>
                  </a:lnTo>
                  <a:lnTo>
                    <a:pt x="737" y="904"/>
                  </a:lnTo>
                  <a:lnTo>
                    <a:pt x="769" y="938"/>
                  </a:lnTo>
                  <a:lnTo>
                    <a:pt x="782" y="977"/>
                  </a:lnTo>
                  <a:lnTo>
                    <a:pt x="780" y="1019"/>
                  </a:lnTo>
                  <a:lnTo>
                    <a:pt x="763" y="1055"/>
                  </a:lnTo>
                  <a:lnTo>
                    <a:pt x="734" y="1084"/>
                  </a:lnTo>
                  <a:lnTo>
                    <a:pt x="695" y="1100"/>
                  </a:lnTo>
                  <a:lnTo>
                    <a:pt x="649" y="1098"/>
                  </a:lnTo>
                  <a:lnTo>
                    <a:pt x="623" y="1088"/>
                  </a:lnTo>
                  <a:lnTo>
                    <a:pt x="623" y="1088"/>
                  </a:lnTo>
                  <a:lnTo>
                    <a:pt x="593" y="1069"/>
                  </a:lnTo>
                  <a:lnTo>
                    <a:pt x="566" y="1046"/>
                  </a:lnTo>
                  <a:lnTo>
                    <a:pt x="551" y="1031"/>
                  </a:lnTo>
                  <a:lnTo>
                    <a:pt x="534" y="995"/>
                  </a:lnTo>
                  <a:lnTo>
                    <a:pt x="521" y="936"/>
                  </a:lnTo>
                  <a:lnTo>
                    <a:pt x="517" y="895"/>
                  </a:lnTo>
                  <a:lnTo>
                    <a:pt x="515" y="868"/>
                  </a:lnTo>
                  <a:lnTo>
                    <a:pt x="515" y="841"/>
                  </a:lnTo>
                  <a:lnTo>
                    <a:pt x="515" y="757"/>
                  </a:lnTo>
                  <a:lnTo>
                    <a:pt x="528" y="593"/>
                  </a:lnTo>
                  <a:lnTo>
                    <a:pt x="537" y="510"/>
                  </a:lnTo>
                  <a:lnTo>
                    <a:pt x="551" y="358"/>
                  </a:lnTo>
                  <a:lnTo>
                    <a:pt x="567" y="209"/>
                  </a:lnTo>
                  <a:lnTo>
                    <a:pt x="571" y="178"/>
                  </a:lnTo>
                  <a:lnTo>
                    <a:pt x="589" y="105"/>
                  </a:lnTo>
                  <a:lnTo>
                    <a:pt x="602" y="78"/>
                  </a:lnTo>
                  <a:lnTo>
                    <a:pt x="612" y="66"/>
                  </a:lnTo>
                  <a:lnTo>
                    <a:pt x="618" y="66"/>
                  </a:lnTo>
                  <a:lnTo>
                    <a:pt x="678" y="63"/>
                  </a:lnTo>
                  <a:lnTo>
                    <a:pt x="750" y="65"/>
                  </a:lnTo>
                  <a:lnTo>
                    <a:pt x="776" y="73"/>
                  </a:lnTo>
                  <a:lnTo>
                    <a:pt x="786" y="85"/>
                  </a:lnTo>
                  <a:lnTo>
                    <a:pt x="796" y="112"/>
                  </a:lnTo>
                  <a:lnTo>
                    <a:pt x="802" y="140"/>
                  </a:lnTo>
                  <a:lnTo>
                    <a:pt x="802" y="184"/>
                  </a:lnTo>
                  <a:lnTo>
                    <a:pt x="789" y="273"/>
                  </a:lnTo>
                  <a:lnTo>
                    <a:pt x="777" y="317"/>
                  </a:lnTo>
                  <a:lnTo>
                    <a:pt x="751" y="406"/>
                  </a:lnTo>
                  <a:lnTo>
                    <a:pt x="685" y="579"/>
                  </a:lnTo>
                  <a:lnTo>
                    <a:pt x="645" y="662"/>
                  </a:lnTo>
                  <a:lnTo>
                    <a:pt x="597" y="756"/>
                  </a:lnTo>
                  <a:lnTo>
                    <a:pt x="491" y="937"/>
                  </a:lnTo>
                  <a:lnTo>
                    <a:pt x="429" y="1023"/>
                  </a:lnTo>
                  <a:lnTo>
                    <a:pt x="402" y="1059"/>
                  </a:lnTo>
                  <a:lnTo>
                    <a:pt x="344" y="1128"/>
                  </a:lnTo>
                  <a:lnTo>
                    <a:pt x="312" y="1160"/>
                  </a:lnTo>
                  <a:lnTo>
                    <a:pt x="289" y="1179"/>
                  </a:lnTo>
                  <a:lnTo>
                    <a:pt x="237" y="1212"/>
                  </a:lnTo>
                  <a:lnTo>
                    <a:pt x="210" y="1221"/>
                  </a:lnTo>
                  <a:lnTo>
                    <a:pt x="174" y="1223"/>
                  </a:lnTo>
                  <a:lnTo>
                    <a:pt x="138" y="1222"/>
                  </a:lnTo>
                  <a:lnTo>
                    <a:pt x="105" y="1209"/>
                  </a:lnTo>
                  <a:lnTo>
                    <a:pt x="73" y="1192"/>
                  </a:lnTo>
                  <a:lnTo>
                    <a:pt x="53" y="1172"/>
                  </a:lnTo>
                  <a:lnTo>
                    <a:pt x="37" y="1147"/>
                  </a:lnTo>
                  <a:lnTo>
                    <a:pt x="24" y="1126"/>
                  </a:lnTo>
                  <a:lnTo>
                    <a:pt x="10" y="1078"/>
                  </a:lnTo>
                  <a:lnTo>
                    <a:pt x="1" y="1002"/>
                  </a:lnTo>
                  <a:lnTo>
                    <a:pt x="0" y="953"/>
                  </a:lnTo>
                  <a:lnTo>
                    <a:pt x="0" y="923"/>
                  </a:lnTo>
                  <a:lnTo>
                    <a:pt x="1" y="892"/>
                  </a:lnTo>
                  <a:lnTo>
                    <a:pt x="8" y="805"/>
                  </a:lnTo>
                  <a:lnTo>
                    <a:pt x="40" y="629"/>
                  </a:lnTo>
                  <a:lnTo>
                    <a:pt x="63" y="544"/>
                  </a:lnTo>
                  <a:lnTo>
                    <a:pt x="73" y="508"/>
                  </a:lnTo>
                  <a:lnTo>
                    <a:pt x="83" y="475"/>
                  </a:lnTo>
                  <a:lnTo>
                    <a:pt x="112" y="397"/>
                  </a:lnTo>
                  <a:lnTo>
                    <a:pt x="165" y="288"/>
                  </a:lnTo>
                  <a:lnTo>
                    <a:pt x="209" y="220"/>
                  </a:lnTo>
                  <a:lnTo>
                    <a:pt x="233" y="187"/>
                  </a:lnTo>
                  <a:lnTo>
                    <a:pt x="250" y="164"/>
                  </a:lnTo>
                  <a:lnTo>
                    <a:pt x="269" y="142"/>
                  </a:lnTo>
                  <a:lnTo>
                    <a:pt x="302" y="105"/>
                  </a:lnTo>
                  <a:lnTo>
                    <a:pt x="361" y="55"/>
                  </a:lnTo>
                  <a:lnTo>
                    <a:pt x="404" y="27"/>
                  </a:lnTo>
                  <a:lnTo>
                    <a:pt x="427" y="17"/>
                  </a:lnTo>
                  <a:lnTo>
                    <a:pt x="452" y="9"/>
                  </a:lnTo>
                  <a:lnTo>
                    <a:pt x="476" y="3"/>
                  </a:lnTo>
                  <a:lnTo>
                    <a:pt x="501" y="0"/>
                  </a:lnTo>
                  <a:lnTo>
                    <a:pt x="525" y="0"/>
                  </a:lnTo>
                  <a:lnTo>
                    <a:pt x="546" y="4"/>
                  </a:lnTo>
                  <a:lnTo>
                    <a:pt x="584" y="19"/>
                  </a:lnTo>
                  <a:lnTo>
                    <a:pt x="619" y="42"/>
                  </a:lnTo>
                  <a:lnTo>
                    <a:pt x="646" y="73"/>
                  </a:lnTo>
                  <a:lnTo>
                    <a:pt x="656" y="92"/>
                  </a:lnTo>
                  <a:lnTo>
                    <a:pt x="664" y="108"/>
                  </a:lnTo>
                  <a:lnTo>
                    <a:pt x="669" y="124"/>
                  </a:lnTo>
                  <a:lnTo>
                    <a:pt x="674" y="140"/>
                  </a:lnTo>
                  <a:lnTo>
                    <a:pt x="677" y="154"/>
                  </a:lnTo>
                  <a:lnTo>
                    <a:pt x="681" y="189"/>
                  </a:lnTo>
                  <a:lnTo>
                    <a:pt x="668" y="255"/>
                  </a:lnTo>
                  <a:lnTo>
                    <a:pt x="655" y="285"/>
                  </a:lnTo>
                  <a:lnTo>
                    <a:pt x="639" y="308"/>
                  </a:lnTo>
                  <a:lnTo>
                    <a:pt x="603" y="335"/>
                  </a:lnTo>
                  <a:lnTo>
                    <a:pt x="561" y="345"/>
                  </a:lnTo>
                  <a:lnTo>
                    <a:pt x="523" y="340"/>
                  </a:lnTo>
                  <a:lnTo>
                    <a:pt x="486" y="320"/>
                  </a:lnTo>
                  <a:lnTo>
                    <a:pt x="461" y="288"/>
                  </a:lnTo>
                  <a:lnTo>
                    <a:pt x="449" y="248"/>
                  </a:lnTo>
                  <a:lnTo>
                    <a:pt x="455" y="201"/>
                  </a:lnTo>
                  <a:lnTo>
                    <a:pt x="468" y="177"/>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7300395" y="2638425"/>
              <a:ext cx="414338" cy="730250"/>
            </a:xfrm>
            <a:custGeom>
              <a:avLst/>
              <a:gdLst>
                <a:gd name="T0" fmla="*/ 315 w 783"/>
                <a:gd name="T1" fmla="*/ 510 h 1381"/>
                <a:gd name="T2" fmla="*/ 250 w 783"/>
                <a:gd name="T3" fmla="*/ 1051 h 1381"/>
                <a:gd name="T4" fmla="*/ 212 w 783"/>
                <a:gd name="T5" fmla="*/ 1267 h 1381"/>
                <a:gd name="T6" fmla="*/ 68 w 783"/>
                <a:gd name="T7" fmla="*/ 1278 h 1381"/>
                <a:gd name="T8" fmla="*/ 0 w 783"/>
                <a:gd name="T9" fmla="*/ 1227 h 1381"/>
                <a:gd name="T10" fmla="*/ 43 w 783"/>
                <a:gd name="T11" fmla="*/ 956 h 1381"/>
                <a:gd name="T12" fmla="*/ 141 w 783"/>
                <a:gd name="T13" fmla="*/ 613 h 1381"/>
                <a:gd name="T14" fmla="*/ 207 w 783"/>
                <a:gd name="T15" fmla="*/ 467 h 1381"/>
                <a:gd name="T16" fmla="*/ 337 w 783"/>
                <a:gd name="T17" fmla="*/ 248 h 1381"/>
                <a:gd name="T18" fmla="*/ 438 w 783"/>
                <a:gd name="T19" fmla="*/ 124 h 1381"/>
                <a:gd name="T20" fmla="*/ 570 w 783"/>
                <a:gd name="T21" fmla="*/ 17 h 1381"/>
                <a:gd name="T22" fmla="*/ 636 w 783"/>
                <a:gd name="T23" fmla="*/ 0 h 1381"/>
                <a:gd name="T24" fmla="*/ 714 w 783"/>
                <a:gd name="T25" fmla="*/ 23 h 1381"/>
                <a:gd name="T26" fmla="*/ 762 w 783"/>
                <a:gd name="T27" fmla="*/ 78 h 1381"/>
                <a:gd name="T28" fmla="*/ 783 w 783"/>
                <a:gd name="T29" fmla="*/ 207 h 1381"/>
                <a:gd name="T30" fmla="*/ 746 w 783"/>
                <a:gd name="T31" fmla="*/ 589 h 1381"/>
                <a:gd name="T32" fmla="*/ 685 w 783"/>
                <a:gd name="T33" fmla="*/ 1060 h 1381"/>
                <a:gd name="T34" fmla="*/ 685 w 783"/>
                <a:gd name="T35" fmla="*/ 1234 h 1381"/>
                <a:gd name="T36" fmla="*/ 655 w 783"/>
                <a:gd name="T37" fmla="*/ 1185 h 1381"/>
                <a:gd name="T38" fmla="*/ 553 w 783"/>
                <a:gd name="T39" fmla="*/ 1178 h 1381"/>
                <a:gd name="T40" fmla="*/ 608 w 783"/>
                <a:gd name="T41" fmla="*/ 1150 h 1381"/>
                <a:gd name="T42" fmla="*/ 714 w 783"/>
                <a:gd name="T43" fmla="*/ 1198 h 1381"/>
                <a:gd name="T44" fmla="*/ 711 w 783"/>
                <a:gd name="T45" fmla="*/ 1319 h 1381"/>
                <a:gd name="T46" fmla="*/ 674 w 783"/>
                <a:gd name="T47" fmla="*/ 1359 h 1381"/>
                <a:gd name="T48" fmla="*/ 576 w 783"/>
                <a:gd name="T49" fmla="*/ 1381 h 1381"/>
                <a:gd name="T50" fmla="*/ 514 w 783"/>
                <a:gd name="T51" fmla="*/ 1353 h 1381"/>
                <a:gd name="T52" fmla="*/ 472 w 783"/>
                <a:gd name="T53" fmla="*/ 1271 h 1381"/>
                <a:gd name="T54" fmla="*/ 469 w 783"/>
                <a:gd name="T55" fmla="*/ 1048 h 1381"/>
                <a:gd name="T56" fmla="*/ 531 w 783"/>
                <a:gd name="T57" fmla="*/ 562 h 1381"/>
                <a:gd name="T58" fmla="*/ 567 w 783"/>
                <a:gd name="T59" fmla="*/ 215 h 1381"/>
                <a:gd name="T60" fmla="*/ 566 w 783"/>
                <a:gd name="T61" fmla="*/ 180 h 1381"/>
                <a:gd name="T62" fmla="*/ 577 w 783"/>
                <a:gd name="T63" fmla="*/ 189 h 1381"/>
                <a:gd name="T64" fmla="*/ 657 w 783"/>
                <a:gd name="T65" fmla="*/ 213 h 1381"/>
                <a:gd name="T66" fmla="*/ 658 w 783"/>
                <a:gd name="T67" fmla="*/ 213 h 1381"/>
                <a:gd name="T68" fmla="*/ 605 w 783"/>
                <a:gd name="T69" fmla="*/ 259 h 1381"/>
                <a:gd name="T70" fmla="*/ 438 w 783"/>
                <a:gd name="T71" fmla="*/ 490 h 1381"/>
                <a:gd name="T72" fmla="*/ 376 w 783"/>
                <a:gd name="T73" fmla="*/ 613 h 1381"/>
                <a:gd name="T74" fmla="*/ 271 w 783"/>
                <a:gd name="T75" fmla="*/ 926 h 1381"/>
                <a:gd name="T76" fmla="*/ 217 w 783"/>
                <a:gd name="T77" fmla="*/ 1214 h 1381"/>
                <a:gd name="T78" fmla="*/ 173 w 783"/>
                <a:gd name="T79" fmla="*/ 1214 h 1381"/>
                <a:gd name="T80" fmla="*/ 20 w 783"/>
                <a:gd name="T81" fmla="*/ 1170 h 1381"/>
                <a:gd name="T82" fmla="*/ 7 w 783"/>
                <a:gd name="T83" fmla="*/ 1199 h 1381"/>
                <a:gd name="T84" fmla="*/ 6 w 783"/>
                <a:gd name="T85" fmla="*/ 1202 h 1381"/>
                <a:gd name="T86" fmla="*/ 36 w 783"/>
                <a:gd name="T87" fmla="*/ 1019 h 1381"/>
                <a:gd name="T88" fmla="*/ 101 w 783"/>
                <a:gd name="T89" fmla="*/ 488 h 1381"/>
                <a:gd name="T90" fmla="*/ 135 w 783"/>
                <a:gd name="T91" fmla="*/ 248 h 1381"/>
                <a:gd name="T92" fmla="*/ 238 w 783"/>
                <a:gd name="T93" fmla="*/ 183 h 1381"/>
                <a:gd name="T94" fmla="*/ 334 w 783"/>
                <a:gd name="T95" fmla="*/ 248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83" h="1381">
                  <a:moveTo>
                    <a:pt x="338" y="320"/>
                  </a:moveTo>
                  <a:lnTo>
                    <a:pt x="325" y="415"/>
                  </a:lnTo>
                  <a:lnTo>
                    <a:pt x="315" y="510"/>
                  </a:lnTo>
                  <a:lnTo>
                    <a:pt x="297" y="710"/>
                  </a:lnTo>
                  <a:lnTo>
                    <a:pt x="271" y="908"/>
                  </a:lnTo>
                  <a:lnTo>
                    <a:pt x="250" y="1051"/>
                  </a:lnTo>
                  <a:lnTo>
                    <a:pt x="226" y="1193"/>
                  </a:lnTo>
                  <a:lnTo>
                    <a:pt x="223" y="1212"/>
                  </a:lnTo>
                  <a:lnTo>
                    <a:pt x="212" y="1267"/>
                  </a:lnTo>
                  <a:lnTo>
                    <a:pt x="203" y="1293"/>
                  </a:lnTo>
                  <a:lnTo>
                    <a:pt x="197" y="1296"/>
                  </a:lnTo>
                  <a:lnTo>
                    <a:pt x="68" y="1278"/>
                  </a:lnTo>
                  <a:lnTo>
                    <a:pt x="11" y="1264"/>
                  </a:lnTo>
                  <a:lnTo>
                    <a:pt x="3" y="1252"/>
                  </a:lnTo>
                  <a:lnTo>
                    <a:pt x="0" y="1227"/>
                  </a:lnTo>
                  <a:lnTo>
                    <a:pt x="3" y="1196"/>
                  </a:lnTo>
                  <a:lnTo>
                    <a:pt x="13" y="1116"/>
                  </a:lnTo>
                  <a:lnTo>
                    <a:pt x="43" y="956"/>
                  </a:lnTo>
                  <a:lnTo>
                    <a:pt x="60" y="877"/>
                  </a:lnTo>
                  <a:lnTo>
                    <a:pt x="83" y="788"/>
                  </a:lnTo>
                  <a:lnTo>
                    <a:pt x="141" y="613"/>
                  </a:lnTo>
                  <a:lnTo>
                    <a:pt x="177" y="530"/>
                  </a:lnTo>
                  <a:lnTo>
                    <a:pt x="191" y="498"/>
                  </a:lnTo>
                  <a:lnTo>
                    <a:pt x="207" y="467"/>
                  </a:lnTo>
                  <a:lnTo>
                    <a:pt x="236" y="410"/>
                  </a:lnTo>
                  <a:lnTo>
                    <a:pt x="301" y="301"/>
                  </a:lnTo>
                  <a:lnTo>
                    <a:pt x="337" y="248"/>
                  </a:lnTo>
                  <a:lnTo>
                    <a:pt x="369" y="203"/>
                  </a:lnTo>
                  <a:lnTo>
                    <a:pt x="403" y="160"/>
                  </a:lnTo>
                  <a:lnTo>
                    <a:pt x="438" y="124"/>
                  </a:lnTo>
                  <a:lnTo>
                    <a:pt x="511" y="52"/>
                  </a:lnTo>
                  <a:lnTo>
                    <a:pt x="553" y="25"/>
                  </a:lnTo>
                  <a:lnTo>
                    <a:pt x="570" y="17"/>
                  </a:lnTo>
                  <a:lnTo>
                    <a:pt x="587" y="9"/>
                  </a:lnTo>
                  <a:lnTo>
                    <a:pt x="612" y="3"/>
                  </a:lnTo>
                  <a:lnTo>
                    <a:pt x="636" y="0"/>
                  </a:lnTo>
                  <a:lnTo>
                    <a:pt x="655" y="2"/>
                  </a:lnTo>
                  <a:lnTo>
                    <a:pt x="688" y="9"/>
                  </a:lnTo>
                  <a:lnTo>
                    <a:pt x="714" y="23"/>
                  </a:lnTo>
                  <a:lnTo>
                    <a:pt x="739" y="46"/>
                  </a:lnTo>
                  <a:lnTo>
                    <a:pt x="752" y="62"/>
                  </a:lnTo>
                  <a:lnTo>
                    <a:pt x="762" y="78"/>
                  </a:lnTo>
                  <a:lnTo>
                    <a:pt x="775" y="112"/>
                  </a:lnTo>
                  <a:lnTo>
                    <a:pt x="782" y="170"/>
                  </a:lnTo>
                  <a:lnTo>
                    <a:pt x="783" y="207"/>
                  </a:lnTo>
                  <a:lnTo>
                    <a:pt x="779" y="302"/>
                  </a:lnTo>
                  <a:lnTo>
                    <a:pt x="757" y="494"/>
                  </a:lnTo>
                  <a:lnTo>
                    <a:pt x="746" y="589"/>
                  </a:lnTo>
                  <a:lnTo>
                    <a:pt x="717" y="796"/>
                  </a:lnTo>
                  <a:lnTo>
                    <a:pt x="691" y="1003"/>
                  </a:lnTo>
                  <a:lnTo>
                    <a:pt x="685" y="1060"/>
                  </a:lnTo>
                  <a:lnTo>
                    <a:pt x="678" y="1173"/>
                  </a:lnTo>
                  <a:lnTo>
                    <a:pt x="683" y="1229"/>
                  </a:lnTo>
                  <a:lnTo>
                    <a:pt x="685" y="1234"/>
                  </a:lnTo>
                  <a:lnTo>
                    <a:pt x="685" y="1234"/>
                  </a:lnTo>
                  <a:lnTo>
                    <a:pt x="680" y="1212"/>
                  </a:lnTo>
                  <a:lnTo>
                    <a:pt x="655" y="1185"/>
                  </a:lnTo>
                  <a:lnTo>
                    <a:pt x="602" y="1172"/>
                  </a:lnTo>
                  <a:lnTo>
                    <a:pt x="564" y="1175"/>
                  </a:lnTo>
                  <a:lnTo>
                    <a:pt x="553" y="1178"/>
                  </a:lnTo>
                  <a:lnTo>
                    <a:pt x="543" y="1185"/>
                  </a:lnTo>
                  <a:lnTo>
                    <a:pt x="564" y="1166"/>
                  </a:lnTo>
                  <a:lnTo>
                    <a:pt x="608" y="1150"/>
                  </a:lnTo>
                  <a:lnTo>
                    <a:pt x="649" y="1152"/>
                  </a:lnTo>
                  <a:lnTo>
                    <a:pt x="685" y="1169"/>
                  </a:lnTo>
                  <a:lnTo>
                    <a:pt x="714" y="1198"/>
                  </a:lnTo>
                  <a:lnTo>
                    <a:pt x="730" y="1235"/>
                  </a:lnTo>
                  <a:lnTo>
                    <a:pt x="730" y="1277"/>
                  </a:lnTo>
                  <a:lnTo>
                    <a:pt x="711" y="1319"/>
                  </a:lnTo>
                  <a:lnTo>
                    <a:pt x="694" y="1339"/>
                  </a:lnTo>
                  <a:lnTo>
                    <a:pt x="694" y="1339"/>
                  </a:lnTo>
                  <a:lnTo>
                    <a:pt x="674" y="1359"/>
                  </a:lnTo>
                  <a:lnTo>
                    <a:pt x="651" y="1372"/>
                  </a:lnTo>
                  <a:lnTo>
                    <a:pt x="626" y="1378"/>
                  </a:lnTo>
                  <a:lnTo>
                    <a:pt x="576" y="1381"/>
                  </a:lnTo>
                  <a:lnTo>
                    <a:pt x="553" y="1376"/>
                  </a:lnTo>
                  <a:lnTo>
                    <a:pt x="537" y="1370"/>
                  </a:lnTo>
                  <a:lnTo>
                    <a:pt x="514" y="1353"/>
                  </a:lnTo>
                  <a:lnTo>
                    <a:pt x="488" y="1316"/>
                  </a:lnTo>
                  <a:lnTo>
                    <a:pt x="477" y="1288"/>
                  </a:lnTo>
                  <a:lnTo>
                    <a:pt x="472" y="1271"/>
                  </a:lnTo>
                  <a:lnTo>
                    <a:pt x="469" y="1255"/>
                  </a:lnTo>
                  <a:lnTo>
                    <a:pt x="464" y="1186"/>
                  </a:lnTo>
                  <a:lnTo>
                    <a:pt x="469" y="1048"/>
                  </a:lnTo>
                  <a:lnTo>
                    <a:pt x="478" y="979"/>
                  </a:lnTo>
                  <a:lnTo>
                    <a:pt x="502" y="770"/>
                  </a:lnTo>
                  <a:lnTo>
                    <a:pt x="531" y="562"/>
                  </a:lnTo>
                  <a:lnTo>
                    <a:pt x="543" y="475"/>
                  </a:lnTo>
                  <a:lnTo>
                    <a:pt x="563" y="301"/>
                  </a:lnTo>
                  <a:lnTo>
                    <a:pt x="567" y="215"/>
                  </a:lnTo>
                  <a:lnTo>
                    <a:pt x="567" y="200"/>
                  </a:lnTo>
                  <a:lnTo>
                    <a:pt x="567" y="187"/>
                  </a:lnTo>
                  <a:lnTo>
                    <a:pt x="566" y="180"/>
                  </a:lnTo>
                  <a:lnTo>
                    <a:pt x="567" y="177"/>
                  </a:lnTo>
                  <a:lnTo>
                    <a:pt x="573" y="182"/>
                  </a:lnTo>
                  <a:lnTo>
                    <a:pt x="577" y="189"/>
                  </a:lnTo>
                  <a:lnTo>
                    <a:pt x="599" y="206"/>
                  </a:lnTo>
                  <a:lnTo>
                    <a:pt x="632" y="216"/>
                  </a:lnTo>
                  <a:lnTo>
                    <a:pt x="657" y="213"/>
                  </a:lnTo>
                  <a:lnTo>
                    <a:pt x="671" y="207"/>
                  </a:lnTo>
                  <a:lnTo>
                    <a:pt x="671" y="203"/>
                  </a:lnTo>
                  <a:lnTo>
                    <a:pt x="658" y="213"/>
                  </a:lnTo>
                  <a:lnTo>
                    <a:pt x="649" y="219"/>
                  </a:lnTo>
                  <a:lnTo>
                    <a:pt x="642" y="226"/>
                  </a:lnTo>
                  <a:lnTo>
                    <a:pt x="605" y="259"/>
                  </a:lnTo>
                  <a:lnTo>
                    <a:pt x="572" y="297"/>
                  </a:lnTo>
                  <a:lnTo>
                    <a:pt x="523" y="357"/>
                  </a:lnTo>
                  <a:lnTo>
                    <a:pt x="438" y="490"/>
                  </a:lnTo>
                  <a:lnTo>
                    <a:pt x="402" y="560"/>
                  </a:lnTo>
                  <a:lnTo>
                    <a:pt x="389" y="586"/>
                  </a:lnTo>
                  <a:lnTo>
                    <a:pt x="376" y="613"/>
                  </a:lnTo>
                  <a:lnTo>
                    <a:pt x="344" y="690"/>
                  </a:lnTo>
                  <a:lnTo>
                    <a:pt x="292" y="845"/>
                  </a:lnTo>
                  <a:lnTo>
                    <a:pt x="271" y="926"/>
                  </a:lnTo>
                  <a:lnTo>
                    <a:pt x="255" y="996"/>
                  </a:lnTo>
                  <a:lnTo>
                    <a:pt x="227" y="1140"/>
                  </a:lnTo>
                  <a:lnTo>
                    <a:pt x="217" y="1214"/>
                  </a:lnTo>
                  <a:lnTo>
                    <a:pt x="216" y="1240"/>
                  </a:lnTo>
                  <a:lnTo>
                    <a:pt x="207" y="1242"/>
                  </a:lnTo>
                  <a:lnTo>
                    <a:pt x="173" y="1214"/>
                  </a:lnTo>
                  <a:lnTo>
                    <a:pt x="115" y="1188"/>
                  </a:lnTo>
                  <a:lnTo>
                    <a:pt x="57" y="1175"/>
                  </a:lnTo>
                  <a:lnTo>
                    <a:pt x="20" y="1170"/>
                  </a:lnTo>
                  <a:lnTo>
                    <a:pt x="16" y="1172"/>
                  </a:lnTo>
                  <a:lnTo>
                    <a:pt x="10" y="1179"/>
                  </a:lnTo>
                  <a:lnTo>
                    <a:pt x="7" y="1199"/>
                  </a:lnTo>
                  <a:lnTo>
                    <a:pt x="4" y="1211"/>
                  </a:lnTo>
                  <a:lnTo>
                    <a:pt x="4" y="1209"/>
                  </a:lnTo>
                  <a:lnTo>
                    <a:pt x="6" y="1202"/>
                  </a:lnTo>
                  <a:lnTo>
                    <a:pt x="10" y="1179"/>
                  </a:lnTo>
                  <a:lnTo>
                    <a:pt x="13" y="1157"/>
                  </a:lnTo>
                  <a:lnTo>
                    <a:pt x="36" y="1019"/>
                  </a:lnTo>
                  <a:lnTo>
                    <a:pt x="57" y="880"/>
                  </a:lnTo>
                  <a:lnTo>
                    <a:pt x="82" y="684"/>
                  </a:lnTo>
                  <a:lnTo>
                    <a:pt x="101" y="488"/>
                  </a:lnTo>
                  <a:lnTo>
                    <a:pt x="111" y="380"/>
                  </a:lnTo>
                  <a:lnTo>
                    <a:pt x="128" y="275"/>
                  </a:lnTo>
                  <a:lnTo>
                    <a:pt x="135" y="248"/>
                  </a:lnTo>
                  <a:lnTo>
                    <a:pt x="161" y="210"/>
                  </a:lnTo>
                  <a:lnTo>
                    <a:pt x="197" y="189"/>
                  </a:lnTo>
                  <a:lnTo>
                    <a:pt x="238" y="183"/>
                  </a:lnTo>
                  <a:lnTo>
                    <a:pt x="276" y="192"/>
                  </a:lnTo>
                  <a:lnTo>
                    <a:pt x="311" y="213"/>
                  </a:lnTo>
                  <a:lnTo>
                    <a:pt x="334" y="248"/>
                  </a:lnTo>
                  <a:lnTo>
                    <a:pt x="343" y="294"/>
                  </a:lnTo>
                  <a:lnTo>
                    <a:pt x="338" y="320"/>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7732195" y="2300287"/>
              <a:ext cx="795338" cy="1047750"/>
            </a:xfrm>
            <a:custGeom>
              <a:avLst/>
              <a:gdLst>
                <a:gd name="T0" fmla="*/ 421 w 1504"/>
                <a:gd name="T1" fmla="*/ 371 h 1980"/>
                <a:gd name="T2" fmla="*/ 318 w 1504"/>
                <a:gd name="T3" fmla="*/ 1114 h 1980"/>
                <a:gd name="T4" fmla="*/ 226 w 1504"/>
                <a:gd name="T5" fmla="*/ 1699 h 1980"/>
                <a:gd name="T6" fmla="*/ 219 w 1504"/>
                <a:gd name="T7" fmla="*/ 1740 h 1980"/>
                <a:gd name="T8" fmla="*/ 213 w 1504"/>
                <a:gd name="T9" fmla="*/ 1766 h 1980"/>
                <a:gd name="T10" fmla="*/ 140 w 1504"/>
                <a:gd name="T11" fmla="*/ 1748 h 1980"/>
                <a:gd name="T12" fmla="*/ 6 w 1504"/>
                <a:gd name="T13" fmla="*/ 1733 h 1980"/>
                <a:gd name="T14" fmla="*/ 37 w 1504"/>
                <a:gd name="T15" fmla="*/ 1620 h 1980"/>
                <a:gd name="T16" fmla="*/ 181 w 1504"/>
                <a:gd name="T17" fmla="*/ 1328 h 1980"/>
                <a:gd name="T18" fmla="*/ 461 w 1504"/>
                <a:gd name="T19" fmla="*/ 896 h 1980"/>
                <a:gd name="T20" fmla="*/ 605 w 1504"/>
                <a:gd name="T21" fmla="*/ 709 h 1980"/>
                <a:gd name="T22" fmla="*/ 614 w 1504"/>
                <a:gd name="T23" fmla="*/ 698 h 1980"/>
                <a:gd name="T24" fmla="*/ 609 w 1504"/>
                <a:gd name="T25" fmla="*/ 703 h 1980"/>
                <a:gd name="T26" fmla="*/ 606 w 1504"/>
                <a:gd name="T27" fmla="*/ 774 h 1980"/>
                <a:gd name="T28" fmla="*/ 769 w 1504"/>
                <a:gd name="T29" fmla="*/ 836 h 1980"/>
                <a:gd name="T30" fmla="*/ 775 w 1504"/>
                <a:gd name="T31" fmla="*/ 829 h 1980"/>
                <a:gd name="T32" fmla="*/ 704 w 1504"/>
                <a:gd name="T33" fmla="*/ 938 h 1980"/>
                <a:gd name="T34" fmla="*/ 605 w 1504"/>
                <a:gd name="T35" fmla="*/ 1137 h 1980"/>
                <a:gd name="T36" fmla="*/ 583 w 1504"/>
                <a:gd name="T37" fmla="*/ 1242 h 1980"/>
                <a:gd name="T38" fmla="*/ 615 w 1504"/>
                <a:gd name="T39" fmla="*/ 1396 h 1980"/>
                <a:gd name="T40" fmla="*/ 664 w 1504"/>
                <a:gd name="T41" fmla="*/ 1479 h 1980"/>
                <a:gd name="T42" fmla="*/ 809 w 1504"/>
                <a:gd name="T43" fmla="*/ 1627 h 1980"/>
                <a:gd name="T44" fmla="*/ 942 w 1504"/>
                <a:gd name="T45" fmla="*/ 1707 h 1980"/>
                <a:gd name="T46" fmla="*/ 1144 w 1504"/>
                <a:gd name="T47" fmla="*/ 1761 h 1980"/>
                <a:gd name="T48" fmla="*/ 1276 w 1504"/>
                <a:gd name="T49" fmla="*/ 1760 h 1980"/>
                <a:gd name="T50" fmla="*/ 1398 w 1504"/>
                <a:gd name="T51" fmla="*/ 1743 h 1980"/>
                <a:gd name="T52" fmla="*/ 1498 w 1504"/>
                <a:gd name="T53" fmla="*/ 1813 h 1980"/>
                <a:gd name="T54" fmla="*/ 1473 w 1504"/>
                <a:gd name="T55" fmla="*/ 1927 h 1980"/>
                <a:gd name="T56" fmla="*/ 1407 w 1504"/>
                <a:gd name="T57" fmla="*/ 1957 h 1980"/>
                <a:gd name="T58" fmla="*/ 1208 w 1504"/>
                <a:gd name="T59" fmla="*/ 1980 h 1980"/>
                <a:gd name="T60" fmla="*/ 1053 w 1504"/>
                <a:gd name="T61" fmla="*/ 1967 h 1980"/>
                <a:gd name="T62" fmla="*/ 746 w 1504"/>
                <a:gd name="T63" fmla="*/ 1846 h 1980"/>
                <a:gd name="T64" fmla="*/ 641 w 1504"/>
                <a:gd name="T65" fmla="*/ 1769 h 1980"/>
                <a:gd name="T66" fmla="*/ 504 w 1504"/>
                <a:gd name="T67" fmla="*/ 1625 h 1980"/>
                <a:gd name="T68" fmla="*/ 426 w 1504"/>
                <a:gd name="T69" fmla="*/ 1501 h 1980"/>
                <a:gd name="T70" fmla="*/ 382 w 1504"/>
                <a:gd name="T71" fmla="*/ 1380 h 1980"/>
                <a:gd name="T72" fmla="*/ 370 w 1504"/>
                <a:gd name="T73" fmla="*/ 1213 h 1980"/>
                <a:gd name="T74" fmla="*/ 390 w 1504"/>
                <a:gd name="T75" fmla="*/ 1101 h 1980"/>
                <a:gd name="T76" fmla="*/ 520 w 1504"/>
                <a:gd name="T77" fmla="*/ 827 h 1980"/>
                <a:gd name="T78" fmla="*/ 634 w 1504"/>
                <a:gd name="T79" fmla="*/ 662 h 1980"/>
                <a:gd name="T80" fmla="*/ 811 w 1504"/>
                <a:gd name="T81" fmla="*/ 709 h 1980"/>
                <a:gd name="T82" fmla="*/ 808 w 1504"/>
                <a:gd name="T83" fmla="*/ 787 h 1980"/>
                <a:gd name="T84" fmla="*/ 736 w 1504"/>
                <a:gd name="T85" fmla="*/ 895 h 1980"/>
                <a:gd name="T86" fmla="*/ 484 w 1504"/>
                <a:gd name="T87" fmla="*/ 1243 h 1980"/>
                <a:gd name="T88" fmla="*/ 292 w 1504"/>
                <a:gd name="T89" fmla="*/ 1583 h 1980"/>
                <a:gd name="T90" fmla="*/ 212 w 1504"/>
                <a:gd name="T91" fmla="*/ 1780 h 1980"/>
                <a:gd name="T92" fmla="*/ 160 w 1504"/>
                <a:gd name="T93" fmla="*/ 1783 h 1980"/>
                <a:gd name="T94" fmla="*/ 0 w 1504"/>
                <a:gd name="T95" fmla="*/ 1730 h 1980"/>
                <a:gd name="T96" fmla="*/ 9 w 1504"/>
                <a:gd name="T97" fmla="*/ 1692 h 1980"/>
                <a:gd name="T98" fmla="*/ 42 w 1504"/>
                <a:gd name="T99" fmla="*/ 1501 h 1980"/>
                <a:gd name="T100" fmla="*/ 140 w 1504"/>
                <a:gd name="T101" fmla="*/ 830 h 1980"/>
                <a:gd name="T102" fmla="*/ 229 w 1504"/>
                <a:gd name="T103" fmla="*/ 218 h 1980"/>
                <a:gd name="T104" fmla="*/ 277 w 1504"/>
                <a:gd name="T105" fmla="*/ 36 h 1980"/>
                <a:gd name="T106" fmla="*/ 389 w 1504"/>
                <a:gd name="T107" fmla="*/ 4 h 1980"/>
                <a:gd name="T108" fmla="*/ 467 w 1504"/>
                <a:gd name="T109" fmla="*/ 99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4" h="1980">
                  <a:moveTo>
                    <a:pt x="465" y="126"/>
                  </a:moveTo>
                  <a:lnTo>
                    <a:pt x="444" y="249"/>
                  </a:lnTo>
                  <a:lnTo>
                    <a:pt x="421" y="371"/>
                  </a:lnTo>
                  <a:lnTo>
                    <a:pt x="385" y="613"/>
                  </a:lnTo>
                  <a:lnTo>
                    <a:pt x="353" y="857"/>
                  </a:lnTo>
                  <a:lnTo>
                    <a:pt x="318" y="1114"/>
                  </a:lnTo>
                  <a:lnTo>
                    <a:pt x="279" y="1371"/>
                  </a:lnTo>
                  <a:lnTo>
                    <a:pt x="253" y="1535"/>
                  </a:lnTo>
                  <a:lnTo>
                    <a:pt x="226" y="1699"/>
                  </a:lnTo>
                  <a:lnTo>
                    <a:pt x="223" y="1714"/>
                  </a:lnTo>
                  <a:lnTo>
                    <a:pt x="220" y="1728"/>
                  </a:lnTo>
                  <a:lnTo>
                    <a:pt x="219" y="1740"/>
                  </a:lnTo>
                  <a:lnTo>
                    <a:pt x="217" y="1750"/>
                  </a:lnTo>
                  <a:lnTo>
                    <a:pt x="216" y="1758"/>
                  </a:lnTo>
                  <a:lnTo>
                    <a:pt x="213" y="1766"/>
                  </a:lnTo>
                  <a:lnTo>
                    <a:pt x="215" y="1767"/>
                  </a:lnTo>
                  <a:lnTo>
                    <a:pt x="213" y="1767"/>
                  </a:lnTo>
                  <a:lnTo>
                    <a:pt x="140" y="1748"/>
                  </a:lnTo>
                  <a:lnTo>
                    <a:pt x="48" y="1738"/>
                  </a:lnTo>
                  <a:lnTo>
                    <a:pt x="14" y="1737"/>
                  </a:lnTo>
                  <a:lnTo>
                    <a:pt x="6" y="1733"/>
                  </a:lnTo>
                  <a:lnTo>
                    <a:pt x="6" y="1715"/>
                  </a:lnTo>
                  <a:lnTo>
                    <a:pt x="14" y="1687"/>
                  </a:lnTo>
                  <a:lnTo>
                    <a:pt x="37" y="1620"/>
                  </a:lnTo>
                  <a:lnTo>
                    <a:pt x="97" y="1492"/>
                  </a:lnTo>
                  <a:lnTo>
                    <a:pt x="128" y="1430"/>
                  </a:lnTo>
                  <a:lnTo>
                    <a:pt x="181" y="1328"/>
                  </a:lnTo>
                  <a:lnTo>
                    <a:pt x="300" y="1129"/>
                  </a:lnTo>
                  <a:lnTo>
                    <a:pt x="363" y="1033"/>
                  </a:lnTo>
                  <a:lnTo>
                    <a:pt x="461" y="896"/>
                  </a:lnTo>
                  <a:lnTo>
                    <a:pt x="565" y="764"/>
                  </a:lnTo>
                  <a:lnTo>
                    <a:pt x="586" y="737"/>
                  </a:lnTo>
                  <a:lnTo>
                    <a:pt x="605" y="709"/>
                  </a:lnTo>
                  <a:lnTo>
                    <a:pt x="609" y="705"/>
                  </a:lnTo>
                  <a:lnTo>
                    <a:pt x="612" y="699"/>
                  </a:lnTo>
                  <a:lnTo>
                    <a:pt x="614" y="698"/>
                  </a:lnTo>
                  <a:lnTo>
                    <a:pt x="614" y="696"/>
                  </a:lnTo>
                  <a:lnTo>
                    <a:pt x="611" y="701"/>
                  </a:lnTo>
                  <a:lnTo>
                    <a:pt x="609" y="703"/>
                  </a:lnTo>
                  <a:lnTo>
                    <a:pt x="602" y="737"/>
                  </a:lnTo>
                  <a:lnTo>
                    <a:pt x="601" y="764"/>
                  </a:lnTo>
                  <a:lnTo>
                    <a:pt x="606" y="774"/>
                  </a:lnTo>
                  <a:lnTo>
                    <a:pt x="651" y="794"/>
                  </a:lnTo>
                  <a:lnTo>
                    <a:pt x="760" y="837"/>
                  </a:lnTo>
                  <a:lnTo>
                    <a:pt x="769" y="836"/>
                  </a:lnTo>
                  <a:lnTo>
                    <a:pt x="776" y="827"/>
                  </a:lnTo>
                  <a:lnTo>
                    <a:pt x="776" y="827"/>
                  </a:lnTo>
                  <a:lnTo>
                    <a:pt x="775" y="829"/>
                  </a:lnTo>
                  <a:lnTo>
                    <a:pt x="768" y="840"/>
                  </a:lnTo>
                  <a:lnTo>
                    <a:pt x="760" y="850"/>
                  </a:lnTo>
                  <a:lnTo>
                    <a:pt x="704" y="938"/>
                  </a:lnTo>
                  <a:lnTo>
                    <a:pt x="654" y="1030"/>
                  </a:lnTo>
                  <a:lnTo>
                    <a:pt x="637" y="1065"/>
                  </a:lnTo>
                  <a:lnTo>
                    <a:pt x="605" y="1137"/>
                  </a:lnTo>
                  <a:lnTo>
                    <a:pt x="595" y="1176"/>
                  </a:lnTo>
                  <a:lnTo>
                    <a:pt x="588" y="1209"/>
                  </a:lnTo>
                  <a:lnTo>
                    <a:pt x="583" y="1242"/>
                  </a:lnTo>
                  <a:lnTo>
                    <a:pt x="583" y="1282"/>
                  </a:lnTo>
                  <a:lnTo>
                    <a:pt x="599" y="1360"/>
                  </a:lnTo>
                  <a:lnTo>
                    <a:pt x="615" y="1396"/>
                  </a:lnTo>
                  <a:lnTo>
                    <a:pt x="622" y="1413"/>
                  </a:lnTo>
                  <a:lnTo>
                    <a:pt x="631" y="1429"/>
                  </a:lnTo>
                  <a:lnTo>
                    <a:pt x="664" y="1479"/>
                  </a:lnTo>
                  <a:lnTo>
                    <a:pt x="742" y="1570"/>
                  </a:lnTo>
                  <a:lnTo>
                    <a:pt x="786" y="1609"/>
                  </a:lnTo>
                  <a:lnTo>
                    <a:pt x="809" y="1627"/>
                  </a:lnTo>
                  <a:lnTo>
                    <a:pt x="832" y="1645"/>
                  </a:lnTo>
                  <a:lnTo>
                    <a:pt x="868" y="1668"/>
                  </a:lnTo>
                  <a:lnTo>
                    <a:pt x="942" y="1707"/>
                  </a:lnTo>
                  <a:lnTo>
                    <a:pt x="1020" y="1737"/>
                  </a:lnTo>
                  <a:lnTo>
                    <a:pt x="1102" y="1757"/>
                  </a:lnTo>
                  <a:lnTo>
                    <a:pt x="1144" y="1761"/>
                  </a:lnTo>
                  <a:lnTo>
                    <a:pt x="1181" y="1764"/>
                  </a:lnTo>
                  <a:lnTo>
                    <a:pt x="1218" y="1764"/>
                  </a:lnTo>
                  <a:lnTo>
                    <a:pt x="1276" y="1760"/>
                  </a:lnTo>
                  <a:lnTo>
                    <a:pt x="1315" y="1756"/>
                  </a:lnTo>
                  <a:lnTo>
                    <a:pt x="1371" y="1746"/>
                  </a:lnTo>
                  <a:lnTo>
                    <a:pt x="1398" y="1743"/>
                  </a:lnTo>
                  <a:lnTo>
                    <a:pt x="1445" y="1753"/>
                  </a:lnTo>
                  <a:lnTo>
                    <a:pt x="1478" y="1777"/>
                  </a:lnTo>
                  <a:lnTo>
                    <a:pt x="1498" y="1813"/>
                  </a:lnTo>
                  <a:lnTo>
                    <a:pt x="1504" y="1853"/>
                  </a:lnTo>
                  <a:lnTo>
                    <a:pt x="1496" y="1892"/>
                  </a:lnTo>
                  <a:lnTo>
                    <a:pt x="1473" y="1927"/>
                  </a:lnTo>
                  <a:lnTo>
                    <a:pt x="1433" y="1951"/>
                  </a:lnTo>
                  <a:lnTo>
                    <a:pt x="1407" y="1957"/>
                  </a:lnTo>
                  <a:lnTo>
                    <a:pt x="1407" y="1957"/>
                  </a:lnTo>
                  <a:lnTo>
                    <a:pt x="1334" y="1970"/>
                  </a:lnTo>
                  <a:lnTo>
                    <a:pt x="1285" y="1974"/>
                  </a:lnTo>
                  <a:lnTo>
                    <a:pt x="1208" y="1980"/>
                  </a:lnTo>
                  <a:lnTo>
                    <a:pt x="1158" y="1977"/>
                  </a:lnTo>
                  <a:lnTo>
                    <a:pt x="1108" y="1974"/>
                  </a:lnTo>
                  <a:lnTo>
                    <a:pt x="1053" y="1967"/>
                  </a:lnTo>
                  <a:lnTo>
                    <a:pt x="946" y="1940"/>
                  </a:lnTo>
                  <a:lnTo>
                    <a:pt x="843" y="1900"/>
                  </a:lnTo>
                  <a:lnTo>
                    <a:pt x="746" y="1846"/>
                  </a:lnTo>
                  <a:lnTo>
                    <a:pt x="700" y="1815"/>
                  </a:lnTo>
                  <a:lnTo>
                    <a:pt x="670" y="1792"/>
                  </a:lnTo>
                  <a:lnTo>
                    <a:pt x="641" y="1769"/>
                  </a:lnTo>
                  <a:lnTo>
                    <a:pt x="611" y="1743"/>
                  </a:lnTo>
                  <a:lnTo>
                    <a:pt x="554" y="1687"/>
                  </a:lnTo>
                  <a:lnTo>
                    <a:pt x="504" y="1625"/>
                  </a:lnTo>
                  <a:lnTo>
                    <a:pt x="458" y="1560"/>
                  </a:lnTo>
                  <a:lnTo>
                    <a:pt x="438" y="1525"/>
                  </a:lnTo>
                  <a:lnTo>
                    <a:pt x="426" y="1501"/>
                  </a:lnTo>
                  <a:lnTo>
                    <a:pt x="413" y="1475"/>
                  </a:lnTo>
                  <a:lnTo>
                    <a:pt x="400" y="1443"/>
                  </a:lnTo>
                  <a:lnTo>
                    <a:pt x="382" y="1380"/>
                  </a:lnTo>
                  <a:lnTo>
                    <a:pt x="370" y="1314"/>
                  </a:lnTo>
                  <a:lnTo>
                    <a:pt x="367" y="1246"/>
                  </a:lnTo>
                  <a:lnTo>
                    <a:pt x="370" y="1213"/>
                  </a:lnTo>
                  <a:lnTo>
                    <a:pt x="373" y="1187"/>
                  </a:lnTo>
                  <a:lnTo>
                    <a:pt x="377" y="1163"/>
                  </a:lnTo>
                  <a:lnTo>
                    <a:pt x="390" y="1101"/>
                  </a:lnTo>
                  <a:lnTo>
                    <a:pt x="435" y="984"/>
                  </a:lnTo>
                  <a:lnTo>
                    <a:pt x="464" y="928"/>
                  </a:lnTo>
                  <a:lnTo>
                    <a:pt x="520" y="827"/>
                  </a:lnTo>
                  <a:lnTo>
                    <a:pt x="582" y="731"/>
                  </a:lnTo>
                  <a:lnTo>
                    <a:pt x="592" y="715"/>
                  </a:lnTo>
                  <a:lnTo>
                    <a:pt x="634" y="662"/>
                  </a:lnTo>
                  <a:lnTo>
                    <a:pt x="647" y="654"/>
                  </a:lnTo>
                  <a:lnTo>
                    <a:pt x="763" y="689"/>
                  </a:lnTo>
                  <a:lnTo>
                    <a:pt x="811" y="709"/>
                  </a:lnTo>
                  <a:lnTo>
                    <a:pt x="817" y="722"/>
                  </a:lnTo>
                  <a:lnTo>
                    <a:pt x="814" y="752"/>
                  </a:lnTo>
                  <a:lnTo>
                    <a:pt x="808" y="787"/>
                  </a:lnTo>
                  <a:lnTo>
                    <a:pt x="794" y="816"/>
                  </a:lnTo>
                  <a:lnTo>
                    <a:pt x="756" y="869"/>
                  </a:lnTo>
                  <a:lnTo>
                    <a:pt x="736" y="895"/>
                  </a:lnTo>
                  <a:lnTo>
                    <a:pt x="637" y="1022"/>
                  </a:lnTo>
                  <a:lnTo>
                    <a:pt x="543" y="1151"/>
                  </a:lnTo>
                  <a:lnTo>
                    <a:pt x="484" y="1243"/>
                  </a:lnTo>
                  <a:lnTo>
                    <a:pt x="372" y="1432"/>
                  </a:lnTo>
                  <a:lnTo>
                    <a:pt x="320" y="1528"/>
                  </a:lnTo>
                  <a:lnTo>
                    <a:pt x="292" y="1583"/>
                  </a:lnTo>
                  <a:lnTo>
                    <a:pt x="241" y="1694"/>
                  </a:lnTo>
                  <a:lnTo>
                    <a:pt x="220" y="1751"/>
                  </a:lnTo>
                  <a:lnTo>
                    <a:pt x="212" y="1780"/>
                  </a:lnTo>
                  <a:lnTo>
                    <a:pt x="200" y="1796"/>
                  </a:lnTo>
                  <a:lnTo>
                    <a:pt x="190" y="1796"/>
                  </a:lnTo>
                  <a:lnTo>
                    <a:pt x="160" y="1783"/>
                  </a:lnTo>
                  <a:lnTo>
                    <a:pt x="75" y="1751"/>
                  </a:lnTo>
                  <a:lnTo>
                    <a:pt x="1" y="1733"/>
                  </a:lnTo>
                  <a:lnTo>
                    <a:pt x="0" y="1730"/>
                  </a:lnTo>
                  <a:lnTo>
                    <a:pt x="3" y="1724"/>
                  </a:lnTo>
                  <a:lnTo>
                    <a:pt x="4" y="1718"/>
                  </a:lnTo>
                  <a:lnTo>
                    <a:pt x="9" y="1692"/>
                  </a:lnTo>
                  <a:lnTo>
                    <a:pt x="12" y="1678"/>
                  </a:lnTo>
                  <a:lnTo>
                    <a:pt x="13" y="1663"/>
                  </a:lnTo>
                  <a:lnTo>
                    <a:pt x="42" y="1501"/>
                  </a:lnTo>
                  <a:lnTo>
                    <a:pt x="66" y="1338"/>
                  </a:lnTo>
                  <a:lnTo>
                    <a:pt x="105" y="1083"/>
                  </a:lnTo>
                  <a:lnTo>
                    <a:pt x="140" y="830"/>
                  </a:lnTo>
                  <a:lnTo>
                    <a:pt x="171" y="581"/>
                  </a:lnTo>
                  <a:lnTo>
                    <a:pt x="209" y="333"/>
                  </a:lnTo>
                  <a:lnTo>
                    <a:pt x="229" y="218"/>
                  </a:lnTo>
                  <a:lnTo>
                    <a:pt x="251" y="103"/>
                  </a:lnTo>
                  <a:lnTo>
                    <a:pt x="255" y="77"/>
                  </a:lnTo>
                  <a:lnTo>
                    <a:pt x="277" y="36"/>
                  </a:lnTo>
                  <a:lnTo>
                    <a:pt x="310" y="11"/>
                  </a:lnTo>
                  <a:lnTo>
                    <a:pt x="350" y="0"/>
                  </a:lnTo>
                  <a:lnTo>
                    <a:pt x="389" y="4"/>
                  </a:lnTo>
                  <a:lnTo>
                    <a:pt x="426" y="23"/>
                  </a:lnTo>
                  <a:lnTo>
                    <a:pt x="454" y="54"/>
                  </a:lnTo>
                  <a:lnTo>
                    <a:pt x="467" y="99"/>
                  </a:lnTo>
                  <a:lnTo>
                    <a:pt x="465" y="126"/>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7111482" y="3571875"/>
              <a:ext cx="1423988" cy="620713"/>
            </a:xfrm>
            <a:custGeom>
              <a:avLst/>
              <a:gdLst>
                <a:gd name="T0" fmla="*/ 291 w 2690"/>
                <a:gd name="T1" fmla="*/ 376 h 1174"/>
                <a:gd name="T2" fmla="*/ 217 w 2690"/>
                <a:gd name="T3" fmla="*/ 724 h 1174"/>
                <a:gd name="T4" fmla="*/ 250 w 2690"/>
                <a:gd name="T5" fmla="*/ 961 h 1174"/>
                <a:gd name="T6" fmla="*/ 250 w 2690"/>
                <a:gd name="T7" fmla="*/ 956 h 1174"/>
                <a:gd name="T8" fmla="*/ 361 w 2690"/>
                <a:gd name="T9" fmla="*/ 812 h 1174"/>
                <a:gd name="T10" fmla="*/ 414 w 2690"/>
                <a:gd name="T11" fmla="*/ 485 h 1174"/>
                <a:gd name="T12" fmla="*/ 342 w 2690"/>
                <a:gd name="T13" fmla="*/ 279 h 1174"/>
                <a:gd name="T14" fmla="*/ 242 w 2690"/>
                <a:gd name="T15" fmla="*/ 219 h 1174"/>
                <a:gd name="T16" fmla="*/ 268 w 2690"/>
                <a:gd name="T17" fmla="*/ 150 h 1174"/>
                <a:gd name="T18" fmla="*/ 435 w 2690"/>
                <a:gd name="T19" fmla="*/ 98 h 1174"/>
                <a:gd name="T20" fmla="*/ 908 w 2690"/>
                <a:gd name="T21" fmla="*/ 70 h 1174"/>
                <a:gd name="T22" fmla="*/ 978 w 2690"/>
                <a:gd name="T23" fmla="*/ 227 h 1174"/>
                <a:gd name="T24" fmla="*/ 914 w 2690"/>
                <a:gd name="T25" fmla="*/ 851 h 1174"/>
                <a:gd name="T26" fmla="*/ 932 w 2690"/>
                <a:gd name="T27" fmla="*/ 980 h 1174"/>
                <a:gd name="T28" fmla="*/ 888 w 2690"/>
                <a:gd name="T29" fmla="*/ 937 h 1174"/>
                <a:gd name="T30" fmla="*/ 862 w 2690"/>
                <a:gd name="T31" fmla="*/ 917 h 1174"/>
                <a:gd name="T32" fmla="*/ 1093 w 2690"/>
                <a:gd name="T33" fmla="*/ 449 h 1174"/>
                <a:gd name="T34" fmla="*/ 1243 w 2690"/>
                <a:gd name="T35" fmla="*/ 80 h 1174"/>
                <a:gd name="T36" fmla="*/ 1391 w 2690"/>
                <a:gd name="T37" fmla="*/ 363 h 1174"/>
                <a:gd name="T38" fmla="*/ 1389 w 2690"/>
                <a:gd name="T39" fmla="*/ 773 h 1174"/>
                <a:gd name="T40" fmla="*/ 1446 w 2690"/>
                <a:gd name="T41" fmla="*/ 845 h 1174"/>
                <a:gd name="T42" fmla="*/ 1911 w 2690"/>
                <a:gd name="T43" fmla="*/ 698 h 1174"/>
                <a:gd name="T44" fmla="*/ 2321 w 2690"/>
                <a:gd name="T45" fmla="*/ 671 h 1174"/>
                <a:gd name="T46" fmla="*/ 2601 w 2690"/>
                <a:gd name="T47" fmla="*/ 754 h 1174"/>
                <a:gd name="T48" fmla="*/ 2690 w 2690"/>
                <a:gd name="T49" fmla="*/ 894 h 1174"/>
                <a:gd name="T50" fmla="*/ 2506 w 2690"/>
                <a:gd name="T51" fmla="*/ 953 h 1174"/>
                <a:gd name="T52" fmla="*/ 2375 w 2690"/>
                <a:gd name="T53" fmla="*/ 895 h 1174"/>
                <a:gd name="T54" fmla="*/ 2017 w 2690"/>
                <a:gd name="T55" fmla="*/ 898 h 1174"/>
                <a:gd name="T56" fmla="*/ 1626 w 2690"/>
                <a:gd name="T57" fmla="*/ 1015 h 1174"/>
                <a:gd name="T58" fmla="*/ 1346 w 2690"/>
                <a:gd name="T59" fmla="*/ 1038 h 1174"/>
                <a:gd name="T60" fmla="*/ 1178 w 2690"/>
                <a:gd name="T61" fmla="*/ 817 h 1174"/>
                <a:gd name="T62" fmla="*/ 1176 w 2690"/>
                <a:gd name="T63" fmla="*/ 334 h 1174"/>
                <a:gd name="T64" fmla="*/ 1254 w 2690"/>
                <a:gd name="T65" fmla="*/ 178 h 1174"/>
                <a:gd name="T66" fmla="*/ 1355 w 2690"/>
                <a:gd name="T67" fmla="*/ 367 h 1174"/>
                <a:gd name="T68" fmla="*/ 1022 w 2690"/>
                <a:gd name="T69" fmla="*/ 1062 h 1174"/>
                <a:gd name="T70" fmla="*/ 793 w 2690"/>
                <a:gd name="T71" fmla="*/ 1133 h 1174"/>
                <a:gd name="T72" fmla="*/ 698 w 2690"/>
                <a:gd name="T73" fmla="*/ 853 h 1174"/>
                <a:gd name="T74" fmla="*/ 762 w 2690"/>
                <a:gd name="T75" fmla="*/ 249 h 1174"/>
                <a:gd name="T76" fmla="*/ 767 w 2690"/>
                <a:gd name="T77" fmla="*/ 235 h 1174"/>
                <a:gd name="T78" fmla="*/ 799 w 2690"/>
                <a:gd name="T79" fmla="*/ 247 h 1174"/>
                <a:gd name="T80" fmla="*/ 311 w 2690"/>
                <a:gd name="T81" fmla="*/ 338 h 1174"/>
                <a:gd name="T82" fmla="*/ 106 w 2690"/>
                <a:gd name="T83" fmla="*/ 289 h 1174"/>
                <a:gd name="T84" fmla="*/ 62 w 2690"/>
                <a:gd name="T85" fmla="*/ 137 h 1174"/>
                <a:gd name="T86" fmla="*/ 177 w 2690"/>
                <a:gd name="T87" fmla="*/ 13 h 1174"/>
                <a:gd name="T88" fmla="*/ 301 w 2690"/>
                <a:gd name="T89" fmla="*/ 4 h 1174"/>
                <a:gd name="T90" fmla="*/ 512 w 2690"/>
                <a:gd name="T91" fmla="*/ 148 h 1174"/>
                <a:gd name="T92" fmla="*/ 626 w 2690"/>
                <a:gd name="T93" fmla="*/ 433 h 1174"/>
                <a:gd name="T94" fmla="*/ 590 w 2690"/>
                <a:gd name="T95" fmla="*/ 815 h 1174"/>
                <a:gd name="T96" fmla="*/ 406 w 2690"/>
                <a:gd name="T97" fmla="*/ 1104 h 1174"/>
                <a:gd name="T98" fmla="*/ 184 w 2690"/>
                <a:gd name="T99" fmla="*/ 1166 h 1174"/>
                <a:gd name="T100" fmla="*/ 53 w 2690"/>
                <a:gd name="T101" fmla="*/ 1048 h 1174"/>
                <a:gd name="T102" fmla="*/ 1 w 2690"/>
                <a:gd name="T103" fmla="*/ 707 h 1174"/>
                <a:gd name="T104" fmla="*/ 145 w 2690"/>
                <a:gd name="T105" fmla="*/ 206 h 1174"/>
                <a:gd name="T106" fmla="*/ 335 w 2690"/>
                <a:gd name="T107" fmla="*/ 211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0" h="1174">
                  <a:moveTo>
                    <a:pt x="304" y="351"/>
                  </a:moveTo>
                  <a:lnTo>
                    <a:pt x="304" y="351"/>
                  </a:lnTo>
                  <a:lnTo>
                    <a:pt x="305" y="351"/>
                  </a:lnTo>
                  <a:lnTo>
                    <a:pt x="302" y="354"/>
                  </a:lnTo>
                  <a:lnTo>
                    <a:pt x="301" y="357"/>
                  </a:lnTo>
                  <a:lnTo>
                    <a:pt x="291" y="376"/>
                  </a:lnTo>
                  <a:lnTo>
                    <a:pt x="283" y="393"/>
                  </a:lnTo>
                  <a:lnTo>
                    <a:pt x="270" y="427"/>
                  </a:lnTo>
                  <a:lnTo>
                    <a:pt x="260" y="463"/>
                  </a:lnTo>
                  <a:lnTo>
                    <a:pt x="245" y="528"/>
                  </a:lnTo>
                  <a:lnTo>
                    <a:pt x="221" y="658"/>
                  </a:lnTo>
                  <a:lnTo>
                    <a:pt x="217" y="724"/>
                  </a:lnTo>
                  <a:lnTo>
                    <a:pt x="216" y="750"/>
                  </a:lnTo>
                  <a:lnTo>
                    <a:pt x="216" y="776"/>
                  </a:lnTo>
                  <a:lnTo>
                    <a:pt x="217" y="822"/>
                  </a:lnTo>
                  <a:lnTo>
                    <a:pt x="226" y="895"/>
                  </a:lnTo>
                  <a:lnTo>
                    <a:pt x="240" y="941"/>
                  </a:lnTo>
                  <a:lnTo>
                    <a:pt x="250" y="961"/>
                  </a:lnTo>
                  <a:lnTo>
                    <a:pt x="255" y="967"/>
                  </a:lnTo>
                  <a:lnTo>
                    <a:pt x="260" y="971"/>
                  </a:lnTo>
                  <a:lnTo>
                    <a:pt x="266" y="973"/>
                  </a:lnTo>
                  <a:lnTo>
                    <a:pt x="266" y="970"/>
                  </a:lnTo>
                  <a:lnTo>
                    <a:pt x="255" y="959"/>
                  </a:lnTo>
                  <a:lnTo>
                    <a:pt x="250" y="956"/>
                  </a:lnTo>
                  <a:lnTo>
                    <a:pt x="253" y="951"/>
                  </a:lnTo>
                  <a:lnTo>
                    <a:pt x="259" y="947"/>
                  </a:lnTo>
                  <a:lnTo>
                    <a:pt x="266" y="940"/>
                  </a:lnTo>
                  <a:lnTo>
                    <a:pt x="275" y="933"/>
                  </a:lnTo>
                  <a:lnTo>
                    <a:pt x="309" y="897"/>
                  </a:lnTo>
                  <a:lnTo>
                    <a:pt x="361" y="812"/>
                  </a:lnTo>
                  <a:lnTo>
                    <a:pt x="380" y="764"/>
                  </a:lnTo>
                  <a:lnTo>
                    <a:pt x="387" y="740"/>
                  </a:lnTo>
                  <a:lnTo>
                    <a:pt x="394" y="717"/>
                  </a:lnTo>
                  <a:lnTo>
                    <a:pt x="409" y="650"/>
                  </a:lnTo>
                  <a:lnTo>
                    <a:pt x="417" y="551"/>
                  </a:lnTo>
                  <a:lnTo>
                    <a:pt x="414" y="485"/>
                  </a:lnTo>
                  <a:lnTo>
                    <a:pt x="412" y="450"/>
                  </a:lnTo>
                  <a:lnTo>
                    <a:pt x="407" y="429"/>
                  </a:lnTo>
                  <a:lnTo>
                    <a:pt x="403" y="406"/>
                  </a:lnTo>
                  <a:lnTo>
                    <a:pt x="396" y="381"/>
                  </a:lnTo>
                  <a:lnTo>
                    <a:pt x="378" y="337"/>
                  </a:lnTo>
                  <a:lnTo>
                    <a:pt x="342" y="279"/>
                  </a:lnTo>
                  <a:lnTo>
                    <a:pt x="306" y="243"/>
                  </a:lnTo>
                  <a:lnTo>
                    <a:pt x="296" y="236"/>
                  </a:lnTo>
                  <a:lnTo>
                    <a:pt x="263" y="217"/>
                  </a:lnTo>
                  <a:lnTo>
                    <a:pt x="246" y="213"/>
                  </a:lnTo>
                  <a:lnTo>
                    <a:pt x="242" y="216"/>
                  </a:lnTo>
                  <a:lnTo>
                    <a:pt x="242" y="219"/>
                  </a:lnTo>
                  <a:lnTo>
                    <a:pt x="246" y="219"/>
                  </a:lnTo>
                  <a:lnTo>
                    <a:pt x="253" y="217"/>
                  </a:lnTo>
                  <a:lnTo>
                    <a:pt x="265" y="206"/>
                  </a:lnTo>
                  <a:lnTo>
                    <a:pt x="268" y="199"/>
                  </a:lnTo>
                  <a:lnTo>
                    <a:pt x="273" y="183"/>
                  </a:lnTo>
                  <a:lnTo>
                    <a:pt x="268" y="150"/>
                  </a:lnTo>
                  <a:lnTo>
                    <a:pt x="259" y="134"/>
                  </a:lnTo>
                  <a:lnTo>
                    <a:pt x="250" y="127"/>
                  </a:lnTo>
                  <a:lnTo>
                    <a:pt x="253" y="124"/>
                  </a:lnTo>
                  <a:lnTo>
                    <a:pt x="299" y="124"/>
                  </a:lnTo>
                  <a:lnTo>
                    <a:pt x="390" y="108"/>
                  </a:lnTo>
                  <a:lnTo>
                    <a:pt x="435" y="98"/>
                  </a:lnTo>
                  <a:lnTo>
                    <a:pt x="573" y="63"/>
                  </a:lnTo>
                  <a:lnTo>
                    <a:pt x="711" y="36"/>
                  </a:lnTo>
                  <a:lnTo>
                    <a:pt x="763" y="30"/>
                  </a:lnTo>
                  <a:lnTo>
                    <a:pt x="839" y="36"/>
                  </a:lnTo>
                  <a:lnTo>
                    <a:pt x="887" y="55"/>
                  </a:lnTo>
                  <a:lnTo>
                    <a:pt x="908" y="70"/>
                  </a:lnTo>
                  <a:lnTo>
                    <a:pt x="926" y="89"/>
                  </a:lnTo>
                  <a:lnTo>
                    <a:pt x="943" y="109"/>
                  </a:lnTo>
                  <a:lnTo>
                    <a:pt x="953" y="131"/>
                  </a:lnTo>
                  <a:lnTo>
                    <a:pt x="963" y="152"/>
                  </a:lnTo>
                  <a:lnTo>
                    <a:pt x="970" y="177"/>
                  </a:lnTo>
                  <a:lnTo>
                    <a:pt x="978" y="227"/>
                  </a:lnTo>
                  <a:lnTo>
                    <a:pt x="975" y="306"/>
                  </a:lnTo>
                  <a:lnTo>
                    <a:pt x="970" y="357"/>
                  </a:lnTo>
                  <a:lnTo>
                    <a:pt x="950" y="505"/>
                  </a:lnTo>
                  <a:lnTo>
                    <a:pt x="929" y="655"/>
                  </a:lnTo>
                  <a:lnTo>
                    <a:pt x="920" y="720"/>
                  </a:lnTo>
                  <a:lnTo>
                    <a:pt x="914" y="851"/>
                  </a:lnTo>
                  <a:lnTo>
                    <a:pt x="917" y="917"/>
                  </a:lnTo>
                  <a:lnTo>
                    <a:pt x="920" y="943"/>
                  </a:lnTo>
                  <a:lnTo>
                    <a:pt x="926" y="967"/>
                  </a:lnTo>
                  <a:lnTo>
                    <a:pt x="927" y="973"/>
                  </a:lnTo>
                  <a:lnTo>
                    <a:pt x="930" y="979"/>
                  </a:lnTo>
                  <a:lnTo>
                    <a:pt x="932" y="980"/>
                  </a:lnTo>
                  <a:lnTo>
                    <a:pt x="933" y="980"/>
                  </a:lnTo>
                  <a:lnTo>
                    <a:pt x="927" y="969"/>
                  </a:lnTo>
                  <a:lnTo>
                    <a:pt x="914" y="957"/>
                  </a:lnTo>
                  <a:lnTo>
                    <a:pt x="904" y="948"/>
                  </a:lnTo>
                  <a:lnTo>
                    <a:pt x="904" y="941"/>
                  </a:lnTo>
                  <a:lnTo>
                    <a:pt x="888" y="937"/>
                  </a:lnTo>
                  <a:lnTo>
                    <a:pt x="852" y="940"/>
                  </a:lnTo>
                  <a:lnTo>
                    <a:pt x="845" y="940"/>
                  </a:lnTo>
                  <a:lnTo>
                    <a:pt x="847" y="935"/>
                  </a:lnTo>
                  <a:lnTo>
                    <a:pt x="849" y="933"/>
                  </a:lnTo>
                  <a:lnTo>
                    <a:pt x="857" y="925"/>
                  </a:lnTo>
                  <a:lnTo>
                    <a:pt x="862" y="917"/>
                  </a:lnTo>
                  <a:lnTo>
                    <a:pt x="871" y="904"/>
                  </a:lnTo>
                  <a:lnTo>
                    <a:pt x="880" y="892"/>
                  </a:lnTo>
                  <a:lnTo>
                    <a:pt x="921" y="823"/>
                  </a:lnTo>
                  <a:lnTo>
                    <a:pt x="992" y="678"/>
                  </a:lnTo>
                  <a:lnTo>
                    <a:pt x="1025" y="604"/>
                  </a:lnTo>
                  <a:lnTo>
                    <a:pt x="1093" y="449"/>
                  </a:lnTo>
                  <a:lnTo>
                    <a:pt x="1155" y="291"/>
                  </a:lnTo>
                  <a:lnTo>
                    <a:pt x="1182" y="213"/>
                  </a:lnTo>
                  <a:lnTo>
                    <a:pt x="1207" y="134"/>
                  </a:lnTo>
                  <a:lnTo>
                    <a:pt x="1214" y="116"/>
                  </a:lnTo>
                  <a:lnTo>
                    <a:pt x="1228" y="92"/>
                  </a:lnTo>
                  <a:lnTo>
                    <a:pt x="1243" y="80"/>
                  </a:lnTo>
                  <a:lnTo>
                    <a:pt x="1261" y="79"/>
                  </a:lnTo>
                  <a:lnTo>
                    <a:pt x="1325" y="108"/>
                  </a:lnTo>
                  <a:lnTo>
                    <a:pt x="1421" y="163"/>
                  </a:lnTo>
                  <a:lnTo>
                    <a:pt x="1418" y="199"/>
                  </a:lnTo>
                  <a:lnTo>
                    <a:pt x="1411" y="237"/>
                  </a:lnTo>
                  <a:lnTo>
                    <a:pt x="1391" y="363"/>
                  </a:lnTo>
                  <a:lnTo>
                    <a:pt x="1377" y="491"/>
                  </a:lnTo>
                  <a:lnTo>
                    <a:pt x="1372" y="551"/>
                  </a:lnTo>
                  <a:lnTo>
                    <a:pt x="1372" y="675"/>
                  </a:lnTo>
                  <a:lnTo>
                    <a:pt x="1381" y="735"/>
                  </a:lnTo>
                  <a:lnTo>
                    <a:pt x="1385" y="754"/>
                  </a:lnTo>
                  <a:lnTo>
                    <a:pt x="1389" y="773"/>
                  </a:lnTo>
                  <a:lnTo>
                    <a:pt x="1395" y="793"/>
                  </a:lnTo>
                  <a:lnTo>
                    <a:pt x="1410" y="823"/>
                  </a:lnTo>
                  <a:lnTo>
                    <a:pt x="1423" y="839"/>
                  </a:lnTo>
                  <a:lnTo>
                    <a:pt x="1433" y="845"/>
                  </a:lnTo>
                  <a:lnTo>
                    <a:pt x="1438" y="846"/>
                  </a:lnTo>
                  <a:lnTo>
                    <a:pt x="1446" y="845"/>
                  </a:lnTo>
                  <a:lnTo>
                    <a:pt x="1487" y="835"/>
                  </a:lnTo>
                  <a:lnTo>
                    <a:pt x="1570" y="806"/>
                  </a:lnTo>
                  <a:lnTo>
                    <a:pt x="1611" y="789"/>
                  </a:lnTo>
                  <a:lnTo>
                    <a:pt x="1685" y="761"/>
                  </a:lnTo>
                  <a:lnTo>
                    <a:pt x="1835" y="717"/>
                  </a:lnTo>
                  <a:lnTo>
                    <a:pt x="1911" y="698"/>
                  </a:lnTo>
                  <a:lnTo>
                    <a:pt x="1944" y="692"/>
                  </a:lnTo>
                  <a:lnTo>
                    <a:pt x="1977" y="686"/>
                  </a:lnTo>
                  <a:lnTo>
                    <a:pt x="2056" y="675"/>
                  </a:lnTo>
                  <a:lnTo>
                    <a:pt x="2215" y="665"/>
                  </a:lnTo>
                  <a:lnTo>
                    <a:pt x="2294" y="668"/>
                  </a:lnTo>
                  <a:lnTo>
                    <a:pt x="2321" y="671"/>
                  </a:lnTo>
                  <a:lnTo>
                    <a:pt x="2350" y="674"/>
                  </a:lnTo>
                  <a:lnTo>
                    <a:pt x="2411" y="682"/>
                  </a:lnTo>
                  <a:lnTo>
                    <a:pt x="2498" y="705"/>
                  </a:lnTo>
                  <a:lnTo>
                    <a:pt x="2556" y="728"/>
                  </a:lnTo>
                  <a:lnTo>
                    <a:pt x="2582" y="743"/>
                  </a:lnTo>
                  <a:lnTo>
                    <a:pt x="2601" y="754"/>
                  </a:lnTo>
                  <a:lnTo>
                    <a:pt x="2619" y="766"/>
                  </a:lnTo>
                  <a:lnTo>
                    <a:pt x="2634" y="779"/>
                  </a:lnTo>
                  <a:lnTo>
                    <a:pt x="2650" y="792"/>
                  </a:lnTo>
                  <a:lnTo>
                    <a:pt x="2668" y="810"/>
                  </a:lnTo>
                  <a:lnTo>
                    <a:pt x="2689" y="852"/>
                  </a:lnTo>
                  <a:lnTo>
                    <a:pt x="2690" y="894"/>
                  </a:lnTo>
                  <a:lnTo>
                    <a:pt x="2676" y="931"/>
                  </a:lnTo>
                  <a:lnTo>
                    <a:pt x="2650" y="961"/>
                  </a:lnTo>
                  <a:lnTo>
                    <a:pt x="2614" y="982"/>
                  </a:lnTo>
                  <a:lnTo>
                    <a:pt x="2572" y="984"/>
                  </a:lnTo>
                  <a:lnTo>
                    <a:pt x="2527" y="970"/>
                  </a:lnTo>
                  <a:lnTo>
                    <a:pt x="2506" y="953"/>
                  </a:lnTo>
                  <a:lnTo>
                    <a:pt x="2506" y="953"/>
                  </a:lnTo>
                  <a:lnTo>
                    <a:pt x="2503" y="948"/>
                  </a:lnTo>
                  <a:lnTo>
                    <a:pt x="2498" y="944"/>
                  </a:lnTo>
                  <a:lnTo>
                    <a:pt x="2480" y="931"/>
                  </a:lnTo>
                  <a:lnTo>
                    <a:pt x="2439" y="912"/>
                  </a:lnTo>
                  <a:lnTo>
                    <a:pt x="2375" y="895"/>
                  </a:lnTo>
                  <a:lnTo>
                    <a:pt x="2330" y="888"/>
                  </a:lnTo>
                  <a:lnTo>
                    <a:pt x="2307" y="885"/>
                  </a:lnTo>
                  <a:lnTo>
                    <a:pt x="2285" y="884"/>
                  </a:lnTo>
                  <a:lnTo>
                    <a:pt x="2218" y="881"/>
                  </a:lnTo>
                  <a:lnTo>
                    <a:pt x="2084" y="888"/>
                  </a:lnTo>
                  <a:lnTo>
                    <a:pt x="2017" y="898"/>
                  </a:lnTo>
                  <a:lnTo>
                    <a:pt x="1989" y="902"/>
                  </a:lnTo>
                  <a:lnTo>
                    <a:pt x="1960" y="908"/>
                  </a:lnTo>
                  <a:lnTo>
                    <a:pt x="1891" y="924"/>
                  </a:lnTo>
                  <a:lnTo>
                    <a:pt x="1754" y="966"/>
                  </a:lnTo>
                  <a:lnTo>
                    <a:pt x="1688" y="990"/>
                  </a:lnTo>
                  <a:lnTo>
                    <a:pt x="1626" y="1015"/>
                  </a:lnTo>
                  <a:lnTo>
                    <a:pt x="1531" y="1046"/>
                  </a:lnTo>
                  <a:lnTo>
                    <a:pt x="1464" y="1058"/>
                  </a:lnTo>
                  <a:lnTo>
                    <a:pt x="1431" y="1058"/>
                  </a:lnTo>
                  <a:lnTo>
                    <a:pt x="1404" y="1055"/>
                  </a:lnTo>
                  <a:lnTo>
                    <a:pt x="1377" y="1049"/>
                  </a:lnTo>
                  <a:lnTo>
                    <a:pt x="1346" y="1038"/>
                  </a:lnTo>
                  <a:lnTo>
                    <a:pt x="1306" y="1019"/>
                  </a:lnTo>
                  <a:lnTo>
                    <a:pt x="1281" y="999"/>
                  </a:lnTo>
                  <a:lnTo>
                    <a:pt x="1261" y="980"/>
                  </a:lnTo>
                  <a:lnTo>
                    <a:pt x="1230" y="938"/>
                  </a:lnTo>
                  <a:lnTo>
                    <a:pt x="1194" y="868"/>
                  </a:lnTo>
                  <a:lnTo>
                    <a:pt x="1178" y="817"/>
                  </a:lnTo>
                  <a:lnTo>
                    <a:pt x="1172" y="790"/>
                  </a:lnTo>
                  <a:lnTo>
                    <a:pt x="1166" y="763"/>
                  </a:lnTo>
                  <a:lnTo>
                    <a:pt x="1158" y="691"/>
                  </a:lnTo>
                  <a:lnTo>
                    <a:pt x="1158" y="544"/>
                  </a:lnTo>
                  <a:lnTo>
                    <a:pt x="1162" y="471"/>
                  </a:lnTo>
                  <a:lnTo>
                    <a:pt x="1176" y="334"/>
                  </a:lnTo>
                  <a:lnTo>
                    <a:pt x="1198" y="200"/>
                  </a:lnTo>
                  <a:lnTo>
                    <a:pt x="1202" y="178"/>
                  </a:lnTo>
                  <a:lnTo>
                    <a:pt x="1205" y="158"/>
                  </a:lnTo>
                  <a:lnTo>
                    <a:pt x="1205" y="158"/>
                  </a:lnTo>
                  <a:lnTo>
                    <a:pt x="1207" y="161"/>
                  </a:lnTo>
                  <a:lnTo>
                    <a:pt x="1254" y="178"/>
                  </a:lnTo>
                  <a:lnTo>
                    <a:pt x="1351" y="211"/>
                  </a:lnTo>
                  <a:lnTo>
                    <a:pt x="1400" y="223"/>
                  </a:lnTo>
                  <a:lnTo>
                    <a:pt x="1410" y="206"/>
                  </a:lnTo>
                  <a:lnTo>
                    <a:pt x="1411" y="201"/>
                  </a:lnTo>
                  <a:lnTo>
                    <a:pt x="1385" y="285"/>
                  </a:lnTo>
                  <a:lnTo>
                    <a:pt x="1355" y="367"/>
                  </a:lnTo>
                  <a:lnTo>
                    <a:pt x="1292" y="531"/>
                  </a:lnTo>
                  <a:lnTo>
                    <a:pt x="1221" y="694"/>
                  </a:lnTo>
                  <a:lnTo>
                    <a:pt x="1184" y="776"/>
                  </a:lnTo>
                  <a:lnTo>
                    <a:pt x="1103" y="938"/>
                  </a:lnTo>
                  <a:lnTo>
                    <a:pt x="1055" y="1016"/>
                  </a:lnTo>
                  <a:lnTo>
                    <a:pt x="1022" y="1062"/>
                  </a:lnTo>
                  <a:lnTo>
                    <a:pt x="959" y="1124"/>
                  </a:lnTo>
                  <a:lnTo>
                    <a:pt x="908" y="1150"/>
                  </a:lnTo>
                  <a:lnTo>
                    <a:pt x="878" y="1154"/>
                  </a:lnTo>
                  <a:lnTo>
                    <a:pt x="848" y="1151"/>
                  </a:lnTo>
                  <a:lnTo>
                    <a:pt x="818" y="1146"/>
                  </a:lnTo>
                  <a:lnTo>
                    <a:pt x="793" y="1133"/>
                  </a:lnTo>
                  <a:lnTo>
                    <a:pt x="770" y="1115"/>
                  </a:lnTo>
                  <a:lnTo>
                    <a:pt x="753" y="1098"/>
                  </a:lnTo>
                  <a:lnTo>
                    <a:pt x="727" y="1055"/>
                  </a:lnTo>
                  <a:lnTo>
                    <a:pt x="707" y="979"/>
                  </a:lnTo>
                  <a:lnTo>
                    <a:pt x="703" y="930"/>
                  </a:lnTo>
                  <a:lnTo>
                    <a:pt x="698" y="853"/>
                  </a:lnTo>
                  <a:lnTo>
                    <a:pt x="705" y="702"/>
                  </a:lnTo>
                  <a:lnTo>
                    <a:pt x="714" y="627"/>
                  </a:lnTo>
                  <a:lnTo>
                    <a:pt x="736" y="482"/>
                  </a:lnTo>
                  <a:lnTo>
                    <a:pt x="756" y="337"/>
                  </a:lnTo>
                  <a:lnTo>
                    <a:pt x="760" y="294"/>
                  </a:lnTo>
                  <a:lnTo>
                    <a:pt x="762" y="249"/>
                  </a:lnTo>
                  <a:lnTo>
                    <a:pt x="762" y="243"/>
                  </a:lnTo>
                  <a:lnTo>
                    <a:pt x="762" y="236"/>
                  </a:lnTo>
                  <a:lnTo>
                    <a:pt x="760" y="232"/>
                  </a:lnTo>
                  <a:lnTo>
                    <a:pt x="762" y="230"/>
                  </a:lnTo>
                  <a:lnTo>
                    <a:pt x="764" y="232"/>
                  </a:lnTo>
                  <a:lnTo>
                    <a:pt x="767" y="235"/>
                  </a:lnTo>
                  <a:lnTo>
                    <a:pt x="773" y="240"/>
                  </a:lnTo>
                  <a:lnTo>
                    <a:pt x="780" y="245"/>
                  </a:lnTo>
                  <a:lnTo>
                    <a:pt x="787" y="247"/>
                  </a:lnTo>
                  <a:lnTo>
                    <a:pt x="795" y="249"/>
                  </a:lnTo>
                  <a:lnTo>
                    <a:pt x="798" y="249"/>
                  </a:lnTo>
                  <a:lnTo>
                    <a:pt x="799" y="247"/>
                  </a:lnTo>
                  <a:lnTo>
                    <a:pt x="772" y="245"/>
                  </a:lnTo>
                  <a:lnTo>
                    <a:pt x="746" y="249"/>
                  </a:lnTo>
                  <a:lnTo>
                    <a:pt x="613" y="275"/>
                  </a:lnTo>
                  <a:lnTo>
                    <a:pt x="482" y="308"/>
                  </a:lnTo>
                  <a:lnTo>
                    <a:pt x="414" y="324"/>
                  </a:lnTo>
                  <a:lnTo>
                    <a:pt x="311" y="338"/>
                  </a:lnTo>
                  <a:lnTo>
                    <a:pt x="242" y="340"/>
                  </a:lnTo>
                  <a:lnTo>
                    <a:pt x="207" y="335"/>
                  </a:lnTo>
                  <a:lnTo>
                    <a:pt x="181" y="328"/>
                  </a:lnTo>
                  <a:lnTo>
                    <a:pt x="144" y="315"/>
                  </a:lnTo>
                  <a:lnTo>
                    <a:pt x="121" y="299"/>
                  </a:lnTo>
                  <a:lnTo>
                    <a:pt x="106" y="289"/>
                  </a:lnTo>
                  <a:lnTo>
                    <a:pt x="85" y="262"/>
                  </a:lnTo>
                  <a:lnTo>
                    <a:pt x="67" y="232"/>
                  </a:lnTo>
                  <a:lnTo>
                    <a:pt x="59" y="199"/>
                  </a:lnTo>
                  <a:lnTo>
                    <a:pt x="57" y="181"/>
                  </a:lnTo>
                  <a:lnTo>
                    <a:pt x="59" y="158"/>
                  </a:lnTo>
                  <a:lnTo>
                    <a:pt x="62" y="137"/>
                  </a:lnTo>
                  <a:lnTo>
                    <a:pt x="69" y="116"/>
                  </a:lnTo>
                  <a:lnTo>
                    <a:pt x="77" y="98"/>
                  </a:lnTo>
                  <a:lnTo>
                    <a:pt x="86" y="82"/>
                  </a:lnTo>
                  <a:lnTo>
                    <a:pt x="112" y="53"/>
                  </a:lnTo>
                  <a:lnTo>
                    <a:pt x="142" y="30"/>
                  </a:lnTo>
                  <a:lnTo>
                    <a:pt x="177" y="13"/>
                  </a:lnTo>
                  <a:lnTo>
                    <a:pt x="196" y="7"/>
                  </a:lnTo>
                  <a:lnTo>
                    <a:pt x="214" y="4"/>
                  </a:lnTo>
                  <a:lnTo>
                    <a:pt x="233" y="1"/>
                  </a:lnTo>
                  <a:lnTo>
                    <a:pt x="253" y="0"/>
                  </a:lnTo>
                  <a:lnTo>
                    <a:pt x="275" y="1"/>
                  </a:lnTo>
                  <a:lnTo>
                    <a:pt x="301" y="4"/>
                  </a:lnTo>
                  <a:lnTo>
                    <a:pt x="350" y="20"/>
                  </a:lnTo>
                  <a:lnTo>
                    <a:pt x="417" y="57"/>
                  </a:lnTo>
                  <a:lnTo>
                    <a:pt x="458" y="89"/>
                  </a:lnTo>
                  <a:lnTo>
                    <a:pt x="474" y="105"/>
                  </a:lnTo>
                  <a:lnTo>
                    <a:pt x="489" y="122"/>
                  </a:lnTo>
                  <a:lnTo>
                    <a:pt x="512" y="148"/>
                  </a:lnTo>
                  <a:lnTo>
                    <a:pt x="553" y="206"/>
                  </a:lnTo>
                  <a:lnTo>
                    <a:pt x="583" y="269"/>
                  </a:lnTo>
                  <a:lnTo>
                    <a:pt x="607" y="334"/>
                  </a:lnTo>
                  <a:lnTo>
                    <a:pt x="615" y="368"/>
                  </a:lnTo>
                  <a:lnTo>
                    <a:pt x="620" y="400"/>
                  </a:lnTo>
                  <a:lnTo>
                    <a:pt x="626" y="433"/>
                  </a:lnTo>
                  <a:lnTo>
                    <a:pt x="631" y="476"/>
                  </a:lnTo>
                  <a:lnTo>
                    <a:pt x="632" y="564"/>
                  </a:lnTo>
                  <a:lnTo>
                    <a:pt x="625" y="652"/>
                  </a:lnTo>
                  <a:lnTo>
                    <a:pt x="610" y="738"/>
                  </a:lnTo>
                  <a:lnTo>
                    <a:pt x="600" y="781"/>
                  </a:lnTo>
                  <a:lnTo>
                    <a:pt x="590" y="815"/>
                  </a:lnTo>
                  <a:lnTo>
                    <a:pt x="579" y="848"/>
                  </a:lnTo>
                  <a:lnTo>
                    <a:pt x="564" y="884"/>
                  </a:lnTo>
                  <a:lnTo>
                    <a:pt x="528" y="954"/>
                  </a:lnTo>
                  <a:lnTo>
                    <a:pt x="486" y="1019"/>
                  </a:lnTo>
                  <a:lnTo>
                    <a:pt x="435" y="1078"/>
                  </a:lnTo>
                  <a:lnTo>
                    <a:pt x="406" y="1104"/>
                  </a:lnTo>
                  <a:lnTo>
                    <a:pt x="380" y="1124"/>
                  </a:lnTo>
                  <a:lnTo>
                    <a:pt x="332" y="1154"/>
                  </a:lnTo>
                  <a:lnTo>
                    <a:pt x="302" y="1164"/>
                  </a:lnTo>
                  <a:lnTo>
                    <a:pt x="276" y="1172"/>
                  </a:lnTo>
                  <a:lnTo>
                    <a:pt x="229" y="1174"/>
                  </a:lnTo>
                  <a:lnTo>
                    <a:pt x="184" y="1166"/>
                  </a:lnTo>
                  <a:lnTo>
                    <a:pt x="141" y="1147"/>
                  </a:lnTo>
                  <a:lnTo>
                    <a:pt x="119" y="1133"/>
                  </a:lnTo>
                  <a:lnTo>
                    <a:pt x="99" y="1114"/>
                  </a:lnTo>
                  <a:lnTo>
                    <a:pt x="82" y="1092"/>
                  </a:lnTo>
                  <a:lnTo>
                    <a:pt x="66" y="1071"/>
                  </a:lnTo>
                  <a:lnTo>
                    <a:pt x="53" y="1048"/>
                  </a:lnTo>
                  <a:lnTo>
                    <a:pt x="37" y="1015"/>
                  </a:lnTo>
                  <a:lnTo>
                    <a:pt x="17" y="947"/>
                  </a:lnTo>
                  <a:lnTo>
                    <a:pt x="3" y="842"/>
                  </a:lnTo>
                  <a:lnTo>
                    <a:pt x="0" y="771"/>
                  </a:lnTo>
                  <a:lnTo>
                    <a:pt x="1" y="740"/>
                  </a:lnTo>
                  <a:lnTo>
                    <a:pt x="1" y="707"/>
                  </a:lnTo>
                  <a:lnTo>
                    <a:pt x="8" y="629"/>
                  </a:lnTo>
                  <a:lnTo>
                    <a:pt x="34" y="475"/>
                  </a:lnTo>
                  <a:lnTo>
                    <a:pt x="54" y="399"/>
                  </a:lnTo>
                  <a:lnTo>
                    <a:pt x="73" y="340"/>
                  </a:lnTo>
                  <a:lnTo>
                    <a:pt x="111" y="256"/>
                  </a:lnTo>
                  <a:lnTo>
                    <a:pt x="145" y="206"/>
                  </a:lnTo>
                  <a:lnTo>
                    <a:pt x="167" y="184"/>
                  </a:lnTo>
                  <a:lnTo>
                    <a:pt x="190" y="168"/>
                  </a:lnTo>
                  <a:lnTo>
                    <a:pt x="233" y="154"/>
                  </a:lnTo>
                  <a:lnTo>
                    <a:pt x="275" y="160"/>
                  </a:lnTo>
                  <a:lnTo>
                    <a:pt x="309" y="180"/>
                  </a:lnTo>
                  <a:lnTo>
                    <a:pt x="335" y="211"/>
                  </a:lnTo>
                  <a:lnTo>
                    <a:pt x="348" y="250"/>
                  </a:lnTo>
                  <a:lnTo>
                    <a:pt x="345" y="292"/>
                  </a:lnTo>
                  <a:lnTo>
                    <a:pt x="324" y="332"/>
                  </a:lnTo>
                  <a:lnTo>
                    <a:pt x="304" y="351"/>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432032" y="3535362"/>
              <a:ext cx="790575" cy="1319213"/>
            </a:xfrm>
            <a:custGeom>
              <a:avLst/>
              <a:gdLst>
                <a:gd name="T0" fmla="*/ 224 w 1493"/>
                <a:gd name="T1" fmla="*/ 469 h 2494"/>
                <a:gd name="T2" fmla="*/ 240 w 1493"/>
                <a:gd name="T3" fmla="*/ 1061 h 2494"/>
                <a:gd name="T4" fmla="*/ 289 w 1493"/>
                <a:gd name="T5" fmla="*/ 1272 h 2494"/>
                <a:gd name="T6" fmla="*/ 366 w 1493"/>
                <a:gd name="T7" fmla="*/ 1408 h 2494"/>
                <a:gd name="T8" fmla="*/ 408 w 1493"/>
                <a:gd name="T9" fmla="*/ 1422 h 2494"/>
                <a:gd name="T10" fmla="*/ 588 w 1493"/>
                <a:gd name="T11" fmla="*/ 1245 h 2494"/>
                <a:gd name="T12" fmla="*/ 827 w 1493"/>
                <a:gd name="T13" fmla="*/ 796 h 2494"/>
                <a:gd name="T14" fmla="*/ 955 w 1493"/>
                <a:gd name="T15" fmla="*/ 352 h 2494"/>
                <a:gd name="T16" fmla="*/ 1009 w 1493"/>
                <a:gd name="T17" fmla="*/ 213 h 2494"/>
                <a:gd name="T18" fmla="*/ 1192 w 1493"/>
                <a:gd name="T19" fmla="*/ 285 h 2494"/>
                <a:gd name="T20" fmla="*/ 1206 w 1493"/>
                <a:gd name="T21" fmla="*/ 494 h 2494"/>
                <a:gd name="T22" fmla="*/ 1190 w 1493"/>
                <a:gd name="T23" fmla="*/ 1302 h 2494"/>
                <a:gd name="T24" fmla="*/ 1156 w 1493"/>
                <a:gd name="T25" fmla="*/ 2029 h 2494"/>
                <a:gd name="T26" fmla="*/ 1108 w 1493"/>
                <a:gd name="T27" fmla="*/ 2216 h 2494"/>
                <a:gd name="T28" fmla="*/ 964 w 1493"/>
                <a:gd name="T29" fmla="*/ 2429 h 2494"/>
                <a:gd name="T30" fmla="*/ 856 w 1493"/>
                <a:gd name="T31" fmla="*/ 2486 h 2494"/>
                <a:gd name="T32" fmla="*/ 709 w 1493"/>
                <a:gd name="T33" fmla="*/ 2481 h 2494"/>
                <a:gd name="T34" fmla="*/ 623 w 1493"/>
                <a:gd name="T35" fmla="*/ 2429 h 2494"/>
                <a:gd name="T36" fmla="*/ 545 w 1493"/>
                <a:gd name="T37" fmla="*/ 2267 h 2494"/>
                <a:gd name="T38" fmla="*/ 572 w 1493"/>
                <a:gd name="T39" fmla="*/ 2058 h 2494"/>
                <a:gd name="T40" fmla="*/ 687 w 1493"/>
                <a:gd name="T41" fmla="*/ 1844 h 2494"/>
                <a:gd name="T42" fmla="*/ 925 w 1493"/>
                <a:gd name="T43" fmla="*/ 1608 h 2494"/>
                <a:gd name="T44" fmla="*/ 1062 w 1493"/>
                <a:gd name="T45" fmla="*/ 1526 h 2494"/>
                <a:gd name="T46" fmla="*/ 1297 w 1493"/>
                <a:gd name="T47" fmla="*/ 1469 h 2494"/>
                <a:gd name="T48" fmla="*/ 1462 w 1493"/>
                <a:gd name="T49" fmla="*/ 1513 h 2494"/>
                <a:gd name="T50" fmla="*/ 1464 w 1493"/>
                <a:gd name="T51" fmla="*/ 1662 h 2494"/>
                <a:gd name="T52" fmla="*/ 1357 w 1493"/>
                <a:gd name="T53" fmla="*/ 1693 h 2494"/>
                <a:gd name="T54" fmla="*/ 1168 w 1493"/>
                <a:gd name="T55" fmla="*/ 1713 h 2494"/>
                <a:gd name="T56" fmla="*/ 1029 w 1493"/>
                <a:gd name="T57" fmla="*/ 1799 h 2494"/>
                <a:gd name="T58" fmla="*/ 850 w 1493"/>
                <a:gd name="T59" fmla="*/ 1988 h 2494"/>
                <a:gd name="T60" fmla="*/ 758 w 1493"/>
                <a:gd name="T61" fmla="*/ 2211 h 2494"/>
                <a:gd name="T62" fmla="*/ 785 w 1493"/>
                <a:gd name="T63" fmla="*/ 2281 h 2494"/>
                <a:gd name="T64" fmla="*/ 839 w 1493"/>
                <a:gd name="T65" fmla="*/ 2254 h 2494"/>
                <a:gd name="T66" fmla="*/ 916 w 1493"/>
                <a:gd name="T67" fmla="*/ 2111 h 2494"/>
                <a:gd name="T68" fmla="*/ 958 w 1493"/>
                <a:gd name="T69" fmla="*/ 1852 h 2494"/>
                <a:gd name="T70" fmla="*/ 983 w 1493"/>
                <a:gd name="T71" fmla="*/ 1038 h 2494"/>
                <a:gd name="T72" fmla="*/ 986 w 1493"/>
                <a:gd name="T73" fmla="*/ 394 h 2494"/>
                <a:gd name="T74" fmla="*/ 981 w 1493"/>
                <a:gd name="T75" fmla="*/ 332 h 2494"/>
                <a:gd name="T76" fmla="*/ 1163 w 1493"/>
                <a:gd name="T77" fmla="*/ 358 h 2494"/>
                <a:gd name="T78" fmla="*/ 1171 w 1493"/>
                <a:gd name="T79" fmla="*/ 370 h 2494"/>
                <a:gd name="T80" fmla="*/ 1063 w 1493"/>
                <a:gd name="T81" fmla="*/ 786 h 2494"/>
                <a:gd name="T82" fmla="*/ 798 w 1493"/>
                <a:gd name="T83" fmla="*/ 1320 h 2494"/>
                <a:gd name="T84" fmla="*/ 673 w 1493"/>
                <a:gd name="T85" fmla="*/ 1481 h 2494"/>
                <a:gd name="T86" fmla="*/ 434 w 1493"/>
                <a:gd name="T87" fmla="*/ 1631 h 2494"/>
                <a:gd name="T88" fmla="*/ 289 w 1493"/>
                <a:gd name="T89" fmla="*/ 1610 h 2494"/>
                <a:gd name="T90" fmla="*/ 124 w 1493"/>
                <a:gd name="T91" fmla="*/ 1435 h 2494"/>
                <a:gd name="T92" fmla="*/ 71 w 1493"/>
                <a:gd name="T93" fmla="*/ 1295 h 2494"/>
                <a:gd name="T94" fmla="*/ 9 w 1493"/>
                <a:gd name="T95" fmla="*/ 925 h 2494"/>
                <a:gd name="T96" fmla="*/ 16 w 1493"/>
                <a:gd name="T97" fmla="*/ 388 h 2494"/>
                <a:gd name="T98" fmla="*/ 68 w 1493"/>
                <a:gd name="T99" fmla="*/ 67 h 2494"/>
                <a:gd name="T100" fmla="*/ 209 w 1493"/>
                <a:gd name="T101" fmla="*/ 7 h 2494"/>
                <a:gd name="T102" fmla="*/ 274 w 1493"/>
                <a:gd name="T103" fmla="*/ 134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3" h="2494">
                  <a:moveTo>
                    <a:pt x="274" y="134"/>
                  </a:moveTo>
                  <a:lnTo>
                    <a:pt x="254" y="246"/>
                  </a:lnTo>
                  <a:lnTo>
                    <a:pt x="238" y="357"/>
                  </a:lnTo>
                  <a:lnTo>
                    <a:pt x="224" y="469"/>
                  </a:lnTo>
                  <a:lnTo>
                    <a:pt x="217" y="695"/>
                  </a:lnTo>
                  <a:lnTo>
                    <a:pt x="219" y="809"/>
                  </a:lnTo>
                  <a:lnTo>
                    <a:pt x="224" y="909"/>
                  </a:lnTo>
                  <a:lnTo>
                    <a:pt x="240" y="1061"/>
                  </a:lnTo>
                  <a:lnTo>
                    <a:pt x="257" y="1160"/>
                  </a:lnTo>
                  <a:lnTo>
                    <a:pt x="270" y="1209"/>
                  </a:lnTo>
                  <a:lnTo>
                    <a:pt x="278" y="1241"/>
                  </a:lnTo>
                  <a:lnTo>
                    <a:pt x="289" y="1272"/>
                  </a:lnTo>
                  <a:lnTo>
                    <a:pt x="301" y="1305"/>
                  </a:lnTo>
                  <a:lnTo>
                    <a:pt x="335" y="1372"/>
                  </a:lnTo>
                  <a:lnTo>
                    <a:pt x="358" y="1399"/>
                  </a:lnTo>
                  <a:lnTo>
                    <a:pt x="366" y="1408"/>
                  </a:lnTo>
                  <a:lnTo>
                    <a:pt x="385" y="1420"/>
                  </a:lnTo>
                  <a:lnTo>
                    <a:pt x="397" y="1423"/>
                  </a:lnTo>
                  <a:lnTo>
                    <a:pt x="402" y="1423"/>
                  </a:lnTo>
                  <a:lnTo>
                    <a:pt x="408" y="1422"/>
                  </a:lnTo>
                  <a:lnTo>
                    <a:pt x="435" y="1405"/>
                  </a:lnTo>
                  <a:lnTo>
                    <a:pt x="484" y="1366"/>
                  </a:lnTo>
                  <a:lnTo>
                    <a:pt x="548" y="1295"/>
                  </a:lnTo>
                  <a:lnTo>
                    <a:pt x="588" y="1245"/>
                  </a:lnTo>
                  <a:lnTo>
                    <a:pt x="624" y="1193"/>
                  </a:lnTo>
                  <a:lnTo>
                    <a:pt x="690" y="1084"/>
                  </a:lnTo>
                  <a:lnTo>
                    <a:pt x="777" y="914"/>
                  </a:lnTo>
                  <a:lnTo>
                    <a:pt x="827" y="796"/>
                  </a:lnTo>
                  <a:lnTo>
                    <a:pt x="862" y="709"/>
                  </a:lnTo>
                  <a:lnTo>
                    <a:pt x="915" y="532"/>
                  </a:lnTo>
                  <a:lnTo>
                    <a:pt x="937" y="442"/>
                  </a:lnTo>
                  <a:lnTo>
                    <a:pt x="955" y="352"/>
                  </a:lnTo>
                  <a:lnTo>
                    <a:pt x="974" y="265"/>
                  </a:lnTo>
                  <a:lnTo>
                    <a:pt x="984" y="237"/>
                  </a:lnTo>
                  <a:lnTo>
                    <a:pt x="997" y="217"/>
                  </a:lnTo>
                  <a:lnTo>
                    <a:pt x="1009" y="213"/>
                  </a:lnTo>
                  <a:lnTo>
                    <a:pt x="1063" y="227"/>
                  </a:lnTo>
                  <a:lnTo>
                    <a:pt x="1186" y="260"/>
                  </a:lnTo>
                  <a:lnTo>
                    <a:pt x="1192" y="265"/>
                  </a:lnTo>
                  <a:lnTo>
                    <a:pt x="1192" y="285"/>
                  </a:lnTo>
                  <a:lnTo>
                    <a:pt x="1193" y="293"/>
                  </a:lnTo>
                  <a:lnTo>
                    <a:pt x="1199" y="347"/>
                  </a:lnTo>
                  <a:lnTo>
                    <a:pt x="1202" y="399"/>
                  </a:lnTo>
                  <a:lnTo>
                    <a:pt x="1206" y="494"/>
                  </a:lnTo>
                  <a:lnTo>
                    <a:pt x="1206" y="685"/>
                  </a:lnTo>
                  <a:lnTo>
                    <a:pt x="1204" y="781"/>
                  </a:lnTo>
                  <a:lnTo>
                    <a:pt x="1199" y="1042"/>
                  </a:lnTo>
                  <a:lnTo>
                    <a:pt x="1190" y="1302"/>
                  </a:lnTo>
                  <a:lnTo>
                    <a:pt x="1184" y="1546"/>
                  </a:lnTo>
                  <a:lnTo>
                    <a:pt x="1177" y="1788"/>
                  </a:lnTo>
                  <a:lnTo>
                    <a:pt x="1173" y="1868"/>
                  </a:lnTo>
                  <a:lnTo>
                    <a:pt x="1156" y="2029"/>
                  </a:lnTo>
                  <a:lnTo>
                    <a:pt x="1140" y="2110"/>
                  </a:lnTo>
                  <a:lnTo>
                    <a:pt x="1132" y="2137"/>
                  </a:lnTo>
                  <a:lnTo>
                    <a:pt x="1125" y="2166"/>
                  </a:lnTo>
                  <a:lnTo>
                    <a:pt x="1108" y="2216"/>
                  </a:lnTo>
                  <a:lnTo>
                    <a:pt x="1063" y="2314"/>
                  </a:lnTo>
                  <a:lnTo>
                    <a:pt x="1033" y="2359"/>
                  </a:lnTo>
                  <a:lnTo>
                    <a:pt x="1001" y="2398"/>
                  </a:lnTo>
                  <a:lnTo>
                    <a:pt x="964" y="2429"/>
                  </a:lnTo>
                  <a:lnTo>
                    <a:pt x="944" y="2444"/>
                  </a:lnTo>
                  <a:lnTo>
                    <a:pt x="925" y="2457"/>
                  </a:lnTo>
                  <a:lnTo>
                    <a:pt x="902" y="2468"/>
                  </a:lnTo>
                  <a:lnTo>
                    <a:pt x="856" y="2486"/>
                  </a:lnTo>
                  <a:lnTo>
                    <a:pt x="807" y="2494"/>
                  </a:lnTo>
                  <a:lnTo>
                    <a:pt x="758" y="2493"/>
                  </a:lnTo>
                  <a:lnTo>
                    <a:pt x="734" y="2489"/>
                  </a:lnTo>
                  <a:lnTo>
                    <a:pt x="709" y="2481"/>
                  </a:lnTo>
                  <a:lnTo>
                    <a:pt x="685" y="2473"/>
                  </a:lnTo>
                  <a:lnTo>
                    <a:pt x="662" y="2458"/>
                  </a:lnTo>
                  <a:lnTo>
                    <a:pt x="638" y="2444"/>
                  </a:lnTo>
                  <a:lnTo>
                    <a:pt x="623" y="2429"/>
                  </a:lnTo>
                  <a:lnTo>
                    <a:pt x="595" y="2398"/>
                  </a:lnTo>
                  <a:lnTo>
                    <a:pt x="564" y="2342"/>
                  </a:lnTo>
                  <a:lnTo>
                    <a:pt x="552" y="2301"/>
                  </a:lnTo>
                  <a:lnTo>
                    <a:pt x="545" y="2267"/>
                  </a:lnTo>
                  <a:lnTo>
                    <a:pt x="543" y="2215"/>
                  </a:lnTo>
                  <a:lnTo>
                    <a:pt x="545" y="2180"/>
                  </a:lnTo>
                  <a:lnTo>
                    <a:pt x="551" y="2139"/>
                  </a:lnTo>
                  <a:lnTo>
                    <a:pt x="572" y="2058"/>
                  </a:lnTo>
                  <a:lnTo>
                    <a:pt x="604" y="1980"/>
                  </a:lnTo>
                  <a:lnTo>
                    <a:pt x="644" y="1907"/>
                  </a:lnTo>
                  <a:lnTo>
                    <a:pt x="667" y="1872"/>
                  </a:lnTo>
                  <a:lnTo>
                    <a:pt x="687" y="1844"/>
                  </a:lnTo>
                  <a:lnTo>
                    <a:pt x="709" y="1815"/>
                  </a:lnTo>
                  <a:lnTo>
                    <a:pt x="764" y="1749"/>
                  </a:lnTo>
                  <a:lnTo>
                    <a:pt x="857" y="1661"/>
                  </a:lnTo>
                  <a:lnTo>
                    <a:pt x="925" y="1608"/>
                  </a:lnTo>
                  <a:lnTo>
                    <a:pt x="960" y="1583"/>
                  </a:lnTo>
                  <a:lnTo>
                    <a:pt x="987" y="1566"/>
                  </a:lnTo>
                  <a:lnTo>
                    <a:pt x="1014" y="1550"/>
                  </a:lnTo>
                  <a:lnTo>
                    <a:pt x="1062" y="1526"/>
                  </a:lnTo>
                  <a:lnTo>
                    <a:pt x="1163" y="1488"/>
                  </a:lnTo>
                  <a:lnTo>
                    <a:pt x="1216" y="1477"/>
                  </a:lnTo>
                  <a:lnTo>
                    <a:pt x="1256" y="1471"/>
                  </a:lnTo>
                  <a:lnTo>
                    <a:pt x="1297" y="1469"/>
                  </a:lnTo>
                  <a:lnTo>
                    <a:pt x="1347" y="1472"/>
                  </a:lnTo>
                  <a:lnTo>
                    <a:pt x="1397" y="1481"/>
                  </a:lnTo>
                  <a:lnTo>
                    <a:pt x="1423" y="1487"/>
                  </a:lnTo>
                  <a:lnTo>
                    <a:pt x="1462" y="1513"/>
                  </a:lnTo>
                  <a:lnTo>
                    <a:pt x="1485" y="1547"/>
                  </a:lnTo>
                  <a:lnTo>
                    <a:pt x="1493" y="1587"/>
                  </a:lnTo>
                  <a:lnTo>
                    <a:pt x="1485" y="1628"/>
                  </a:lnTo>
                  <a:lnTo>
                    <a:pt x="1464" y="1662"/>
                  </a:lnTo>
                  <a:lnTo>
                    <a:pt x="1429" y="1687"/>
                  </a:lnTo>
                  <a:lnTo>
                    <a:pt x="1385" y="1695"/>
                  </a:lnTo>
                  <a:lnTo>
                    <a:pt x="1357" y="1693"/>
                  </a:lnTo>
                  <a:lnTo>
                    <a:pt x="1357" y="1693"/>
                  </a:lnTo>
                  <a:lnTo>
                    <a:pt x="1331" y="1687"/>
                  </a:lnTo>
                  <a:lnTo>
                    <a:pt x="1304" y="1685"/>
                  </a:lnTo>
                  <a:lnTo>
                    <a:pt x="1256" y="1688"/>
                  </a:lnTo>
                  <a:lnTo>
                    <a:pt x="1168" y="1713"/>
                  </a:lnTo>
                  <a:lnTo>
                    <a:pt x="1125" y="1736"/>
                  </a:lnTo>
                  <a:lnTo>
                    <a:pt x="1105" y="1747"/>
                  </a:lnTo>
                  <a:lnTo>
                    <a:pt x="1085" y="1759"/>
                  </a:lnTo>
                  <a:lnTo>
                    <a:pt x="1029" y="1799"/>
                  </a:lnTo>
                  <a:lnTo>
                    <a:pt x="927" y="1891"/>
                  </a:lnTo>
                  <a:lnTo>
                    <a:pt x="882" y="1943"/>
                  </a:lnTo>
                  <a:lnTo>
                    <a:pt x="866" y="1965"/>
                  </a:lnTo>
                  <a:lnTo>
                    <a:pt x="850" y="1988"/>
                  </a:lnTo>
                  <a:lnTo>
                    <a:pt x="819" y="2034"/>
                  </a:lnTo>
                  <a:lnTo>
                    <a:pt x="772" y="2136"/>
                  </a:lnTo>
                  <a:lnTo>
                    <a:pt x="761" y="2189"/>
                  </a:lnTo>
                  <a:lnTo>
                    <a:pt x="758" y="2211"/>
                  </a:lnTo>
                  <a:lnTo>
                    <a:pt x="759" y="2251"/>
                  </a:lnTo>
                  <a:lnTo>
                    <a:pt x="764" y="2271"/>
                  </a:lnTo>
                  <a:lnTo>
                    <a:pt x="770" y="2278"/>
                  </a:lnTo>
                  <a:lnTo>
                    <a:pt x="785" y="2281"/>
                  </a:lnTo>
                  <a:lnTo>
                    <a:pt x="808" y="2275"/>
                  </a:lnTo>
                  <a:lnTo>
                    <a:pt x="823" y="2267"/>
                  </a:lnTo>
                  <a:lnTo>
                    <a:pt x="830" y="2261"/>
                  </a:lnTo>
                  <a:lnTo>
                    <a:pt x="839" y="2254"/>
                  </a:lnTo>
                  <a:lnTo>
                    <a:pt x="853" y="2239"/>
                  </a:lnTo>
                  <a:lnTo>
                    <a:pt x="876" y="2206"/>
                  </a:lnTo>
                  <a:lnTo>
                    <a:pt x="903" y="2150"/>
                  </a:lnTo>
                  <a:lnTo>
                    <a:pt x="916" y="2111"/>
                  </a:lnTo>
                  <a:lnTo>
                    <a:pt x="922" y="2088"/>
                  </a:lnTo>
                  <a:lnTo>
                    <a:pt x="928" y="2067"/>
                  </a:lnTo>
                  <a:lnTo>
                    <a:pt x="942" y="1996"/>
                  </a:lnTo>
                  <a:lnTo>
                    <a:pt x="958" y="1852"/>
                  </a:lnTo>
                  <a:lnTo>
                    <a:pt x="961" y="1780"/>
                  </a:lnTo>
                  <a:lnTo>
                    <a:pt x="968" y="1539"/>
                  </a:lnTo>
                  <a:lnTo>
                    <a:pt x="974" y="1297"/>
                  </a:lnTo>
                  <a:lnTo>
                    <a:pt x="983" y="1038"/>
                  </a:lnTo>
                  <a:lnTo>
                    <a:pt x="990" y="779"/>
                  </a:lnTo>
                  <a:lnTo>
                    <a:pt x="993" y="596"/>
                  </a:lnTo>
                  <a:lnTo>
                    <a:pt x="987" y="413"/>
                  </a:lnTo>
                  <a:lnTo>
                    <a:pt x="986" y="394"/>
                  </a:lnTo>
                  <a:lnTo>
                    <a:pt x="984" y="375"/>
                  </a:lnTo>
                  <a:lnTo>
                    <a:pt x="981" y="354"/>
                  </a:lnTo>
                  <a:lnTo>
                    <a:pt x="980" y="331"/>
                  </a:lnTo>
                  <a:lnTo>
                    <a:pt x="981" y="332"/>
                  </a:lnTo>
                  <a:lnTo>
                    <a:pt x="983" y="332"/>
                  </a:lnTo>
                  <a:lnTo>
                    <a:pt x="1050" y="335"/>
                  </a:lnTo>
                  <a:lnTo>
                    <a:pt x="1130" y="350"/>
                  </a:lnTo>
                  <a:lnTo>
                    <a:pt x="1163" y="358"/>
                  </a:lnTo>
                  <a:lnTo>
                    <a:pt x="1174" y="345"/>
                  </a:lnTo>
                  <a:lnTo>
                    <a:pt x="1181" y="321"/>
                  </a:lnTo>
                  <a:lnTo>
                    <a:pt x="1176" y="345"/>
                  </a:lnTo>
                  <a:lnTo>
                    <a:pt x="1171" y="370"/>
                  </a:lnTo>
                  <a:lnTo>
                    <a:pt x="1160" y="430"/>
                  </a:lnTo>
                  <a:lnTo>
                    <a:pt x="1147" y="491"/>
                  </a:lnTo>
                  <a:lnTo>
                    <a:pt x="1124" y="590"/>
                  </a:lnTo>
                  <a:lnTo>
                    <a:pt x="1063" y="786"/>
                  </a:lnTo>
                  <a:lnTo>
                    <a:pt x="1026" y="881"/>
                  </a:lnTo>
                  <a:lnTo>
                    <a:pt x="970" y="1010"/>
                  </a:lnTo>
                  <a:lnTo>
                    <a:pt x="872" y="1200"/>
                  </a:lnTo>
                  <a:lnTo>
                    <a:pt x="798" y="1320"/>
                  </a:lnTo>
                  <a:lnTo>
                    <a:pt x="757" y="1379"/>
                  </a:lnTo>
                  <a:lnTo>
                    <a:pt x="729" y="1415"/>
                  </a:lnTo>
                  <a:lnTo>
                    <a:pt x="700" y="1451"/>
                  </a:lnTo>
                  <a:lnTo>
                    <a:pt x="673" y="1481"/>
                  </a:lnTo>
                  <a:lnTo>
                    <a:pt x="614" y="1539"/>
                  </a:lnTo>
                  <a:lnTo>
                    <a:pt x="548" y="1587"/>
                  </a:lnTo>
                  <a:lnTo>
                    <a:pt x="474" y="1622"/>
                  </a:lnTo>
                  <a:lnTo>
                    <a:pt x="434" y="1631"/>
                  </a:lnTo>
                  <a:lnTo>
                    <a:pt x="395" y="1634"/>
                  </a:lnTo>
                  <a:lnTo>
                    <a:pt x="358" y="1632"/>
                  </a:lnTo>
                  <a:lnTo>
                    <a:pt x="322" y="1622"/>
                  </a:lnTo>
                  <a:lnTo>
                    <a:pt x="289" y="1610"/>
                  </a:lnTo>
                  <a:lnTo>
                    <a:pt x="257" y="1595"/>
                  </a:lnTo>
                  <a:lnTo>
                    <a:pt x="204" y="1550"/>
                  </a:lnTo>
                  <a:lnTo>
                    <a:pt x="160" y="1495"/>
                  </a:lnTo>
                  <a:lnTo>
                    <a:pt x="124" y="1435"/>
                  </a:lnTo>
                  <a:lnTo>
                    <a:pt x="110" y="1405"/>
                  </a:lnTo>
                  <a:lnTo>
                    <a:pt x="96" y="1370"/>
                  </a:lnTo>
                  <a:lnTo>
                    <a:pt x="83" y="1334"/>
                  </a:lnTo>
                  <a:lnTo>
                    <a:pt x="71" y="1295"/>
                  </a:lnTo>
                  <a:lnTo>
                    <a:pt x="60" y="1256"/>
                  </a:lnTo>
                  <a:lnTo>
                    <a:pt x="47" y="1203"/>
                  </a:lnTo>
                  <a:lnTo>
                    <a:pt x="26" y="1092"/>
                  </a:lnTo>
                  <a:lnTo>
                    <a:pt x="9" y="925"/>
                  </a:lnTo>
                  <a:lnTo>
                    <a:pt x="3" y="814"/>
                  </a:lnTo>
                  <a:lnTo>
                    <a:pt x="0" y="692"/>
                  </a:lnTo>
                  <a:lnTo>
                    <a:pt x="6" y="509"/>
                  </a:lnTo>
                  <a:lnTo>
                    <a:pt x="16" y="388"/>
                  </a:lnTo>
                  <a:lnTo>
                    <a:pt x="24" y="328"/>
                  </a:lnTo>
                  <a:lnTo>
                    <a:pt x="41" y="210"/>
                  </a:lnTo>
                  <a:lnTo>
                    <a:pt x="62" y="95"/>
                  </a:lnTo>
                  <a:lnTo>
                    <a:pt x="68" y="67"/>
                  </a:lnTo>
                  <a:lnTo>
                    <a:pt x="94" y="29"/>
                  </a:lnTo>
                  <a:lnTo>
                    <a:pt x="129" y="7"/>
                  </a:lnTo>
                  <a:lnTo>
                    <a:pt x="169" y="0"/>
                  </a:lnTo>
                  <a:lnTo>
                    <a:pt x="209" y="7"/>
                  </a:lnTo>
                  <a:lnTo>
                    <a:pt x="244" y="29"/>
                  </a:lnTo>
                  <a:lnTo>
                    <a:pt x="268" y="62"/>
                  </a:lnTo>
                  <a:lnTo>
                    <a:pt x="277" y="108"/>
                  </a:lnTo>
                  <a:lnTo>
                    <a:pt x="274" y="13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7140057" y="4286250"/>
              <a:ext cx="915988" cy="328613"/>
            </a:xfrm>
            <a:custGeom>
              <a:avLst/>
              <a:gdLst>
                <a:gd name="T0" fmla="*/ 80 w 1730"/>
                <a:gd name="T1" fmla="*/ 410 h 621"/>
                <a:gd name="T2" fmla="*/ 153 w 1730"/>
                <a:gd name="T3" fmla="*/ 382 h 621"/>
                <a:gd name="T4" fmla="*/ 227 w 1730"/>
                <a:gd name="T5" fmla="*/ 352 h 621"/>
                <a:gd name="T6" fmla="*/ 389 w 1730"/>
                <a:gd name="T7" fmla="*/ 290 h 621"/>
                <a:gd name="T8" fmla="*/ 553 w 1730"/>
                <a:gd name="T9" fmla="*/ 233 h 621"/>
                <a:gd name="T10" fmla="*/ 657 w 1730"/>
                <a:gd name="T11" fmla="*/ 197 h 621"/>
                <a:gd name="T12" fmla="*/ 866 w 1730"/>
                <a:gd name="T13" fmla="*/ 133 h 621"/>
                <a:gd name="T14" fmla="*/ 971 w 1730"/>
                <a:gd name="T15" fmla="*/ 108 h 621"/>
                <a:gd name="T16" fmla="*/ 1019 w 1730"/>
                <a:gd name="T17" fmla="*/ 96 h 621"/>
                <a:gd name="T18" fmla="*/ 1066 w 1730"/>
                <a:gd name="T19" fmla="*/ 86 h 621"/>
                <a:gd name="T20" fmla="*/ 1199 w 1730"/>
                <a:gd name="T21" fmla="*/ 59 h 621"/>
                <a:gd name="T22" fmla="*/ 1468 w 1730"/>
                <a:gd name="T23" fmla="*/ 18 h 621"/>
                <a:gd name="T24" fmla="*/ 1603 w 1730"/>
                <a:gd name="T25" fmla="*/ 1 h 621"/>
                <a:gd name="T26" fmla="*/ 1631 w 1730"/>
                <a:gd name="T27" fmla="*/ 0 h 621"/>
                <a:gd name="T28" fmla="*/ 1675 w 1730"/>
                <a:gd name="T29" fmla="*/ 11 h 621"/>
                <a:gd name="T30" fmla="*/ 1707 w 1730"/>
                <a:gd name="T31" fmla="*/ 38 h 621"/>
                <a:gd name="T32" fmla="*/ 1726 w 1730"/>
                <a:gd name="T33" fmla="*/ 74 h 621"/>
                <a:gd name="T34" fmla="*/ 1730 w 1730"/>
                <a:gd name="T35" fmla="*/ 115 h 621"/>
                <a:gd name="T36" fmla="*/ 1721 w 1730"/>
                <a:gd name="T37" fmla="*/ 154 h 621"/>
                <a:gd name="T38" fmla="*/ 1697 w 1730"/>
                <a:gd name="T39" fmla="*/ 187 h 621"/>
                <a:gd name="T40" fmla="*/ 1657 w 1730"/>
                <a:gd name="T41" fmla="*/ 210 h 621"/>
                <a:gd name="T42" fmla="*/ 1629 w 1730"/>
                <a:gd name="T43" fmla="*/ 216 h 621"/>
                <a:gd name="T44" fmla="*/ 1629 w 1730"/>
                <a:gd name="T45" fmla="*/ 216 h 621"/>
                <a:gd name="T46" fmla="*/ 1500 w 1730"/>
                <a:gd name="T47" fmla="*/ 231 h 621"/>
                <a:gd name="T48" fmla="*/ 1242 w 1730"/>
                <a:gd name="T49" fmla="*/ 270 h 621"/>
                <a:gd name="T50" fmla="*/ 1114 w 1730"/>
                <a:gd name="T51" fmla="*/ 296 h 621"/>
                <a:gd name="T52" fmla="*/ 990 w 1730"/>
                <a:gd name="T53" fmla="*/ 325 h 621"/>
                <a:gd name="T54" fmla="*/ 745 w 1730"/>
                <a:gd name="T55" fmla="*/ 394 h 621"/>
                <a:gd name="T56" fmla="*/ 625 w 1730"/>
                <a:gd name="T57" fmla="*/ 436 h 621"/>
                <a:gd name="T58" fmla="*/ 466 w 1730"/>
                <a:gd name="T59" fmla="*/ 493 h 621"/>
                <a:gd name="T60" fmla="*/ 306 w 1730"/>
                <a:gd name="T61" fmla="*/ 552 h 621"/>
                <a:gd name="T62" fmla="*/ 228 w 1730"/>
                <a:gd name="T63" fmla="*/ 584 h 621"/>
                <a:gd name="T64" fmla="*/ 149 w 1730"/>
                <a:gd name="T65" fmla="*/ 614 h 621"/>
                <a:gd name="T66" fmla="*/ 121 w 1730"/>
                <a:gd name="T67" fmla="*/ 621 h 621"/>
                <a:gd name="T68" fmla="*/ 75 w 1730"/>
                <a:gd name="T69" fmla="*/ 619 h 621"/>
                <a:gd name="T70" fmla="*/ 39 w 1730"/>
                <a:gd name="T71" fmla="*/ 598 h 621"/>
                <a:gd name="T72" fmla="*/ 13 w 1730"/>
                <a:gd name="T73" fmla="*/ 568 h 621"/>
                <a:gd name="T74" fmla="*/ 0 w 1730"/>
                <a:gd name="T75" fmla="*/ 529 h 621"/>
                <a:gd name="T76" fmla="*/ 2 w 1730"/>
                <a:gd name="T77" fmla="*/ 489 h 621"/>
                <a:gd name="T78" fmla="*/ 19 w 1730"/>
                <a:gd name="T79" fmla="*/ 452 h 621"/>
                <a:gd name="T80" fmla="*/ 54 w 1730"/>
                <a:gd name="T81" fmla="*/ 421 h 621"/>
                <a:gd name="T82" fmla="*/ 80 w 1730"/>
                <a:gd name="T83" fmla="*/ 4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0" h="621">
                  <a:moveTo>
                    <a:pt x="80" y="410"/>
                  </a:moveTo>
                  <a:lnTo>
                    <a:pt x="153" y="382"/>
                  </a:lnTo>
                  <a:lnTo>
                    <a:pt x="227" y="352"/>
                  </a:lnTo>
                  <a:lnTo>
                    <a:pt x="389" y="290"/>
                  </a:lnTo>
                  <a:lnTo>
                    <a:pt x="553" y="233"/>
                  </a:lnTo>
                  <a:lnTo>
                    <a:pt x="657" y="197"/>
                  </a:lnTo>
                  <a:lnTo>
                    <a:pt x="866" y="133"/>
                  </a:lnTo>
                  <a:lnTo>
                    <a:pt x="971" y="108"/>
                  </a:lnTo>
                  <a:lnTo>
                    <a:pt x="1019" y="96"/>
                  </a:lnTo>
                  <a:lnTo>
                    <a:pt x="1066" y="86"/>
                  </a:lnTo>
                  <a:lnTo>
                    <a:pt x="1199" y="59"/>
                  </a:lnTo>
                  <a:lnTo>
                    <a:pt x="1468" y="18"/>
                  </a:lnTo>
                  <a:lnTo>
                    <a:pt x="1603" y="1"/>
                  </a:lnTo>
                  <a:lnTo>
                    <a:pt x="1631" y="0"/>
                  </a:lnTo>
                  <a:lnTo>
                    <a:pt x="1675" y="11"/>
                  </a:lnTo>
                  <a:lnTo>
                    <a:pt x="1707" y="38"/>
                  </a:lnTo>
                  <a:lnTo>
                    <a:pt x="1726" y="74"/>
                  </a:lnTo>
                  <a:lnTo>
                    <a:pt x="1730" y="115"/>
                  </a:lnTo>
                  <a:lnTo>
                    <a:pt x="1721" y="154"/>
                  </a:lnTo>
                  <a:lnTo>
                    <a:pt x="1697" y="187"/>
                  </a:lnTo>
                  <a:lnTo>
                    <a:pt x="1657" y="210"/>
                  </a:lnTo>
                  <a:lnTo>
                    <a:pt x="1629" y="216"/>
                  </a:lnTo>
                  <a:lnTo>
                    <a:pt x="1629" y="216"/>
                  </a:lnTo>
                  <a:lnTo>
                    <a:pt x="1500" y="231"/>
                  </a:lnTo>
                  <a:lnTo>
                    <a:pt x="1242" y="270"/>
                  </a:lnTo>
                  <a:lnTo>
                    <a:pt x="1114" y="296"/>
                  </a:lnTo>
                  <a:lnTo>
                    <a:pt x="990" y="325"/>
                  </a:lnTo>
                  <a:lnTo>
                    <a:pt x="745" y="394"/>
                  </a:lnTo>
                  <a:lnTo>
                    <a:pt x="625" y="436"/>
                  </a:lnTo>
                  <a:lnTo>
                    <a:pt x="466" y="493"/>
                  </a:lnTo>
                  <a:lnTo>
                    <a:pt x="306" y="552"/>
                  </a:lnTo>
                  <a:lnTo>
                    <a:pt x="228" y="584"/>
                  </a:lnTo>
                  <a:lnTo>
                    <a:pt x="149" y="614"/>
                  </a:lnTo>
                  <a:lnTo>
                    <a:pt x="121" y="621"/>
                  </a:lnTo>
                  <a:lnTo>
                    <a:pt x="75" y="619"/>
                  </a:lnTo>
                  <a:lnTo>
                    <a:pt x="39" y="598"/>
                  </a:lnTo>
                  <a:lnTo>
                    <a:pt x="13" y="568"/>
                  </a:lnTo>
                  <a:lnTo>
                    <a:pt x="0" y="529"/>
                  </a:lnTo>
                  <a:lnTo>
                    <a:pt x="2" y="489"/>
                  </a:lnTo>
                  <a:lnTo>
                    <a:pt x="19" y="452"/>
                  </a:lnTo>
                  <a:lnTo>
                    <a:pt x="54" y="421"/>
                  </a:lnTo>
                  <a:lnTo>
                    <a:pt x="80" y="410"/>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5906570" y="2101850"/>
              <a:ext cx="1116013" cy="1073150"/>
            </a:xfrm>
            <a:custGeom>
              <a:avLst/>
              <a:gdLst>
                <a:gd name="T0" fmla="*/ 1431 w 2108"/>
                <a:gd name="T1" fmla="*/ 304 h 2028"/>
                <a:gd name="T2" fmla="*/ 1485 w 2108"/>
                <a:gd name="T3" fmla="*/ 214 h 2028"/>
                <a:gd name="T4" fmla="*/ 1587 w 2108"/>
                <a:gd name="T5" fmla="*/ 99 h 2028"/>
                <a:gd name="T6" fmla="*/ 1696 w 2108"/>
                <a:gd name="T7" fmla="*/ 27 h 2028"/>
                <a:gd name="T8" fmla="*/ 1845 w 2108"/>
                <a:gd name="T9" fmla="*/ 0 h 2028"/>
                <a:gd name="T10" fmla="*/ 1970 w 2108"/>
                <a:gd name="T11" fmla="*/ 43 h 2028"/>
                <a:gd name="T12" fmla="*/ 2064 w 2108"/>
                <a:gd name="T13" fmla="*/ 150 h 2028"/>
                <a:gd name="T14" fmla="*/ 2089 w 2108"/>
                <a:gd name="T15" fmla="*/ 226 h 2028"/>
                <a:gd name="T16" fmla="*/ 2105 w 2108"/>
                <a:gd name="T17" fmla="*/ 427 h 2028"/>
                <a:gd name="T18" fmla="*/ 2089 w 2108"/>
                <a:gd name="T19" fmla="*/ 528 h 2028"/>
                <a:gd name="T20" fmla="*/ 2017 w 2108"/>
                <a:gd name="T21" fmla="*/ 704 h 2028"/>
                <a:gd name="T22" fmla="*/ 1917 w 2108"/>
                <a:gd name="T23" fmla="*/ 828 h 2028"/>
                <a:gd name="T24" fmla="*/ 1806 w 2108"/>
                <a:gd name="T25" fmla="*/ 907 h 2028"/>
                <a:gd name="T26" fmla="*/ 1534 w 2108"/>
                <a:gd name="T27" fmla="*/ 1013 h 2028"/>
                <a:gd name="T28" fmla="*/ 1224 w 2108"/>
                <a:gd name="T29" fmla="*/ 1064 h 2028"/>
                <a:gd name="T30" fmla="*/ 924 w 2108"/>
                <a:gd name="T31" fmla="*/ 1114 h 2028"/>
                <a:gd name="T32" fmla="*/ 638 w 2108"/>
                <a:gd name="T33" fmla="*/ 1212 h 2028"/>
                <a:gd name="T34" fmla="*/ 435 w 2108"/>
                <a:gd name="T35" fmla="*/ 1327 h 2028"/>
                <a:gd name="T36" fmla="*/ 330 w 2108"/>
                <a:gd name="T37" fmla="*/ 1436 h 2028"/>
                <a:gd name="T38" fmla="*/ 250 w 2108"/>
                <a:gd name="T39" fmla="*/ 1579 h 2028"/>
                <a:gd name="T40" fmla="*/ 216 w 2108"/>
                <a:gd name="T41" fmla="*/ 1720 h 2028"/>
                <a:gd name="T42" fmla="*/ 227 w 2108"/>
                <a:gd name="T43" fmla="*/ 1844 h 2028"/>
                <a:gd name="T44" fmla="*/ 249 w 2108"/>
                <a:gd name="T45" fmla="*/ 1891 h 2028"/>
                <a:gd name="T46" fmla="*/ 210 w 2108"/>
                <a:gd name="T47" fmla="*/ 2005 h 2028"/>
                <a:gd name="T48" fmla="*/ 93 w 2108"/>
                <a:gd name="T49" fmla="*/ 2015 h 2028"/>
                <a:gd name="T50" fmla="*/ 46 w 2108"/>
                <a:gd name="T51" fmla="*/ 1960 h 2028"/>
                <a:gd name="T52" fmla="*/ 16 w 2108"/>
                <a:gd name="T53" fmla="*/ 1885 h 2028"/>
                <a:gd name="T54" fmla="*/ 0 w 2108"/>
                <a:gd name="T55" fmla="*/ 1740 h 2028"/>
                <a:gd name="T56" fmla="*/ 33 w 2108"/>
                <a:gd name="T57" fmla="*/ 1540 h 2028"/>
                <a:gd name="T58" fmla="*/ 126 w 2108"/>
                <a:gd name="T59" fmla="*/ 1351 h 2028"/>
                <a:gd name="T60" fmla="*/ 266 w 2108"/>
                <a:gd name="T61" fmla="*/ 1183 h 2028"/>
                <a:gd name="T62" fmla="*/ 491 w 2108"/>
                <a:gd name="T63" fmla="*/ 1042 h 2028"/>
                <a:gd name="T64" fmla="*/ 793 w 2108"/>
                <a:gd name="T65" fmla="*/ 925 h 2028"/>
                <a:gd name="T66" fmla="*/ 1119 w 2108"/>
                <a:gd name="T67" fmla="*/ 859 h 2028"/>
                <a:gd name="T68" fmla="*/ 1408 w 2108"/>
                <a:gd name="T69" fmla="*/ 822 h 2028"/>
                <a:gd name="T70" fmla="*/ 1640 w 2108"/>
                <a:gd name="T71" fmla="*/ 751 h 2028"/>
                <a:gd name="T72" fmla="*/ 1796 w 2108"/>
                <a:gd name="T73" fmla="*/ 645 h 2028"/>
                <a:gd name="T74" fmla="*/ 1878 w 2108"/>
                <a:gd name="T75" fmla="*/ 489 h 2028"/>
                <a:gd name="T76" fmla="*/ 1891 w 2108"/>
                <a:gd name="T77" fmla="*/ 325 h 2028"/>
                <a:gd name="T78" fmla="*/ 1868 w 2108"/>
                <a:gd name="T79" fmla="*/ 240 h 2028"/>
                <a:gd name="T80" fmla="*/ 1830 w 2108"/>
                <a:gd name="T81" fmla="*/ 216 h 2028"/>
                <a:gd name="T82" fmla="*/ 1745 w 2108"/>
                <a:gd name="T83" fmla="*/ 247 h 2028"/>
                <a:gd name="T84" fmla="*/ 1655 w 2108"/>
                <a:gd name="T85" fmla="*/ 345 h 2028"/>
                <a:gd name="T86" fmla="*/ 1626 w 2108"/>
                <a:gd name="T87" fmla="*/ 401 h 2028"/>
                <a:gd name="T88" fmla="*/ 1588 w 2108"/>
                <a:gd name="T89" fmla="*/ 492 h 2028"/>
                <a:gd name="T90" fmla="*/ 1473 w 2108"/>
                <a:gd name="T91" fmla="*/ 512 h 2028"/>
                <a:gd name="T92" fmla="*/ 1407 w 2108"/>
                <a:gd name="T93" fmla="*/ 412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08" h="2028">
                  <a:moveTo>
                    <a:pt x="1410" y="384"/>
                  </a:moveTo>
                  <a:lnTo>
                    <a:pt x="1418" y="344"/>
                  </a:lnTo>
                  <a:lnTo>
                    <a:pt x="1431" y="304"/>
                  </a:lnTo>
                  <a:lnTo>
                    <a:pt x="1441" y="279"/>
                  </a:lnTo>
                  <a:lnTo>
                    <a:pt x="1469" y="236"/>
                  </a:lnTo>
                  <a:lnTo>
                    <a:pt x="1485" y="214"/>
                  </a:lnTo>
                  <a:lnTo>
                    <a:pt x="1523" y="167"/>
                  </a:lnTo>
                  <a:lnTo>
                    <a:pt x="1565" y="122"/>
                  </a:lnTo>
                  <a:lnTo>
                    <a:pt x="1587" y="99"/>
                  </a:lnTo>
                  <a:lnTo>
                    <a:pt x="1636" y="62"/>
                  </a:lnTo>
                  <a:lnTo>
                    <a:pt x="1662" y="44"/>
                  </a:lnTo>
                  <a:lnTo>
                    <a:pt x="1696" y="27"/>
                  </a:lnTo>
                  <a:lnTo>
                    <a:pt x="1768" y="7"/>
                  </a:lnTo>
                  <a:lnTo>
                    <a:pt x="1806" y="1"/>
                  </a:lnTo>
                  <a:lnTo>
                    <a:pt x="1845" y="0"/>
                  </a:lnTo>
                  <a:lnTo>
                    <a:pt x="1920" y="16"/>
                  </a:lnTo>
                  <a:lnTo>
                    <a:pt x="1956" y="34"/>
                  </a:lnTo>
                  <a:lnTo>
                    <a:pt x="1970" y="43"/>
                  </a:lnTo>
                  <a:lnTo>
                    <a:pt x="1983" y="53"/>
                  </a:lnTo>
                  <a:lnTo>
                    <a:pt x="2015" y="80"/>
                  </a:lnTo>
                  <a:lnTo>
                    <a:pt x="2064" y="150"/>
                  </a:lnTo>
                  <a:lnTo>
                    <a:pt x="2079" y="190"/>
                  </a:lnTo>
                  <a:lnTo>
                    <a:pt x="2085" y="207"/>
                  </a:lnTo>
                  <a:lnTo>
                    <a:pt x="2089" y="226"/>
                  </a:lnTo>
                  <a:lnTo>
                    <a:pt x="2101" y="275"/>
                  </a:lnTo>
                  <a:lnTo>
                    <a:pt x="2108" y="377"/>
                  </a:lnTo>
                  <a:lnTo>
                    <a:pt x="2105" y="427"/>
                  </a:lnTo>
                  <a:lnTo>
                    <a:pt x="2102" y="450"/>
                  </a:lnTo>
                  <a:lnTo>
                    <a:pt x="2100" y="472"/>
                  </a:lnTo>
                  <a:lnTo>
                    <a:pt x="2089" y="528"/>
                  </a:lnTo>
                  <a:lnTo>
                    <a:pt x="2055" y="635"/>
                  </a:lnTo>
                  <a:lnTo>
                    <a:pt x="2029" y="684"/>
                  </a:lnTo>
                  <a:lnTo>
                    <a:pt x="2017" y="704"/>
                  </a:lnTo>
                  <a:lnTo>
                    <a:pt x="2005" y="724"/>
                  </a:lnTo>
                  <a:lnTo>
                    <a:pt x="1979" y="761"/>
                  </a:lnTo>
                  <a:lnTo>
                    <a:pt x="1917" y="828"/>
                  </a:lnTo>
                  <a:lnTo>
                    <a:pt x="1881" y="856"/>
                  </a:lnTo>
                  <a:lnTo>
                    <a:pt x="1843" y="882"/>
                  </a:lnTo>
                  <a:lnTo>
                    <a:pt x="1806" y="907"/>
                  </a:lnTo>
                  <a:lnTo>
                    <a:pt x="1741" y="941"/>
                  </a:lnTo>
                  <a:lnTo>
                    <a:pt x="1604" y="993"/>
                  </a:lnTo>
                  <a:lnTo>
                    <a:pt x="1534" y="1013"/>
                  </a:lnTo>
                  <a:lnTo>
                    <a:pt x="1457" y="1032"/>
                  </a:lnTo>
                  <a:lnTo>
                    <a:pt x="1302" y="1055"/>
                  </a:lnTo>
                  <a:lnTo>
                    <a:pt x="1224" y="1064"/>
                  </a:lnTo>
                  <a:lnTo>
                    <a:pt x="1148" y="1072"/>
                  </a:lnTo>
                  <a:lnTo>
                    <a:pt x="998" y="1098"/>
                  </a:lnTo>
                  <a:lnTo>
                    <a:pt x="924" y="1114"/>
                  </a:lnTo>
                  <a:lnTo>
                    <a:pt x="851" y="1133"/>
                  </a:lnTo>
                  <a:lnTo>
                    <a:pt x="707" y="1183"/>
                  </a:lnTo>
                  <a:lnTo>
                    <a:pt x="638" y="1212"/>
                  </a:lnTo>
                  <a:lnTo>
                    <a:pt x="584" y="1236"/>
                  </a:lnTo>
                  <a:lnTo>
                    <a:pt x="484" y="1294"/>
                  </a:lnTo>
                  <a:lnTo>
                    <a:pt x="435" y="1327"/>
                  </a:lnTo>
                  <a:lnTo>
                    <a:pt x="404" y="1350"/>
                  </a:lnTo>
                  <a:lnTo>
                    <a:pt x="353" y="1406"/>
                  </a:lnTo>
                  <a:lnTo>
                    <a:pt x="330" y="1436"/>
                  </a:lnTo>
                  <a:lnTo>
                    <a:pt x="307" y="1471"/>
                  </a:lnTo>
                  <a:lnTo>
                    <a:pt x="268" y="1543"/>
                  </a:lnTo>
                  <a:lnTo>
                    <a:pt x="250" y="1579"/>
                  </a:lnTo>
                  <a:lnTo>
                    <a:pt x="236" y="1613"/>
                  </a:lnTo>
                  <a:lnTo>
                    <a:pt x="220" y="1684"/>
                  </a:lnTo>
                  <a:lnTo>
                    <a:pt x="216" y="1720"/>
                  </a:lnTo>
                  <a:lnTo>
                    <a:pt x="214" y="1752"/>
                  </a:lnTo>
                  <a:lnTo>
                    <a:pt x="220" y="1813"/>
                  </a:lnTo>
                  <a:lnTo>
                    <a:pt x="227" y="1844"/>
                  </a:lnTo>
                  <a:lnTo>
                    <a:pt x="233" y="1855"/>
                  </a:lnTo>
                  <a:lnTo>
                    <a:pt x="239" y="1865"/>
                  </a:lnTo>
                  <a:lnTo>
                    <a:pt x="249" y="1891"/>
                  </a:lnTo>
                  <a:lnTo>
                    <a:pt x="252" y="1937"/>
                  </a:lnTo>
                  <a:lnTo>
                    <a:pt x="237" y="1976"/>
                  </a:lnTo>
                  <a:lnTo>
                    <a:pt x="210" y="2005"/>
                  </a:lnTo>
                  <a:lnTo>
                    <a:pt x="174" y="2024"/>
                  </a:lnTo>
                  <a:lnTo>
                    <a:pt x="134" y="2028"/>
                  </a:lnTo>
                  <a:lnTo>
                    <a:pt x="93" y="2015"/>
                  </a:lnTo>
                  <a:lnTo>
                    <a:pt x="59" y="1985"/>
                  </a:lnTo>
                  <a:lnTo>
                    <a:pt x="46" y="1960"/>
                  </a:lnTo>
                  <a:lnTo>
                    <a:pt x="46" y="1960"/>
                  </a:lnTo>
                  <a:lnTo>
                    <a:pt x="31" y="1933"/>
                  </a:lnTo>
                  <a:lnTo>
                    <a:pt x="21" y="1903"/>
                  </a:lnTo>
                  <a:lnTo>
                    <a:pt x="16" y="1885"/>
                  </a:lnTo>
                  <a:lnTo>
                    <a:pt x="11" y="1870"/>
                  </a:lnTo>
                  <a:lnTo>
                    <a:pt x="4" y="1826"/>
                  </a:lnTo>
                  <a:lnTo>
                    <a:pt x="0" y="1740"/>
                  </a:lnTo>
                  <a:lnTo>
                    <a:pt x="1" y="1697"/>
                  </a:lnTo>
                  <a:lnTo>
                    <a:pt x="8" y="1644"/>
                  </a:lnTo>
                  <a:lnTo>
                    <a:pt x="33" y="1540"/>
                  </a:lnTo>
                  <a:lnTo>
                    <a:pt x="54" y="1490"/>
                  </a:lnTo>
                  <a:lnTo>
                    <a:pt x="76" y="1442"/>
                  </a:lnTo>
                  <a:lnTo>
                    <a:pt x="126" y="1351"/>
                  </a:lnTo>
                  <a:lnTo>
                    <a:pt x="157" y="1308"/>
                  </a:lnTo>
                  <a:lnTo>
                    <a:pt x="190" y="1264"/>
                  </a:lnTo>
                  <a:lnTo>
                    <a:pt x="266" y="1183"/>
                  </a:lnTo>
                  <a:lnTo>
                    <a:pt x="312" y="1150"/>
                  </a:lnTo>
                  <a:lnTo>
                    <a:pt x="370" y="1111"/>
                  </a:lnTo>
                  <a:lnTo>
                    <a:pt x="491" y="1042"/>
                  </a:lnTo>
                  <a:lnTo>
                    <a:pt x="553" y="1013"/>
                  </a:lnTo>
                  <a:lnTo>
                    <a:pt x="632" y="980"/>
                  </a:lnTo>
                  <a:lnTo>
                    <a:pt x="793" y="925"/>
                  </a:lnTo>
                  <a:lnTo>
                    <a:pt x="877" y="904"/>
                  </a:lnTo>
                  <a:lnTo>
                    <a:pt x="957" y="887"/>
                  </a:lnTo>
                  <a:lnTo>
                    <a:pt x="1119" y="859"/>
                  </a:lnTo>
                  <a:lnTo>
                    <a:pt x="1199" y="849"/>
                  </a:lnTo>
                  <a:lnTo>
                    <a:pt x="1269" y="840"/>
                  </a:lnTo>
                  <a:lnTo>
                    <a:pt x="1408" y="822"/>
                  </a:lnTo>
                  <a:lnTo>
                    <a:pt x="1476" y="806"/>
                  </a:lnTo>
                  <a:lnTo>
                    <a:pt x="1532" y="790"/>
                  </a:lnTo>
                  <a:lnTo>
                    <a:pt x="1640" y="751"/>
                  </a:lnTo>
                  <a:lnTo>
                    <a:pt x="1691" y="724"/>
                  </a:lnTo>
                  <a:lnTo>
                    <a:pt x="1728" y="701"/>
                  </a:lnTo>
                  <a:lnTo>
                    <a:pt x="1796" y="645"/>
                  </a:lnTo>
                  <a:lnTo>
                    <a:pt x="1822" y="610"/>
                  </a:lnTo>
                  <a:lnTo>
                    <a:pt x="1845" y="571"/>
                  </a:lnTo>
                  <a:lnTo>
                    <a:pt x="1878" y="489"/>
                  </a:lnTo>
                  <a:lnTo>
                    <a:pt x="1886" y="446"/>
                  </a:lnTo>
                  <a:lnTo>
                    <a:pt x="1891" y="406"/>
                  </a:lnTo>
                  <a:lnTo>
                    <a:pt x="1891" y="325"/>
                  </a:lnTo>
                  <a:lnTo>
                    <a:pt x="1884" y="285"/>
                  </a:lnTo>
                  <a:lnTo>
                    <a:pt x="1879" y="269"/>
                  </a:lnTo>
                  <a:lnTo>
                    <a:pt x="1868" y="240"/>
                  </a:lnTo>
                  <a:lnTo>
                    <a:pt x="1858" y="227"/>
                  </a:lnTo>
                  <a:lnTo>
                    <a:pt x="1846" y="217"/>
                  </a:lnTo>
                  <a:lnTo>
                    <a:pt x="1830" y="216"/>
                  </a:lnTo>
                  <a:lnTo>
                    <a:pt x="1800" y="219"/>
                  </a:lnTo>
                  <a:lnTo>
                    <a:pt x="1771" y="230"/>
                  </a:lnTo>
                  <a:lnTo>
                    <a:pt x="1745" y="247"/>
                  </a:lnTo>
                  <a:lnTo>
                    <a:pt x="1724" y="269"/>
                  </a:lnTo>
                  <a:lnTo>
                    <a:pt x="1689" y="306"/>
                  </a:lnTo>
                  <a:lnTo>
                    <a:pt x="1655" y="345"/>
                  </a:lnTo>
                  <a:lnTo>
                    <a:pt x="1643" y="361"/>
                  </a:lnTo>
                  <a:lnTo>
                    <a:pt x="1634" y="377"/>
                  </a:lnTo>
                  <a:lnTo>
                    <a:pt x="1626" y="401"/>
                  </a:lnTo>
                  <a:lnTo>
                    <a:pt x="1621" y="427"/>
                  </a:lnTo>
                  <a:lnTo>
                    <a:pt x="1614" y="453"/>
                  </a:lnTo>
                  <a:lnTo>
                    <a:pt x="1588" y="492"/>
                  </a:lnTo>
                  <a:lnTo>
                    <a:pt x="1552" y="514"/>
                  </a:lnTo>
                  <a:lnTo>
                    <a:pt x="1513" y="521"/>
                  </a:lnTo>
                  <a:lnTo>
                    <a:pt x="1473" y="512"/>
                  </a:lnTo>
                  <a:lnTo>
                    <a:pt x="1439" y="491"/>
                  </a:lnTo>
                  <a:lnTo>
                    <a:pt x="1415" y="456"/>
                  </a:lnTo>
                  <a:lnTo>
                    <a:pt x="1407" y="412"/>
                  </a:lnTo>
                  <a:lnTo>
                    <a:pt x="1410" y="38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5466832" y="3679825"/>
              <a:ext cx="450850" cy="173038"/>
            </a:xfrm>
            <a:custGeom>
              <a:avLst/>
              <a:gdLst>
                <a:gd name="T0" fmla="*/ 788 w 854"/>
                <a:gd name="T1" fmla="*/ 157 h 327"/>
                <a:gd name="T2" fmla="*/ 627 w 854"/>
                <a:gd name="T3" fmla="*/ 197 h 327"/>
                <a:gd name="T4" fmla="*/ 464 w 854"/>
                <a:gd name="T5" fmla="*/ 229 h 327"/>
                <a:gd name="T6" fmla="*/ 309 w 854"/>
                <a:gd name="T7" fmla="*/ 265 h 327"/>
                <a:gd name="T8" fmla="*/ 153 w 854"/>
                <a:gd name="T9" fmla="*/ 307 h 327"/>
                <a:gd name="T10" fmla="*/ 131 w 854"/>
                <a:gd name="T11" fmla="*/ 313 h 327"/>
                <a:gd name="T12" fmla="*/ 110 w 854"/>
                <a:gd name="T13" fmla="*/ 321 h 327"/>
                <a:gd name="T14" fmla="*/ 91 w 854"/>
                <a:gd name="T15" fmla="*/ 327 h 327"/>
                <a:gd name="T16" fmla="*/ 56 w 854"/>
                <a:gd name="T17" fmla="*/ 326 h 327"/>
                <a:gd name="T18" fmla="*/ 29 w 854"/>
                <a:gd name="T19" fmla="*/ 313 h 327"/>
                <a:gd name="T20" fmla="*/ 10 w 854"/>
                <a:gd name="T21" fmla="*/ 290 h 327"/>
                <a:gd name="T22" fmla="*/ 0 w 854"/>
                <a:gd name="T23" fmla="*/ 262 h 327"/>
                <a:gd name="T24" fmla="*/ 0 w 854"/>
                <a:gd name="T25" fmla="*/ 232 h 327"/>
                <a:gd name="T26" fmla="*/ 12 w 854"/>
                <a:gd name="T27" fmla="*/ 205 h 327"/>
                <a:gd name="T28" fmla="*/ 38 w 854"/>
                <a:gd name="T29" fmla="*/ 182 h 327"/>
                <a:gd name="T30" fmla="*/ 55 w 854"/>
                <a:gd name="T31" fmla="*/ 173 h 327"/>
                <a:gd name="T32" fmla="*/ 55 w 854"/>
                <a:gd name="T33" fmla="*/ 173 h 327"/>
                <a:gd name="T34" fmla="*/ 81 w 854"/>
                <a:gd name="T35" fmla="*/ 163 h 327"/>
                <a:gd name="T36" fmla="*/ 108 w 854"/>
                <a:gd name="T37" fmla="*/ 156 h 327"/>
                <a:gd name="T38" fmla="*/ 270 w 854"/>
                <a:gd name="T39" fmla="*/ 111 h 327"/>
                <a:gd name="T40" fmla="*/ 434 w 854"/>
                <a:gd name="T41" fmla="*/ 75 h 327"/>
                <a:gd name="T42" fmla="*/ 594 w 854"/>
                <a:gd name="T43" fmla="*/ 43 h 327"/>
                <a:gd name="T44" fmla="*/ 751 w 854"/>
                <a:gd name="T45" fmla="*/ 3 h 327"/>
                <a:gd name="T46" fmla="*/ 771 w 854"/>
                <a:gd name="T47" fmla="*/ 0 h 327"/>
                <a:gd name="T48" fmla="*/ 804 w 854"/>
                <a:gd name="T49" fmla="*/ 5 h 327"/>
                <a:gd name="T50" fmla="*/ 830 w 854"/>
                <a:gd name="T51" fmla="*/ 22 h 327"/>
                <a:gd name="T52" fmla="*/ 847 w 854"/>
                <a:gd name="T53" fmla="*/ 46 h 327"/>
                <a:gd name="T54" fmla="*/ 854 w 854"/>
                <a:gd name="T55" fmla="*/ 75 h 327"/>
                <a:gd name="T56" fmla="*/ 850 w 854"/>
                <a:gd name="T57" fmla="*/ 105 h 327"/>
                <a:gd name="T58" fmla="*/ 836 w 854"/>
                <a:gd name="T59" fmla="*/ 131 h 327"/>
                <a:gd name="T60" fmla="*/ 808 w 854"/>
                <a:gd name="T61" fmla="*/ 151 h 327"/>
                <a:gd name="T62" fmla="*/ 788 w 854"/>
                <a:gd name="T63" fmla="*/ 15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4" h="327">
                  <a:moveTo>
                    <a:pt x="788" y="157"/>
                  </a:moveTo>
                  <a:lnTo>
                    <a:pt x="627" y="197"/>
                  </a:lnTo>
                  <a:lnTo>
                    <a:pt x="464" y="229"/>
                  </a:lnTo>
                  <a:lnTo>
                    <a:pt x="309" y="265"/>
                  </a:lnTo>
                  <a:lnTo>
                    <a:pt x="153" y="307"/>
                  </a:lnTo>
                  <a:lnTo>
                    <a:pt x="131" y="313"/>
                  </a:lnTo>
                  <a:lnTo>
                    <a:pt x="110" y="321"/>
                  </a:lnTo>
                  <a:lnTo>
                    <a:pt x="91" y="327"/>
                  </a:lnTo>
                  <a:lnTo>
                    <a:pt x="56" y="326"/>
                  </a:lnTo>
                  <a:lnTo>
                    <a:pt x="29" y="313"/>
                  </a:lnTo>
                  <a:lnTo>
                    <a:pt x="10" y="290"/>
                  </a:lnTo>
                  <a:lnTo>
                    <a:pt x="0" y="262"/>
                  </a:lnTo>
                  <a:lnTo>
                    <a:pt x="0" y="232"/>
                  </a:lnTo>
                  <a:lnTo>
                    <a:pt x="12" y="205"/>
                  </a:lnTo>
                  <a:lnTo>
                    <a:pt x="38" y="182"/>
                  </a:lnTo>
                  <a:lnTo>
                    <a:pt x="55" y="173"/>
                  </a:lnTo>
                  <a:lnTo>
                    <a:pt x="55" y="173"/>
                  </a:lnTo>
                  <a:lnTo>
                    <a:pt x="81" y="163"/>
                  </a:lnTo>
                  <a:lnTo>
                    <a:pt x="108" y="156"/>
                  </a:lnTo>
                  <a:lnTo>
                    <a:pt x="270" y="111"/>
                  </a:lnTo>
                  <a:lnTo>
                    <a:pt x="434" y="75"/>
                  </a:lnTo>
                  <a:lnTo>
                    <a:pt x="594" y="43"/>
                  </a:lnTo>
                  <a:lnTo>
                    <a:pt x="751" y="3"/>
                  </a:lnTo>
                  <a:lnTo>
                    <a:pt x="771" y="0"/>
                  </a:lnTo>
                  <a:lnTo>
                    <a:pt x="804" y="5"/>
                  </a:lnTo>
                  <a:lnTo>
                    <a:pt x="830" y="22"/>
                  </a:lnTo>
                  <a:lnTo>
                    <a:pt x="847" y="46"/>
                  </a:lnTo>
                  <a:lnTo>
                    <a:pt x="854" y="75"/>
                  </a:lnTo>
                  <a:lnTo>
                    <a:pt x="850" y="105"/>
                  </a:lnTo>
                  <a:lnTo>
                    <a:pt x="836" y="131"/>
                  </a:lnTo>
                  <a:lnTo>
                    <a:pt x="808" y="151"/>
                  </a:lnTo>
                  <a:lnTo>
                    <a:pt x="788" y="157"/>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p:cNvSpPr>
              <a:spLocks/>
            </p:cNvSpPr>
            <p:nvPr/>
          </p:nvSpPr>
          <p:spPr bwMode="auto">
            <a:xfrm>
              <a:off x="5622407" y="3851275"/>
              <a:ext cx="549275" cy="401638"/>
            </a:xfrm>
            <a:custGeom>
              <a:avLst/>
              <a:gdLst>
                <a:gd name="T0" fmla="*/ 1005 w 1038"/>
                <a:gd name="T1" fmla="*/ 144 h 761"/>
                <a:gd name="T2" fmla="*/ 901 w 1038"/>
                <a:gd name="T3" fmla="*/ 221 h 761"/>
                <a:gd name="T4" fmla="*/ 799 w 1038"/>
                <a:gd name="T5" fmla="*/ 301 h 761"/>
                <a:gd name="T6" fmla="*/ 708 w 1038"/>
                <a:gd name="T7" fmla="*/ 373 h 761"/>
                <a:gd name="T8" fmla="*/ 521 w 1038"/>
                <a:gd name="T9" fmla="*/ 509 h 761"/>
                <a:gd name="T10" fmla="*/ 424 w 1038"/>
                <a:gd name="T11" fmla="*/ 573 h 761"/>
                <a:gd name="T12" fmla="*/ 386 w 1038"/>
                <a:gd name="T13" fmla="*/ 597 h 761"/>
                <a:gd name="T14" fmla="*/ 345 w 1038"/>
                <a:gd name="T15" fmla="*/ 622 h 761"/>
                <a:gd name="T16" fmla="*/ 234 w 1038"/>
                <a:gd name="T17" fmla="*/ 685 h 761"/>
                <a:gd name="T18" fmla="*/ 123 w 1038"/>
                <a:gd name="T19" fmla="*/ 748 h 761"/>
                <a:gd name="T20" fmla="*/ 106 w 1038"/>
                <a:gd name="T21" fmla="*/ 757 h 761"/>
                <a:gd name="T22" fmla="*/ 72 w 1038"/>
                <a:gd name="T23" fmla="*/ 761 h 761"/>
                <a:gd name="T24" fmla="*/ 43 w 1038"/>
                <a:gd name="T25" fmla="*/ 753 h 761"/>
                <a:gd name="T26" fmla="*/ 20 w 1038"/>
                <a:gd name="T27" fmla="*/ 734 h 761"/>
                <a:gd name="T28" fmla="*/ 5 w 1038"/>
                <a:gd name="T29" fmla="*/ 708 h 761"/>
                <a:gd name="T30" fmla="*/ 0 w 1038"/>
                <a:gd name="T31" fmla="*/ 679 h 761"/>
                <a:gd name="T32" fmla="*/ 7 w 1038"/>
                <a:gd name="T33" fmla="*/ 649 h 761"/>
                <a:gd name="T34" fmla="*/ 28 w 1038"/>
                <a:gd name="T35" fmla="*/ 622 h 761"/>
                <a:gd name="T36" fmla="*/ 46 w 1038"/>
                <a:gd name="T37" fmla="*/ 611 h 761"/>
                <a:gd name="T38" fmla="*/ 46 w 1038"/>
                <a:gd name="T39" fmla="*/ 611 h 761"/>
                <a:gd name="T40" fmla="*/ 154 w 1038"/>
                <a:gd name="T41" fmla="*/ 550 h 761"/>
                <a:gd name="T42" fmla="*/ 263 w 1038"/>
                <a:gd name="T43" fmla="*/ 486 h 761"/>
                <a:gd name="T44" fmla="*/ 299 w 1038"/>
                <a:gd name="T45" fmla="*/ 465 h 761"/>
                <a:gd name="T46" fmla="*/ 337 w 1038"/>
                <a:gd name="T47" fmla="*/ 442 h 761"/>
                <a:gd name="T48" fmla="*/ 430 w 1038"/>
                <a:gd name="T49" fmla="*/ 380 h 761"/>
                <a:gd name="T50" fmla="*/ 612 w 1038"/>
                <a:gd name="T51" fmla="*/ 247 h 761"/>
                <a:gd name="T52" fmla="*/ 699 w 1038"/>
                <a:gd name="T53" fmla="*/ 177 h 761"/>
                <a:gd name="T54" fmla="*/ 802 w 1038"/>
                <a:gd name="T55" fmla="*/ 98 h 761"/>
                <a:gd name="T56" fmla="*/ 904 w 1038"/>
                <a:gd name="T57" fmla="*/ 21 h 761"/>
                <a:gd name="T58" fmla="*/ 921 w 1038"/>
                <a:gd name="T59" fmla="*/ 10 h 761"/>
                <a:gd name="T60" fmla="*/ 953 w 1038"/>
                <a:gd name="T61" fmla="*/ 0 h 761"/>
                <a:gd name="T62" fmla="*/ 983 w 1038"/>
                <a:gd name="T63" fmla="*/ 3 h 761"/>
                <a:gd name="T64" fmla="*/ 1009 w 1038"/>
                <a:gd name="T65" fmla="*/ 18 h 761"/>
                <a:gd name="T66" fmla="*/ 1028 w 1038"/>
                <a:gd name="T67" fmla="*/ 41 h 761"/>
                <a:gd name="T68" fmla="*/ 1038 w 1038"/>
                <a:gd name="T69" fmla="*/ 69 h 761"/>
                <a:gd name="T70" fmla="*/ 1037 w 1038"/>
                <a:gd name="T71" fmla="*/ 99 h 761"/>
                <a:gd name="T72" fmla="*/ 1019 w 1038"/>
                <a:gd name="T73" fmla="*/ 129 h 761"/>
                <a:gd name="T74" fmla="*/ 1005 w 1038"/>
                <a:gd name="T75" fmla="*/ 144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8" h="761">
                  <a:moveTo>
                    <a:pt x="1005" y="144"/>
                  </a:moveTo>
                  <a:lnTo>
                    <a:pt x="901" y="221"/>
                  </a:lnTo>
                  <a:lnTo>
                    <a:pt x="799" y="301"/>
                  </a:lnTo>
                  <a:lnTo>
                    <a:pt x="708" y="373"/>
                  </a:lnTo>
                  <a:lnTo>
                    <a:pt x="521" y="509"/>
                  </a:lnTo>
                  <a:lnTo>
                    <a:pt x="424" y="573"/>
                  </a:lnTo>
                  <a:lnTo>
                    <a:pt x="386" y="597"/>
                  </a:lnTo>
                  <a:lnTo>
                    <a:pt x="345" y="622"/>
                  </a:lnTo>
                  <a:lnTo>
                    <a:pt x="234" y="685"/>
                  </a:lnTo>
                  <a:lnTo>
                    <a:pt x="123" y="748"/>
                  </a:lnTo>
                  <a:lnTo>
                    <a:pt x="106" y="757"/>
                  </a:lnTo>
                  <a:lnTo>
                    <a:pt x="72" y="761"/>
                  </a:lnTo>
                  <a:lnTo>
                    <a:pt x="43" y="753"/>
                  </a:lnTo>
                  <a:lnTo>
                    <a:pt x="20" y="734"/>
                  </a:lnTo>
                  <a:lnTo>
                    <a:pt x="5" y="708"/>
                  </a:lnTo>
                  <a:lnTo>
                    <a:pt x="0" y="679"/>
                  </a:lnTo>
                  <a:lnTo>
                    <a:pt x="7" y="649"/>
                  </a:lnTo>
                  <a:lnTo>
                    <a:pt x="28" y="622"/>
                  </a:lnTo>
                  <a:lnTo>
                    <a:pt x="46" y="611"/>
                  </a:lnTo>
                  <a:lnTo>
                    <a:pt x="46" y="611"/>
                  </a:lnTo>
                  <a:lnTo>
                    <a:pt x="154" y="550"/>
                  </a:lnTo>
                  <a:lnTo>
                    <a:pt x="263" y="486"/>
                  </a:lnTo>
                  <a:lnTo>
                    <a:pt x="299" y="465"/>
                  </a:lnTo>
                  <a:lnTo>
                    <a:pt x="337" y="442"/>
                  </a:lnTo>
                  <a:lnTo>
                    <a:pt x="430" y="380"/>
                  </a:lnTo>
                  <a:lnTo>
                    <a:pt x="612" y="247"/>
                  </a:lnTo>
                  <a:lnTo>
                    <a:pt x="699" y="177"/>
                  </a:lnTo>
                  <a:lnTo>
                    <a:pt x="802" y="98"/>
                  </a:lnTo>
                  <a:lnTo>
                    <a:pt x="904" y="21"/>
                  </a:lnTo>
                  <a:lnTo>
                    <a:pt x="921" y="10"/>
                  </a:lnTo>
                  <a:lnTo>
                    <a:pt x="953" y="0"/>
                  </a:lnTo>
                  <a:lnTo>
                    <a:pt x="983" y="3"/>
                  </a:lnTo>
                  <a:lnTo>
                    <a:pt x="1009" y="18"/>
                  </a:lnTo>
                  <a:lnTo>
                    <a:pt x="1028" y="41"/>
                  </a:lnTo>
                  <a:lnTo>
                    <a:pt x="1038" y="69"/>
                  </a:lnTo>
                  <a:lnTo>
                    <a:pt x="1037" y="99"/>
                  </a:lnTo>
                  <a:lnTo>
                    <a:pt x="1019" y="129"/>
                  </a:lnTo>
                  <a:lnTo>
                    <a:pt x="1005" y="14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5971657" y="4265612"/>
              <a:ext cx="225425" cy="320675"/>
            </a:xfrm>
            <a:custGeom>
              <a:avLst/>
              <a:gdLst>
                <a:gd name="T0" fmla="*/ 417 w 427"/>
                <a:gd name="T1" fmla="*/ 120 h 605"/>
                <a:gd name="T2" fmla="*/ 400 w 427"/>
                <a:gd name="T3" fmla="*/ 160 h 605"/>
                <a:gd name="T4" fmla="*/ 360 w 427"/>
                <a:gd name="T5" fmla="*/ 236 h 605"/>
                <a:gd name="T6" fmla="*/ 337 w 427"/>
                <a:gd name="T7" fmla="*/ 272 h 605"/>
                <a:gd name="T8" fmla="*/ 263 w 427"/>
                <a:gd name="T9" fmla="*/ 382 h 605"/>
                <a:gd name="T10" fmla="*/ 193 w 427"/>
                <a:gd name="T11" fmla="*/ 492 h 605"/>
                <a:gd name="T12" fmla="*/ 171 w 427"/>
                <a:gd name="T13" fmla="*/ 527 h 605"/>
                <a:gd name="T14" fmla="*/ 151 w 427"/>
                <a:gd name="T15" fmla="*/ 562 h 605"/>
                <a:gd name="T16" fmla="*/ 139 w 427"/>
                <a:gd name="T17" fmla="*/ 577 h 605"/>
                <a:gd name="T18" fmla="*/ 112 w 427"/>
                <a:gd name="T19" fmla="*/ 599 h 605"/>
                <a:gd name="T20" fmla="*/ 83 w 427"/>
                <a:gd name="T21" fmla="*/ 605 h 605"/>
                <a:gd name="T22" fmla="*/ 53 w 427"/>
                <a:gd name="T23" fmla="*/ 600 h 605"/>
                <a:gd name="T24" fmla="*/ 27 w 427"/>
                <a:gd name="T25" fmla="*/ 586 h 605"/>
                <a:gd name="T26" fmla="*/ 8 w 427"/>
                <a:gd name="T27" fmla="*/ 563 h 605"/>
                <a:gd name="T28" fmla="*/ 0 w 427"/>
                <a:gd name="T29" fmla="*/ 533 h 605"/>
                <a:gd name="T30" fmla="*/ 5 w 427"/>
                <a:gd name="T31" fmla="*/ 500 h 605"/>
                <a:gd name="T32" fmla="*/ 14 w 427"/>
                <a:gd name="T33" fmla="*/ 481 h 605"/>
                <a:gd name="T34" fmla="*/ 14 w 427"/>
                <a:gd name="T35" fmla="*/ 481 h 605"/>
                <a:gd name="T36" fmla="*/ 36 w 427"/>
                <a:gd name="T37" fmla="*/ 445 h 605"/>
                <a:gd name="T38" fmla="*/ 59 w 427"/>
                <a:gd name="T39" fmla="*/ 408 h 605"/>
                <a:gd name="T40" fmla="*/ 129 w 427"/>
                <a:gd name="T41" fmla="*/ 298 h 605"/>
                <a:gd name="T42" fmla="*/ 203 w 427"/>
                <a:gd name="T43" fmla="*/ 189 h 605"/>
                <a:gd name="T44" fmla="*/ 227 w 427"/>
                <a:gd name="T45" fmla="*/ 150 h 605"/>
                <a:gd name="T46" fmla="*/ 249 w 427"/>
                <a:gd name="T47" fmla="*/ 108 h 605"/>
                <a:gd name="T48" fmla="*/ 259 w 427"/>
                <a:gd name="T49" fmla="*/ 87 h 605"/>
                <a:gd name="T50" fmla="*/ 268 w 427"/>
                <a:gd name="T51" fmla="*/ 65 h 605"/>
                <a:gd name="T52" fmla="*/ 272 w 427"/>
                <a:gd name="T53" fmla="*/ 56 h 605"/>
                <a:gd name="T54" fmla="*/ 276 w 427"/>
                <a:gd name="T55" fmla="*/ 48 h 605"/>
                <a:gd name="T56" fmla="*/ 286 w 427"/>
                <a:gd name="T57" fmla="*/ 30 h 605"/>
                <a:gd name="T58" fmla="*/ 311 w 427"/>
                <a:gd name="T59" fmla="*/ 9 h 605"/>
                <a:gd name="T60" fmla="*/ 341 w 427"/>
                <a:gd name="T61" fmla="*/ 0 h 605"/>
                <a:gd name="T62" fmla="*/ 370 w 427"/>
                <a:gd name="T63" fmla="*/ 3 h 605"/>
                <a:gd name="T64" fmla="*/ 397 w 427"/>
                <a:gd name="T65" fmla="*/ 16 h 605"/>
                <a:gd name="T66" fmla="*/ 417 w 427"/>
                <a:gd name="T67" fmla="*/ 38 h 605"/>
                <a:gd name="T68" fmla="*/ 427 w 427"/>
                <a:gd name="T69" fmla="*/ 66 h 605"/>
                <a:gd name="T70" fmla="*/ 425 w 427"/>
                <a:gd name="T71" fmla="*/ 101 h 605"/>
                <a:gd name="T72" fmla="*/ 417 w 427"/>
                <a:gd name="T73" fmla="*/ 12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7" h="605">
                  <a:moveTo>
                    <a:pt x="417" y="120"/>
                  </a:moveTo>
                  <a:lnTo>
                    <a:pt x="400" y="160"/>
                  </a:lnTo>
                  <a:lnTo>
                    <a:pt x="360" y="236"/>
                  </a:lnTo>
                  <a:lnTo>
                    <a:pt x="337" y="272"/>
                  </a:lnTo>
                  <a:lnTo>
                    <a:pt x="263" y="382"/>
                  </a:lnTo>
                  <a:lnTo>
                    <a:pt x="193" y="492"/>
                  </a:lnTo>
                  <a:lnTo>
                    <a:pt x="171" y="527"/>
                  </a:lnTo>
                  <a:lnTo>
                    <a:pt x="151" y="562"/>
                  </a:lnTo>
                  <a:lnTo>
                    <a:pt x="139" y="577"/>
                  </a:lnTo>
                  <a:lnTo>
                    <a:pt x="112" y="599"/>
                  </a:lnTo>
                  <a:lnTo>
                    <a:pt x="83" y="605"/>
                  </a:lnTo>
                  <a:lnTo>
                    <a:pt x="53" y="600"/>
                  </a:lnTo>
                  <a:lnTo>
                    <a:pt x="27" y="586"/>
                  </a:lnTo>
                  <a:lnTo>
                    <a:pt x="8" y="563"/>
                  </a:lnTo>
                  <a:lnTo>
                    <a:pt x="0" y="533"/>
                  </a:lnTo>
                  <a:lnTo>
                    <a:pt x="5" y="500"/>
                  </a:lnTo>
                  <a:lnTo>
                    <a:pt x="14" y="481"/>
                  </a:lnTo>
                  <a:lnTo>
                    <a:pt x="14" y="481"/>
                  </a:lnTo>
                  <a:lnTo>
                    <a:pt x="36" y="445"/>
                  </a:lnTo>
                  <a:lnTo>
                    <a:pt x="59" y="408"/>
                  </a:lnTo>
                  <a:lnTo>
                    <a:pt x="129" y="298"/>
                  </a:lnTo>
                  <a:lnTo>
                    <a:pt x="203" y="189"/>
                  </a:lnTo>
                  <a:lnTo>
                    <a:pt x="227" y="150"/>
                  </a:lnTo>
                  <a:lnTo>
                    <a:pt x="249" y="108"/>
                  </a:lnTo>
                  <a:lnTo>
                    <a:pt x="259" y="87"/>
                  </a:lnTo>
                  <a:lnTo>
                    <a:pt x="268" y="65"/>
                  </a:lnTo>
                  <a:lnTo>
                    <a:pt x="272" y="56"/>
                  </a:lnTo>
                  <a:lnTo>
                    <a:pt x="276" y="48"/>
                  </a:lnTo>
                  <a:lnTo>
                    <a:pt x="286" y="30"/>
                  </a:lnTo>
                  <a:lnTo>
                    <a:pt x="311" y="9"/>
                  </a:lnTo>
                  <a:lnTo>
                    <a:pt x="341" y="0"/>
                  </a:lnTo>
                  <a:lnTo>
                    <a:pt x="370" y="3"/>
                  </a:lnTo>
                  <a:lnTo>
                    <a:pt x="397" y="16"/>
                  </a:lnTo>
                  <a:lnTo>
                    <a:pt x="417" y="38"/>
                  </a:lnTo>
                  <a:lnTo>
                    <a:pt x="427" y="66"/>
                  </a:lnTo>
                  <a:lnTo>
                    <a:pt x="425" y="101"/>
                  </a:lnTo>
                  <a:lnTo>
                    <a:pt x="417" y="120"/>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8265595" y="2090737"/>
              <a:ext cx="203200" cy="233363"/>
            </a:xfrm>
            <a:custGeom>
              <a:avLst/>
              <a:gdLst>
                <a:gd name="T0" fmla="*/ 20 w 384"/>
                <a:gd name="T1" fmla="*/ 306 h 439"/>
                <a:gd name="T2" fmla="*/ 73 w 384"/>
                <a:gd name="T3" fmla="*/ 242 h 439"/>
                <a:gd name="T4" fmla="*/ 128 w 384"/>
                <a:gd name="T5" fmla="*/ 177 h 439"/>
                <a:gd name="T6" fmla="*/ 160 w 384"/>
                <a:gd name="T7" fmla="*/ 138 h 439"/>
                <a:gd name="T8" fmla="*/ 191 w 384"/>
                <a:gd name="T9" fmla="*/ 98 h 439"/>
                <a:gd name="T10" fmla="*/ 216 w 384"/>
                <a:gd name="T11" fmla="*/ 66 h 439"/>
                <a:gd name="T12" fmla="*/ 237 w 384"/>
                <a:gd name="T13" fmla="*/ 36 h 439"/>
                <a:gd name="T14" fmla="*/ 250 w 384"/>
                <a:gd name="T15" fmla="*/ 21 h 439"/>
                <a:gd name="T16" fmla="*/ 279 w 384"/>
                <a:gd name="T17" fmla="*/ 4 h 439"/>
                <a:gd name="T18" fmla="*/ 311 w 384"/>
                <a:gd name="T19" fmla="*/ 0 h 439"/>
                <a:gd name="T20" fmla="*/ 338 w 384"/>
                <a:gd name="T21" fmla="*/ 8 h 439"/>
                <a:gd name="T22" fmla="*/ 363 w 384"/>
                <a:gd name="T23" fmla="*/ 26 h 439"/>
                <a:gd name="T24" fmla="*/ 378 w 384"/>
                <a:gd name="T25" fmla="*/ 50 h 439"/>
                <a:gd name="T26" fmla="*/ 384 w 384"/>
                <a:gd name="T27" fmla="*/ 80 h 439"/>
                <a:gd name="T28" fmla="*/ 376 w 384"/>
                <a:gd name="T29" fmla="*/ 113 h 439"/>
                <a:gd name="T30" fmla="*/ 364 w 384"/>
                <a:gd name="T31" fmla="*/ 131 h 439"/>
                <a:gd name="T32" fmla="*/ 364 w 384"/>
                <a:gd name="T33" fmla="*/ 131 h 439"/>
                <a:gd name="T34" fmla="*/ 342 w 384"/>
                <a:gd name="T35" fmla="*/ 161 h 439"/>
                <a:gd name="T36" fmla="*/ 315 w 384"/>
                <a:gd name="T37" fmla="*/ 195 h 439"/>
                <a:gd name="T38" fmla="*/ 230 w 384"/>
                <a:gd name="T39" fmla="*/ 301 h 439"/>
                <a:gd name="T40" fmla="*/ 145 w 384"/>
                <a:gd name="T41" fmla="*/ 404 h 439"/>
                <a:gd name="T42" fmla="*/ 131 w 384"/>
                <a:gd name="T43" fmla="*/ 419 h 439"/>
                <a:gd name="T44" fmla="*/ 102 w 384"/>
                <a:gd name="T45" fmla="*/ 436 h 439"/>
                <a:gd name="T46" fmla="*/ 72 w 384"/>
                <a:gd name="T47" fmla="*/ 439 h 439"/>
                <a:gd name="T48" fmla="*/ 43 w 384"/>
                <a:gd name="T49" fmla="*/ 430 h 439"/>
                <a:gd name="T50" fmla="*/ 20 w 384"/>
                <a:gd name="T51" fmla="*/ 411 h 439"/>
                <a:gd name="T52" fmla="*/ 4 w 384"/>
                <a:gd name="T53" fmla="*/ 387 h 439"/>
                <a:gd name="T54" fmla="*/ 0 w 384"/>
                <a:gd name="T55" fmla="*/ 357 h 439"/>
                <a:gd name="T56" fmla="*/ 8 w 384"/>
                <a:gd name="T57" fmla="*/ 324 h 439"/>
                <a:gd name="T58" fmla="*/ 20 w 384"/>
                <a:gd name="T59" fmla="*/ 30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439">
                  <a:moveTo>
                    <a:pt x="20" y="306"/>
                  </a:moveTo>
                  <a:lnTo>
                    <a:pt x="73" y="242"/>
                  </a:lnTo>
                  <a:lnTo>
                    <a:pt x="128" y="177"/>
                  </a:lnTo>
                  <a:lnTo>
                    <a:pt x="160" y="138"/>
                  </a:lnTo>
                  <a:lnTo>
                    <a:pt x="191" y="98"/>
                  </a:lnTo>
                  <a:lnTo>
                    <a:pt x="216" y="66"/>
                  </a:lnTo>
                  <a:lnTo>
                    <a:pt x="237" y="36"/>
                  </a:lnTo>
                  <a:lnTo>
                    <a:pt x="250" y="21"/>
                  </a:lnTo>
                  <a:lnTo>
                    <a:pt x="279" y="4"/>
                  </a:lnTo>
                  <a:lnTo>
                    <a:pt x="311" y="0"/>
                  </a:lnTo>
                  <a:lnTo>
                    <a:pt x="338" y="8"/>
                  </a:lnTo>
                  <a:lnTo>
                    <a:pt x="363" y="26"/>
                  </a:lnTo>
                  <a:lnTo>
                    <a:pt x="378" y="50"/>
                  </a:lnTo>
                  <a:lnTo>
                    <a:pt x="384" y="80"/>
                  </a:lnTo>
                  <a:lnTo>
                    <a:pt x="376" y="113"/>
                  </a:lnTo>
                  <a:lnTo>
                    <a:pt x="364" y="131"/>
                  </a:lnTo>
                  <a:lnTo>
                    <a:pt x="364" y="131"/>
                  </a:lnTo>
                  <a:lnTo>
                    <a:pt x="342" y="161"/>
                  </a:lnTo>
                  <a:lnTo>
                    <a:pt x="315" y="195"/>
                  </a:lnTo>
                  <a:lnTo>
                    <a:pt x="230" y="301"/>
                  </a:lnTo>
                  <a:lnTo>
                    <a:pt x="145" y="404"/>
                  </a:lnTo>
                  <a:lnTo>
                    <a:pt x="131" y="419"/>
                  </a:lnTo>
                  <a:lnTo>
                    <a:pt x="102" y="436"/>
                  </a:lnTo>
                  <a:lnTo>
                    <a:pt x="72" y="439"/>
                  </a:lnTo>
                  <a:lnTo>
                    <a:pt x="43" y="430"/>
                  </a:lnTo>
                  <a:lnTo>
                    <a:pt x="20" y="411"/>
                  </a:lnTo>
                  <a:lnTo>
                    <a:pt x="4" y="387"/>
                  </a:lnTo>
                  <a:lnTo>
                    <a:pt x="0" y="357"/>
                  </a:lnTo>
                  <a:lnTo>
                    <a:pt x="8" y="324"/>
                  </a:lnTo>
                  <a:lnTo>
                    <a:pt x="20" y="306"/>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8383070" y="2405062"/>
              <a:ext cx="520700" cy="296863"/>
            </a:xfrm>
            <a:custGeom>
              <a:avLst/>
              <a:gdLst>
                <a:gd name="T0" fmla="*/ 36 w 985"/>
                <a:gd name="T1" fmla="*/ 415 h 560"/>
                <a:gd name="T2" fmla="*/ 122 w 985"/>
                <a:gd name="T3" fmla="*/ 357 h 560"/>
                <a:gd name="T4" fmla="*/ 305 w 985"/>
                <a:gd name="T5" fmla="*/ 256 h 560"/>
                <a:gd name="T6" fmla="*/ 397 w 985"/>
                <a:gd name="T7" fmla="*/ 209 h 560"/>
                <a:gd name="T8" fmla="*/ 592 w 985"/>
                <a:gd name="T9" fmla="*/ 127 h 560"/>
                <a:gd name="T10" fmla="*/ 786 w 985"/>
                <a:gd name="T11" fmla="*/ 48 h 560"/>
                <a:gd name="T12" fmla="*/ 825 w 985"/>
                <a:gd name="T13" fmla="*/ 30 h 560"/>
                <a:gd name="T14" fmla="*/ 864 w 985"/>
                <a:gd name="T15" fmla="*/ 12 h 560"/>
                <a:gd name="T16" fmla="*/ 881 w 985"/>
                <a:gd name="T17" fmla="*/ 3 h 560"/>
                <a:gd name="T18" fmla="*/ 916 w 985"/>
                <a:gd name="T19" fmla="*/ 0 h 560"/>
                <a:gd name="T20" fmla="*/ 945 w 985"/>
                <a:gd name="T21" fmla="*/ 10 h 560"/>
                <a:gd name="T22" fmla="*/ 968 w 985"/>
                <a:gd name="T23" fmla="*/ 29 h 560"/>
                <a:gd name="T24" fmla="*/ 981 w 985"/>
                <a:gd name="T25" fmla="*/ 56 h 560"/>
                <a:gd name="T26" fmla="*/ 985 w 985"/>
                <a:gd name="T27" fmla="*/ 85 h 560"/>
                <a:gd name="T28" fmla="*/ 976 w 985"/>
                <a:gd name="T29" fmla="*/ 115 h 560"/>
                <a:gd name="T30" fmla="*/ 955 w 985"/>
                <a:gd name="T31" fmla="*/ 141 h 560"/>
                <a:gd name="T32" fmla="*/ 938 w 985"/>
                <a:gd name="T33" fmla="*/ 151 h 560"/>
                <a:gd name="T34" fmla="*/ 938 w 985"/>
                <a:gd name="T35" fmla="*/ 151 h 560"/>
                <a:gd name="T36" fmla="*/ 893 w 985"/>
                <a:gd name="T37" fmla="*/ 173 h 560"/>
                <a:gd name="T38" fmla="*/ 848 w 985"/>
                <a:gd name="T39" fmla="*/ 193 h 560"/>
                <a:gd name="T40" fmla="*/ 657 w 985"/>
                <a:gd name="T41" fmla="*/ 271 h 560"/>
                <a:gd name="T42" fmla="*/ 468 w 985"/>
                <a:gd name="T43" fmla="*/ 351 h 560"/>
                <a:gd name="T44" fmla="*/ 382 w 985"/>
                <a:gd name="T45" fmla="*/ 395 h 560"/>
                <a:gd name="T46" fmla="*/ 212 w 985"/>
                <a:gd name="T47" fmla="*/ 488 h 560"/>
                <a:gd name="T48" fmla="*/ 131 w 985"/>
                <a:gd name="T49" fmla="*/ 541 h 560"/>
                <a:gd name="T50" fmla="*/ 114 w 985"/>
                <a:gd name="T51" fmla="*/ 551 h 560"/>
                <a:gd name="T52" fmla="*/ 81 w 985"/>
                <a:gd name="T53" fmla="*/ 560 h 560"/>
                <a:gd name="T54" fmla="*/ 50 w 985"/>
                <a:gd name="T55" fmla="*/ 556 h 560"/>
                <a:gd name="T56" fmla="*/ 26 w 985"/>
                <a:gd name="T57" fmla="*/ 539 h 560"/>
                <a:gd name="T58" fmla="*/ 9 w 985"/>
                <a:gd name="T59" fmla="*/ 515 h 560"/>
                <a:gd name="T60" fmla="*/ 0 w 985"/>
                <a:gd name="T61" fmla="*/ 487 h 560"/>
                <a:gd name="T62" fmla="*/ 3 w 985"/>
                <a:gd name="T63" fmla="*/ 456 h 560"/>
                <a:gd name="T64" fmla="*/ 20 w 985"/>
                <a:gd name="T65" fmla="*/ 428 h 560"/>
                <a:gd name="T66" fmla="*/ 36 w 985"/>
                <a:gd name="T67" fmla="*/ 41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5" h="560">
                  <a:moveTo>
                    <a:pt x="36" y="415"/>
                  </a:moveTo>
                  <a:lnTo>
                    <a:pt x="122" y="357"/>
                  </a:lnTo>
                  <a:lnTo>
                    <a:pt x="305" y="256"/>
                  </a:lnTo>
                  <a:lnTo>
                    <a:pt x="397" y="209"/>
                  </a:lnTo>
                  <a:lnTo>
                    <a:pt x="592" y="127"/>
                  </a:lnTo>
                  <a:lnTo>
                    <a:pt x="786" y="48"/>
                  </a:lnTo>
                  <a:lnTo>
                    <a:pt x="825" y="30"/>
                  </a:lnTo>
                  <a:lnTo>
                    <a:pt x="864" y="12"/>
                  </a:lnTo>
                  <a:lnTo>
                    <a:pt x="881" y="3"/>
                  </a:lnTo>
                  <a:lnTo>
                    <a:pt x="916" y="0"/>
                  </a:lnTo>
                  <a:lnTo>
                    <a:pt x="945" y="10"/>
                  </a:lnTo>
                  <a:lnTo>
                    <a:pt x="968" y="29"/>
                  </a:lnTo>
                  <a:lnTo>
                    <a:pt x="981" y="56"/>
                  </a:lnTo>
                  <a:lnTo>
                    <a:pt x="985" y="85"/>
                  </a:lnTo>
                  <a:lnTo>
                    <a:pt x="976" y="115"/>
                  </a:lnTo>
                  <a:lnTo>
                    <a:pt x="955" y="141"/>
                  </a:lnTo>
                  <a:lnTo>
                    <a:pt x="938" y="151"/>
                  </a:lnTo>
                  <a:lnTo>
                    <a:pt x="938" y="151"/>
                  </a:lnTo>
                  <a:lnTo>
                    <a:pt x="893" y="173"/>
                  </a:lnTo>
                  <a:lnTo>
                    <a:pt x="848" y="193"/>
                  </a:lnTo>
                  <a:lnTo>
                    <a:pt x="657" y="271"/>
                  </a:lnTo>
                  <a:lnTo>
                    <a:pt x="468" y="351"/>
                  </a:lnTo>
                  <a:lnTo>
                    <a:pt x="382" y="395"/>
                  </a:lnTo>
                  <a:lnTo>
                    <a:pt x="212" y="488"/>
                  </a:lnTo>
                  <a:lnTo>
                    <a:pt x="131" y="541"/>
                  </a:lnTo>
                  <a:lnTo>
                    <a:pt x="114" y="551"/>
                  </a:lnTo>
                  <a:lnTo>
                    <a:pt x="81" y="560"/>
                  </a:lnTo>
                  <a:lnTo>
                    <a:pt x="50" y="556"/>
                  </a:lnTo>
                  <a:lnTo>
                    <a:pt x="26" y="539"/>
                  </a:lnTo>
                  <a:lnTo>
                    <a:pt x="9" y="515"/>
                  </a:lnTo>
                  <a:lnTo>
                    <a:pt x="0" y="487"/>
                  </a:lnTo>
                  <a:lnTo>
                    <a:pt x="3" y="456"/>
                  </a:lnTo>
                  <a:lnTo>
                    <a:pt x="20" y="428"/>
                  </a:lnTo>
                  <a:lnTo>
                    <a:pt x="36" y="415"/>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8564045" y="2925762"/>
              <a:ext cx="277813" cy="104775"/>
            </a:xfrm>
            <a:custGeom>
              <a:avLst/>
              <a:gdLst>
                <a:gd name="T0" fmla="*/ 79 w 527"/>
                <a:gd name="T1" fmla="*/ 41 h 199"/>
                <a:gd name="T2" fmla="*/ 232 w 527"/>
                <a:gd name="T3" fmla="*/ 26 h 199"/>
                <a:gd name="T4" fmla="*/ 385 w 527"/>
                <a:gd name="T5" fmla="*/ 7 h 199"/>
                <a:gd name="T6" fmla="*/ 409 w 527"/>
                <a:gd name="T7" fmla="*/ 5 h 199"/>
                <a:gd name="T8" fmla="*/ 434 w 527"/>
                <a:gd name="T9" fmla="*/ 2 h 199"/>
                <a:gd name="T10" fmla="*/ 454 w 527"/>
                <a:gd name="T11" fmla="*/ 0 h 199"/>
                <a:gd name="T12" fmla="*/ 487 w 527"/>
                <a:gd name="T13" fmla="*/ 9 h 199"/>
                <a:gd name="T14" fmla="*/ 510 w 527"/>
                <a:gd name="T15" fmla="*/ 29 h 199"/>
                <a:gd name="T16" fmla="*/ 524 w 527"/>
                <a:gd name="T17" fmla="*/ 55 h 199"/>
                <a:gd name="T18" fmla="*/ 527 w 527"/>
                <a:gd name="T19" fmla="*/ 85 h 199"/>
                <a:gd name="T20" fmla="*/ 520 w 527"/>
                <a:gd name="T21" fmla="*/ 114 h 199"/>
                <a:gd name="T22" fmla="*/ 503 w 527"/>
                <a:gd name="T23" fmla="*/ 138 h 199"/>
                <a:gd name="T24" fmla="*/ 473 w 527"/>
                <a:gd name="T25" fmla="*/ 154 h 199"/>
                <a:gd name="T26" fmla="*/ 452 w 527"/>
                <a:gd name="T27" fmla="*/ 159 h 199"/>
                <a:gd name="T28" fmla="*/ 452 w 527"/>
                <a:gd name="T29" fmla="*/ 159 h 199"/>
                <a:gd name="T30" fmla="*/ 428 w 527"/>
                <a:gd name="T31" fmla="*/ 161 h 199"/>
                <a:gd name="T32" fmla="*/ 402 w 527"/>
                <a:gd name="T33" fmla="*/ 164 h 199"/>
                <a:gd name="T34" fmla="*/ 247 w 527"/>
                <a:gd name="T35" fmla="*/ 183 h 199"/>
                <a:gd name="T36" fmla="*/ 90 w 527"/>
                <a:gd name="T37" fmla="*/ 199 h 199"/>
                <a:gd name="T38" fmla="*/ 69 w 527"/>
                <a:gd name="T39" fmla="*/ 199 h 199"/>
                <a:gd name="T40" fmla="*/ 38 w 527"/>
                <a:gd name="T41" fmla="*/ 187 h 199"/>
                <a:gd name="T42" fmla="*/ 15 w 527"/>
                <a:gd name="T43" fmla="*/ 167 h 199"/>
                <a:gd name="T44" fmla="*/ 2 w 527"/>
                <a:gd name="T45" fmla="*/ 140 h 199"/>
                <a:gd name="T46" fmla="*/ 0 w 527"/>
                <a:gd name="T47" fmla="*/ 110 h 199"/>
                <a:gd name="T48" fmla="*/ 9 w 527"/>
                <a:gd name="T49" fmla="*/ 81 h 199"/>
                <a:gd name="T50" fmla="*/ 29 w 527"/>
                <a:gd name="T51" fmla="*/ 58 h 199"/>
                <a:gd name="T52" fmla="*/ 59 w 527"/>
                <a:gd name="T53" fmla="*/ 43 h 199"/>
                <a:gd name="T54" fmla="*/ 79 w 527"/>
                <a:gd name="T55"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7" h="199">
                  <a:moveTo>
                    <a:pt x="79" y="41"/>
                  </a:moveTo>
                  <a:lnTo>
                    <a:pt x="232" y="26"/>
                  </a:lnTo>
                  <a:lnTo>
                    <a:pt x="385" y="7"/>
                  </a:lnTo>
                  <a:lnTo>
                    <a:pt x="409" y="5"/>
                  </a:lnTo>
                  <a:lnTo>
                    <a:pt x="434" y="2"/>
                  </a:lnTo>
                  <a:lnTo>
                    <a:pt x="454" y="0"/>
                  </a:lnTo>
                  <a:lnTo>
                    <a:pt x="487" y="9"/>
                  </a:lnTo>
                  <a:lnTo>
                    <a:pt x="510" y="29"/>
                  </a:lnTo>
                  <a:lnTo>
                    <a:pt x="524" y="55"/>
                  </a:lnTo>
                  <a:lnTo>
                    <a:pt x="527" y="85"/>
                  </a:lnTo>
                  <a:lnTo>
                    <a:pt x="520" y="114"/>
                  </a:lnTo>
                  <a:lnTo>
                    <a:pt x="503" y="138"/>
                  </a:lnTo>
                  <a:lnTo>
                    <a:pt x="473" y="154"/>
                  </a:lnTo>
                  <a:lnTo>
                    <a:pt x="452" y="159"/>
                  </a:lnTo>
                  <a:lnTo>
                    <a:pt x="452" y="159"/>
                  </a:lnTo>
                  <a:lnTo>
                    <a:pt x="428" y="161"/>
                  </a:lnTo>
                  <a:lnTo>
                    <a:pt x="402" y="164"/>
                  </a:lnTo>
                  <a:lnTo>
                    <a:pt x="247" y="183"/>
                  </a:lnTo>
                  <a:lnTo>
                    <a:pt x="90" y="199"/>
                  </a:lnTo>
                  <a:lnTo>
                    <a:pt x="69" y="199"/>
                  </a:lnTo>
                  <a:lnTo>
                    <a:pt x="38" y="187"/>
                  </a:lnTo>
                  <a:lnTo>
                    <a:pt x="15" y="167"/>
                  </a:lnTo>
                  <a:lnTo>
                    <a:pt x="2" y="140"/>
                  </a:lnTo>
                  <a:lnTo>
                    <a:pt x="0" y="110"/>
                  </a:lnTo>
                  <a:lnTo>
                    <a:pt x="9" y="81"/>
                  </a:lnTo>
                  <a:lnTo>
                    <a:pt x="29" y="58"/>
                  </a:lnTo>
                  <a:lnTo>
                    <a:pt x="59" y="43"/>
                  </a:lnTo>
                  <a:lnTo>
                    <a:pt x="79" y="41"/>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5566845" y="3282950"/>
              <a:ext cx="236538" cy="93663"/>
            </a:xfrm>
            <a:custGeom>
              <a:avLst/>
              <a:gdLst>
                <a:gd name="T0" fmla="*/ 73 w 448"/>
                <a:gd name="T1" fmla="*/ 6 h 177"/>
                <a:gd name="T2" fmla="*/ 144 w 448"/>
                <a:gd name="T3" fmla="*/ 0 h 177"/>
                <a:gd name="T4" fmla="*/ 215 w 448"/>
                <a:gd name="T5" fmla="*/ 0 h 177"/>
                <a:gd name="T6" fmla="*/ 282 w 448"/>
                <a:gd name="T7" fmla="*/ 6 h 177"/>
                <a:gd name="T8" fmla="*/ 351 w 448"/>
                <a:gd name="T9" fmla="*/ 18 h 177"/>
                <a:gd name="T10" fmla="*/ 361 w 448"/>
                <a:gd name="T11" fmla="*/ 21 h 177"/>
                <a:gd name="T12" fmla="*/ 367 w 448"/>
                <a:gd name="T13" fmla="*/ 19 h 177"/>
                <a:gd name="T14" fmla="*/ 387 w 448"/>
                <a:gd name="T15" fmla="*/ 22 h 177"/>
                <a:gd name="T16" fmla="*/ 418 w 448"/>
                <a:gd name="T17" fmla="*/ 36 h 177"/>
                <a:gd name="T18" fmla="*/ 438 w 448"/>
                <a:gd name="T19" fmla="*/ 59 h 177"/>
                <a:gd name="T20" fmla="*/ 448 w 448"/>
                <a:gd name="T21" fmla="*/ 87 h 177"/>
                <a:gd name="T22" fmla="*/ 446 w 448"/>
                <a:gd name="T23" fmla="*/ 117 h 177"/>
                <a:gd name="T24" fmla="*/ 435 w 448"/>
                <a:gd name="T25" fmla="*/ 144 h 177"/>
                <a:gd name="T26" fmla="*/ 413 w 448"/>
                <a:gd name="T27" fmla="*/ 166 h 177"/>
                <a:gd name="T28" fmla="*/ 380 w 448"/>
                <a:gd name="T29" fmla="*/ 177 h 177"/>
                <a:gd name="T30" fmla="*/ 360 w 448"/>
                <a:gd name="T31" fmla="*/ 177 h 177"/>
                <a:gd name="T32" fmla="*/ 360 w 448"/>
                <a:gd name="T33" fmla="*/ 177 h 177"/>
                <a:gd name="T34" fmla="*/ 341 w 448"/>
                <a:gd name="T35" fmla="*/ 177 h 177"/>
                <a:gd name="T36" fmla="*/ 325 w 448"/>
                <a:gd name="T37" fmla="*/ 175 h 177"/>
                <a:gd name="T38" fmla="*/ 269 w 448"/>
                <a:gd name="T39" fmla="*/ 164 h 177"/>
                <a:gd name="T40" fmla="*/ 212 w 448"/>
                <a:gd name="T41" fmla="*/ 159 h 177"/>
                <a:gd name="T42" fmla="*/ 154 w 448"/>
                <a:gd name="T43" fmla="*/ 159 h 177"/>
                <a:gd name="T44" fmla="*/ 96 w 448"/>
                <a:gd name="T45" fmla="*/ 163 h 177"/>
                <a:gd name="T46" fmla="*/ 76 w 448"/>
                <a:gd name="T47" fmla="*/ 164 h 177"/>
                <a:gd name="T48" fmla="*/ 43 w 448"/>
                <a:gd name="T49" fmla="*/ 156 h 177"/>
                <a:gd name="T50" fmla="*/ 19 w 448"/>
                <a:gd name="T51" fmla="*/ 137 h 177"/>
                <a:gd name="T52" fmla="*/ 4 w 448"/>
                <a:gd name="T53" fmla="*/ 111 h 177"/>
                <a:gd name="T54" fmla="*/ 0 w 448"/>
                <a:gd name="T55" fmla="*/ 81 h 177"/>
                <a:gd name="T56" fmla="*/ 7 w 448"/>
                <a:gd name="T57" fmla="*/ 52 h 177"/>
                <a:gd name="T58" fmla="*/ 24 w 448"/>
                <a:gd name="T59" fmla="*/ 28 h 177"/>
                <a:gd name="T60" fmla="*/ 55 w 448"/>
                <a:gd name="T61" fmla="*/ 10 h 177"/>
                <a:gd name="T62" fmla="*/ 73 w 448"/>
                <a:gd name="T63" fmla="*/ 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177">
                  <a:moveTo>
                    <a:pt x="73" y="6"/>
                  </a:moveTo>
                  <a:lnTo>
                    <a:pt x="144" y="0"/>
                  </a:lnTo>
                  <a:lnTo>
                    <a:pt x="215" y="0"/>
                  </a:lnTo>
                  <a:lnTo>
                    <a:pt x="282" y="6"/>
                  </a:lnTo>
                  <a:lnTo>
                    <a:pt x="351" y="18"/>
                  </a:lnTo>
                  <a:lnTo>
                    <a:pt x="361" y="21"/>
                  </a:lnTo>
                  <a:lnTo>
                    <a:pt x="367" y="19"/>
                  </a:lnTo>
                  <a:lnTo>
                    <a:pt x="387" y="22"/>
                  </a:lnTo>
                  <a:lnTo>
                    <a:pt x="418" y="36"/>
                  </a:lnTo>
                  <a:lnTo>
                    <a:pt x="438" y="59"/>
                  </a:lnTo>
                  <a:lnTo>
                    <a:pt x="448" y="87"/>
                  </a:lnTo>
                  <a:lnTo>
                    <a:pt x="446" y="117"/>
                  </a:lnTo>
                  <a:lnTo>
                    <a:pt x="435" y="144"/>
                  </a:lnTo>
                  <a:lnTo>
                    <a:pt x="413" y="166"/>
                  </a:lnTo>
                  <a:lnTo>
                    <a:pt x="380" y="177"/>
                  </a:lnTo>
                  <a:lnTo>
                    <a:pt x="360" y="177"/>
                  </a:lnTo>
                  <a:lnTo>
                    <a:pt x="360" y="177"/>
                  </a:lnTo>
                  <a:lnTo>
                    <a:pt x="341" y="177"/>
                  </a:lnTo>
                  <a:lnTo>
                    <a:pt x="325" y="175"/>
                  </a:lnTo>
                  <a:lnTo>
                    <a:pt x="269" y="164"/>
                  </a:lnTo>
                  <a:lnTo>
                    <a:pt x="212" y="159"/>
                  </a:lnTo>
                  <a:lnTo>
                    <a:pt x="154" y="159"/>
                  </a:lnTo>
                  <a:lnTo>
                    <a:pt x="96" y="163"/>
                  </a:lnTo>
                  <a:lnTo>
                    <a:pt x="76" y="164"/>
                  </a:lnTo>
                  <a:lnTo>
                    <a:pt x="43" y="156"/>
                  </a:lnTo>
                  <a:lnTo>
                    <a:pt x="19" y="137"/>
                  </a:lnTo>
                  <a:lnTo>
                    <a:pt x="4" y="111"/>
                  </a:lnTo>
                  <a:lnTo>
                    <a:pt x="0" y="81"/>
                  </a:lnTo>
                  <a:lnTo>
                    <a:pt x="7" y="52"/>
                  </a:lnTo>
                  <a:lnTo>
                    <a:pt x="24" y="28"/>
                  </a:lnTo>
                  <a:lnTo>
                    <a:pt x="55" y="10"/>
                  </a:lnTo>
                  <a:lnTo>
                    <a:pt x="73" y="6"/>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5671620" y="2230437"/>
              <a:ext cx="276225" cy="268288"/>
            </a:xfrm>
            <a:custGeom>
              <a:avLst/>
              <a:gdLst>
                <a:gd name="T0" fmla="*/ 141 w 521"/>
                <a:gd name="T1" fmla="*/ 30 h 508"/>
                <a:gd name="T2" fmla="*/ 213 w 521"/>
                <a:gd name="T3" fmla="*/ 105 h 508"/>
                <a:gd name="T4" fmla="*/ 288 w 521"/>
                <a:gd name="T5" fmla="*/ 179 h 508"/>
                <a:gd name="T6" fmla="*/ 331 w 521"/>
                <a:gd name="T7" fmla="*/ 223 h 508"/>
                <a:gd name="T8" fmla="*/ 422 w 521"/>
                <a:gd name="T9" fmla="*/ 308 h 508"/>
                <a:gd name="T10" fmla="*/ 469 w 521"/>
                <a:gd name="T11" fmla="*/ 350 h 508"/>
                <a:gd name="T12" fmla="*/ 478 w 521"/>
                <a:gd name="T13" fmla="*/ 357 h 508"/>
                <a:gd name="T14" fmla="*/ 487 w 521"/>
                <a:gd name="T15" fmla="*/ 364 h 508"/>
                <a:gd name="T16" fmla="*/ 502 w 521"/>
                <a:gd name="T17" fmla="*/ 377 h 508"/>
                <a:gd name="T18" fmla="*/ 518 w 521"/>
                <a:gd name="T19" fmla="*/ 407 h 508"/>
                <a:gd name="T20" fmla="*/ 521 w 521"/>
                <a:gd name="T21" fmla="*/ 438 h 508"/>
                <a:gd name="T22" fmla="*/ 511 w 521"/>
                <a:gd name="T23" fmla="*/ 466 h 508"/>
                <a:gd name="T24" fmla="*/ 492 w 521"/>
                <a:gd name="T25" fmla="*/ 490 h 508"/>
                <a:gd name="T26" fmla="*/ 466 w 521"/>
                <a:gd name="T27" fmla="*/ 504 h 508"/>
                <a:gd name="T28" fmla="*/ 436 w 521"/>
                <a:gd name="T29" fmla="*/ 508 h 508"/>
                <a:gd name="T30" fmla="*/ 404 w 521"/>
                <a:gd name="T31" fmla="*/ 498 h 508"/>
                <a:gd name="T32" fmla="*/ 387 w 521"/>
                <a:gd name="T33" fmla="*/ 487 h 508"/>
                <a:gd name="T34" fmla="*/ 387 w 521"/>
                <a:gd name="T35" fmla="*/ 487 h 508"/>
                <a:gd name="T36" fmla="*/ 377 w 521"/>
                <a:gd name="T37" fmla="*/ 478 h 508"/>
                <a:gd name="T38" fmla="*/ 367 w 521"/>
                <a:gd name="T39" fmla="*/ 469 h 508"/>
                <a:gd name="T40" fmla="*/ 317 w 521"/>
                <a:gd name="T41" fmla="*/ 426 h 508"/>
                <a:gd name="T42" fmla="*/ 220 w 521"/>
                <a:gd name="T43" fmla="*/ 337 h 508"/>
                <a:gd name="T44" fmla="*/ 175 w 521"/>
                <a:gd name="T45" fmla="*/ 289 h 508"/>
                <a:gd name="T46" fmla="*/ 98 w 521"/>
                <a:gd name="T47" fmla="*/ 213 h 508"/>
                <a:gd name="T48" fmla="*/ 23 w 521"/>
                <a:gd name="T49" fmla="*/ 134 h 508"/>
                <a:gd name="T50" fmla="*/ 10 w 521"/>
                <a:gd name="T51" fmla="*/ 118 h 508"/>
                <a:gd name="T52" fmla="*/ 0 w 521"/>
                <a:gd name="T53" fmla="*/ 86 h 508"/>
                <a:gd name="T54" fmla="*/ 3 w 521"/>
                <a:gd name="T55" fmla="*/ 56 h 508"/>
                <a:gd name="T56" fmla="*/ 16 w 521"/>
                <a:gd name="T57" fmla="*/ 29 h 508"/>
                <a:gd name="T58" fmla="*/ 39 w 521"/>
                <a:gd name="T59" fmla="*/ 10 h 508"/>
                <a:gd name="T60" fmla="*/ 66 w 521"/>
                <a:gd name="T61" fmla="*/ 0 h 508"/>
                <a:gd name="T62" fmla="*/ 96 w 521"/>
                <a:gd name="T63" fmla="*/ 0 h 508"/>
                <a:gd name="T64" fmla="*/ 128 w 521"/>
                <a:gd name="T65" fmla="*/ 16 h 508"/>
                <a:gd name="T66" fmla="*/ 141 w 521"/>
                <a:gd name="T67" fmla="*/ 3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1" h="508">
                  <a:moveTo>
                    <a:pt x="141" y="30"/>
                  </a:moveTo>
                  <a:lnTo>
                    <a:pt x="213" y="105"/>
                  </a:lnTo>
                  <a:lnTo>
                    <a:pt x="288" y="179"/>
                  </a:lnTo>
                  <a:lnTo>
                    <a:pt x="331" y="223"/>
                  </a:lnTo>
                  <a:lnTo>
                    <a:pt x="422" y="308"/>
                  </a:lnTo>
                  <a:lnTo>
                    <a:pt x="469" y="350"/>
                  </a:lnTo>
                  <a:lnTo>
                    <a:pt x="478" y="357"/>
                  </a:lnTo>
                  <a:lnTo>
                    <a:pt x="487" y="364"/>
                  </a:lnTo>
                  <a:lnTo>
                    <a:pt x="502" y="377"/>
                  </a:lnTo>
                  <a:lnTo>
                    <a:pt x="518" y="407"/>
                  </a:lnTo>
                  <a:lnTo>
                    <a:pt x="521" y="438"/>
                  </a:lnTo>
                  <a:lnTo>
                    <a:pt x="511" y="466"/>
                  </a:lnTo>
                  <a:lnTo>
                    <a:pt x="492" y="490"/>
                  </a:lnTo>
                  <a:lnTo>
                    <a:pt x="466" y="504"/>
                  </a:lnTo>
                  <a:lnTo>
                    <a:pt x="436" y="508"/>
                  </a:lnTo>
                  <a:lnTo>
                    <a:pt x="404" y="498"/>
                  </a:lnTo>
                  <a:lnTo>
                    <a:pt x="387" y="487"/>
                  </a:lnTo>
                  <a:lnTo>
                    <a:pt x="387" y="487"/>
                  </a:lnTo>
                  <a:lnTo>
                    <a:pt x="377" y="478"/>
                  </a:lnTo>
                  <a:lnTo>
                    <a:pt x="367" y="469"/>
                  </a:lnTo>
                  <a:lnTo>
                    <a:pt x="317" y="426"/>
                  </a:lnTo>
                  <a:lnTo>
                    <a:pt x="220" y="337"/>
                  </a:lnTo>
                  <a:lnTo>
                    <a:pt x="175" y="289"/>
                  </a:lnTo>
                  <a:lnTo>
                    <a:pt x="98" y="213"/>
                  </a:lnTo>
                  <a:lnTo>
                    <a:pt x="23" y="134"/>
                  </a:lnTo>
                  <a:lnTo>
                    <a:pt x="10" y="118"/>
                  </a:lnTo>
                  <a:lnTo>
                    <a:pt x="0" y="86"/>
                  </a:lnTo>
                  <a:lnTo>
                    <a:pt x="3" y="56"/>
                  </a:lnTo>
                  <a:lnTo>
                    <a:pt x="16" y="29"/>
                  </a:lnTo>
                  <a:lnTo>
                    <a:pt x="39" y="10"/>
                  </a:lnTo>
                  <a:lnTo>
                    <a:pt x="66" y="0"/>
                  </a:lnTo>
                  <a:lnTo>
                    <a:pt x="96" y="0"/>
                  </a:lnTo>
                  <a:lnTo>
                    <a:pt x="128" y="16"/>
                  </a:lnTo>
                  <a:lnTo>
                    <a:pt x="141" y="30"/>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6057382" y="1951037"/>
              <a:ext cx="144463" cy="304800"/>
            </a:xfrm>
            <a:custGeom>
              <a:avLst/>
              <a:gdLst>
                <a:gd name="T0" fmla="*/ 154 w 271"/>
                <a:gd name="T1" fmla="*/ 56 h 576"/>
                <a:gd name="T2" fmla="*/ 184 w 271"/>
                <a:gd name="T3" fmla="*/ 172 h 576"/>
                <a:gd name="T4" fmla="*/ 215 w 271"/>
                <a:gd name="T5" fmla="*/ 287 h 576"/>
                <a:gd name="T6" fmla="*/ 239 w 271"/>
                <a:gd name="T7" fmla="*/ 377 h 576"/>
                <a:gd name="T8" fmla="*/ 266 w 271"/>
                <a:gd name="T9" fmla="*/ 468 h 576"/>
                <a:gd name="T10" fmla="*/ 271 w 271"/>
                <a:gd name="T11" fmla="*/ 488 h 576"/>
                <a:gd name="T12" fmla="*/ 268 w 271"/>
                <a:gd name="T13" fmla="*/ 523 h 576"/>
                <a:gd name="T14" fmla="*/ 253 w 271"/>
                <a:gd name="T15" fmla="*/ 549 h 576"/>
                <a:gd name="T16" fmla="*/ 229 w 271"/>
                <a:gd name="T17" fmla="*/ 567 h 576"/>
                <a:gd name="T18" fmla="*/ 202 w 271"/>
                <a:gd name="T19" fmla="*/ 576 h 576"/>
                <a:gd name="T20" fmla="*/ 171 w 271"/>
                <a:gd name="T21" fmla="*/ 575 h 576"/>
                <a:gd name="T22" fmla="*/ 144 w 271"/>
                <a:gd name="T23" fmla="*/ 562 h 576"/>
                <a:gd name="T24" fmla="*/ 122 w 271"/>
                <a:gd name="T25" fmla="*/ 534 h 576"/>
                <a:gd name="T26" fmla="*/ 115 w 271"/>
                <a:gd name="T27" fmla="*/ 516 h 576"/>
                <a:gd name="T28" fmla="*/ 115 w 271"/>
                <a:gd name="T29" fmla="*/ 516 h 576"/>
                <a:gd name="T30" fmla="*/ 88 w 271"/>
                <a:gd name="T31" fmla="*/ 422 h 576"/>
                <a:gd name="T32" fmla="*/ 60 w 271"/>
                <a:gd name="T33" fmla="*/ 326 h 576"/>
                <a:gd name="T34" fmla="*/ 33 w 271"/>
                <a:gd name="T35" fmla="*/ 219 h 576"/>
                <a:gd name="T36" fmla="*/ 6 w 271"/>
                <a:gd name="T37" fmla="*/ 111 h 576"/>
                <a:gd name="T38" fmla="*/ 0 w 271"/>
                <a:gd name="T39" fmla="*/ 92 h 576"/>
                <a:gd name="T40" fmla="*/ 1 w 271"/>
                <a:gd name="T41" fmla="*/ 58 h 576"/>
                <a:gd name="T42" fmla="*/ 14 w 271"/>
                <a:gd name="T43" fmla="*/ 31 h 576"/>
                <a:gd name="T44" fmla="*/ 37 w 271"/>
                <a:gd name="T45" fmla="*/ 12 h 576"/>
                <a:gd name="T46" fmla="*/ 65 w 271"/>
                <a:gd name="T47" fmla="*/ 0 h 576"/>
                <a:gd name="T48" fmla="*/ 95 w 271"/>
                <a:gd name="T49" fmla="*/ 0 h 576"/>
                <a:gd name="T50" fmla="*/ 122 w 271"/>
                <a:gd name="T51" fmla="*/ 13 h 576"/>
                <a:gd name="T52" fmla="*/ 145 w 271"/>
                <a:gd name="T53" fmla="*/ 38 h 576"/>
                <a:gd name="T54" fmla="*/ 154 w 271"/>
                <a:gd name="T55" fmla="*/ 5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1" h="576">
                  <a:moveTo>
                    <a:pt x="154" y="56"/>
                  </a:moveTo>
                  <a:lnTo>
                    <a:pt x="184" y="172"/>
                  </a:lnTo>
                  <a:lnTo>
                    <a:pt x="215" y="287"/>
                  </a:lnTo>
                  <a:lnTo>
                    <a:pt x="239" y="377"/>
                  </a:lnTo>
                  <a:lnTo>
                    <a:pt x="266" y="468"/>
                  </a:lnTo>
                  <a:lnTo>
                    <a:pt x="271" y="488"/>
                  </a:lnTo>
                  <a:lnTo>
                    <a:pt x="268" y="523"/>
                  </a:lnTo>
                  <a:lnTo>
                    <a:pt x="253" y="549"/>
                  </a:lnTo>
                  <a:lnTo>
                    <a:pt x="229" y="567"/>
                  </a:lnTo>
                  <a:lnTo>
                    <a:pt x="202" y="576"/>
                  </a:lnTo>
                  <a:lnTo>
                    <a:pt x="171" y="575"/>
                  </a:lnTo>
                  <a:lnTo>
                    <a:pt x="144" y="562"/>
                  </a:lnTo>
                  <a:lnTo>
                    <a:pt x="122" y="534"/>
                  </a:lnTo>
                  <a:lnTo>
                    <a:pt x="115" y="516"/>
                  </a:lnTo>
                  <a:lnTo>
                    <a:pt x="115" y="516"/>
                  </a:lnTo>
                  <a:lnTo>
                    <a:pt x="88" y="422"/>
                  </a:lnTo>
                  <a:lnTo>
                    <a:pt x="60" y="326"/>
                  </a:lnTo>
                  <a:lnTo>
                    <a:pt x="33" y="219"/>
                  </a:lnTo>
                  <a:lnTo>
                    <a:pt x="6" y="111"/>
                  </a:lnTo>
                  <a:lnTo>
                    <a:pt x="0" y="92"/>
                  </a:lnTo>
                  <a:lnTo>
                    <a:pt x="1" y="58"/>
                  </a:lnTo>
                  <a:lnTo>
                    <a:pt x="14" y="31"/>
                  </a:lnTo>
                  <a:lnTo>
                    <a:pt x="37" y="12"/>
                  </a:lnTo>
                  <a:lnTo>
                    <a:pt x="65" y="0"/>
                  </a:lnTo>
                  <a:lnTo>
                    <a:pt x="95" y="0"/>
                  </a:lnTo>
                  <a:lnTo>
                    <a:pt x="122" y="13"/>
                  </a:lnTo>
                  <a:lnTo>
                    <a:pt x="145" y="38"/>
                  </a:lnTo>
                  <a:lnTo>
                    <a:pt x="154" y="56"/>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7281345" y="1911350"/>
              <a:ext cx="106363" cy="350838"/>
            </a:xfrm>
            <a:custGeom>
              <a:avLst/>
              <a:gdLst>
                <a:gd name="T0" fmla="*/ 196 w 199"/>
                <a:gd name="T1" fmla="*/ 102 h 662"/>
                <a:gd name="T2" fmla="*/ 180 w 199"/>
                <a:gd name="T3" fmla="*/ 222 h 662"/>
                <a:gd name="T4" fmla="*/ 168 w 199"/>
                <a:gd name="T5" fmla="*/ 341 h 662"/>
                <a:gd name="T6" fmla="*/ 161 w 199"/>
                <a:gd name="T7" fmla="*/ 446 h 662"/>
                <a:gd name="T8" fmla="*/ 158 w 199"/>
                <a:gd name="T9" fmla="*/ 553 h 662"/>
                <a:gd name="T10" fmla="*/ 158 w 199"/>
                <a:gd name="T11" fmla="*/ 567 h 662"/>
                <a:gd name="T12" fmla="*/ 158 w 199"/>
                <a:gd name="T13" fmla="*/ 580 h 662"/>
                <a:gd name="T14" fmla="*/ 157 w 199"/>
                <a:gd name="T15" fmla="*/ 600 h 662"/>
                <a:gd name="T16" fmla="*/ 142 w 199"/>
                <a:gd name="T17" fmla="*/ 630 h 662"/>
                <a:gd name="T18" fmla="*/ 121 w 199"/>
                <a:gd name="T19" fmla="*/ 652 h 662"/>
                <a:gd name="T20" fmla="*/ 93 w 199"/>
                <a:gd name="T21" fmla="*/ 662 h 662"/>
                <a:gd name="T22" fmla="*/ 63 w 199"/>
                <a:gd name="T23" fmla="*/ 662 h 662"/>
                <a:gd name="T24" fmla="*/ 36 w 199"/>
                <a:gd name="T25" fmla="*/ 651 h 662"/>
                <a:gd name="T26" fmla="*/ 13 w 199"/>
                <a:gd name="T27" fmla="*/ 630 h 662"/>
                <a:gd name="T28" fmla="*/ 1 w 199"/>
                <a:gd name="T29" fmla="*/ 599 h 662"/>
                <a:gd name="T30" fmla="*/ 0 w 199"/>
                <a:gd name="T31" fmla="*/ 579 h 662"/>
                <a:gd name="T32" fmla="*/ 0 w 199"/>
                <a:gd name="T33" fmla="*/ 579 h 662"/>
                <a:gd name="T34" fmla="*/ 0 w 199"/>
                <a:gd name="T35" fmla="*/ 564 h 662"/>
                <a:gd name="T36" fmla="*/ 0 w 199"/>
                <a:gd name="T37" fmla="*/ 548 h 662"/>
                <a:gd name="T38" fmla="*/ 4 w 199"/>
                <a:gd name="T39" fmla="*/ 439 h 662"/>
                <a:gd name="T40" fmla="*/ 11 w 199"/>
                <a:gd name="T41" fmla="*/ 328 h 662"/>
                <a:gd name="T42" fmla="*/ 23 w 199"/>
                <a:gd name="T43" fmla="*/ 197 h 662"/>
                <a:gd name="T44" fmla="*/ 42 w 199"/>
                <a:gd name="T45" fmla="*/ 68 h 662"/>
                <a:gd name="T46" fmla="*/ 47 w 199"/>
                <a:gd name="T47" fmla="*/ 48 h 662"/>
                <a:gd name="T48" fmla="*/ 66 w 199"/>
                <a:gd name="T49" fmla="*/ 20 h 662"/>
                <a:gd name="T50" fmla="*/ 92 w 199"/>
                <a:gd name="T51" fmla="*/ 4 h 662"/>
                <a:gd name="T52" fmla="*/ 122 w 199"/>
                <a:gd name="T53" fmla="*/ 0 h 662"/>
                <a:gd name="T54" fmla="*/ 151 w 199"/>
                <a:gd name="T55" fmla="*/ 7 h 662"/>
                <a:gd name="T56" fmla="*/ 176 w 199"/>
                <a:gd name="T57" fmla="*/ 23 h 662"/>
                <a:gd name="T58" fmla="*/ 193 w 199"/>
                <a:gd name="T59" fmla="*/ 48 h 662"/>
                <a:gd name="T60" fmla="*/ 199 w 199"/>
                <a:gd name="T61" fmla="*/ 82 h 662"/>
                <a:gd name="T62" fmla="*/ 196 w 199"/>
                <a:gd name="T63" fmla="*/ 10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662">
                  <a:moveTo>
                    <a:pt x="196" y="102"/>
                  </a:moveTo>
                  <a:lnTo>
                    <a:pt x="180" y="222"/>
                  </a:lnTo>
                  <a:lnTo>
                    <a:pt x="168" y="341"/>
                  </a:lnTo>
                  <a:lnTo>
                    <a:pt x="161" y="446"/>
                  </a:lnTo>
                  <a:lnTo>
                    <a:pt x="158" y="553"/>
                  </a:lnTo>
                  <a:lnTo>
                    <a:pt x="158" y="567"/>
                  </a:lnTo>
                  <a:lnTo>
                    <a:pt x="158" y="580"/>
                  </a:lnTo>
                  <a:lnTo>
                    <a:pt x="157" y="600"/>
                  </a:lnTo>
                  <a:lnTo>
                    <a:pt x="142" y="630"/>
                  </a:lnTo>
                  <a:lnTo>
                    <a:pt x="121" y="652"/>
                  </a:lnTo>
                  <a:lnTo>
                    <a:pt x="93" y="662"/>
                  </a:lnTo>
                  <a:lnTo>
                    <a:pt x="63" y="662"/>
                  </a:lnTo>
                  <a:lnTo>
                    <a:pt x="36" y="651"/>
                  </a:lnTo>
                  <a:lnTo>
                    <a:pt x="13" y="630"/>
                  </a:lnTo>
                  <a:lnTo>
                    <a:pt x="1" y="599"/>
                  </a:lnTo>
                  <a:lnTo>
                    <a:pt x="0" y="579"/>
                  </a:lnTo>
                  <a:lnTo>
                    <a:pt x="0" y="579"/>
                  </a:lnTo>
                  <a:lnTo>
                    <a:pt x="0" y="564"/>
                  </a:lnTo>
                  <a:lnTo>
                    <a:pt x="0" y="548"/>
                  </a:lnTo>
                  <a:lnTo>
                    <a:pt x="4" y="439"/>
                  </a:lnTo>
                  <a:lnTo>
                    <a:pt x="11" y="328"/>
                  </a:lnTo>
                  <a:lnTo>
                    <a:pt x="23" y="197"/>
                  </a:lnTo>
                  <a:lnTo>
                    <a:pt x="42" y="68"/>
                  </a:lnTo>
                  <a:lnTo>
                    <a:pt x="47" y="48"/>
                  </a:lnTo>
                  <a:lnTo>
                    <a:pt x="66" y="20"/>
                  </a:lnTo>
                  <a:lnTo>
                    <a:pt x="92" y="4"/>
                  </a:lnTo>
                  <a:lnTo>
                    <a:pt x="122" y="0"/>
                  </a:lnTo>
                  <a:lnTo>
                    <a:pt x="151" y="7"/>
                  </a:lnTo>
                  <a:lnTo>
                    <a:pt x="176" y="23"/>
                  </a:lnTo>
                  <a:lnTo>
                    <a:pt x="193" y="48"/>
                  </a:lnTo>
                  <a:lnTo>
                    <a:pt x="199" y="82"/>
                  </a:lnTo>
                  <a:lnTo>
                    <a:pt x="196" y="102"/>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7619482" y="2070100"/>
              <a:ext cx="115888" cy="173038"/>
            </a:xfrm>
            <a:custGeom>
              <a:avLst/>
              <a:gdLst>
                <a:gd name="T0" fmla="*/ 213 w 218"/>
                <a:gd name="T1" fmla="*/ 108 h 325"/>
                <a:gd name="T2" fmla="*/ 192 w 218"/>
                <a:gd name="T3" fmla="*/ 173 h 325"/>
                <a:gd name="T4" fmla="*/ 167 w 218"/>
                <a:gd name="T5" fmla="*/ 237 h 325"/>
                <a:gd name="T6" fmla="*/ 159 w 218"/>
                <a:gd name="T7" fmla="*/ 255 h 325"/>
                <a:gd name="T8" fmla="*/ 153 w 218"/>
                <a:gd name="T9" fmla="*/ 270 h 325"/>
                <a:gd name="T10" fmla="*/ 146 w 218"/>
                <a:gd name="T11" fmla="*/ 289 h 325"/>
                <a:gd name="T12" fmla="*/ 121 w 218"/>
                <a:gd name="T13" fmla="*/ 314 h 325"/>
                <a:gd name="T14" fmla="*/ 94 w 218"/>
                <a:gd name="T15" fmla="*/ 325 h 325"/>
                <a:gd name="T16" fmla="*/ 64 w 218"/>
                <a:gd name="T17" fmla="*/ 324 h 325"/>
                <a:gd name="T18" fmla="*/ 36 w 218"/>
                <a:gd name="T19" fmla="*/ 314 h 325"/>
                <a:gd name="T20" fmla="*/ 13 w 218"/>
                <a:gd name="T21" fmla="*/ 293 h 325"/>
                <a:gd name="T22" fmla="*/ 0 w 218"/>
                <a:gd name="T23" fmla="*/ 266 h 325"/>
                <a:gd name="T24" fmla="*/ 0 w 218"/>
                <a:gd name="T25" fmla="*/ 232 h 325"/>
                <a:gd name="T26" fmla="*/ 6 w 218"/>
                <a:gd name="T27" fmla="*/ 213 h 325"/>
                <a:gd name="T28" fmla="*/ 6 w 218"/>
                <a:gd name="T29" fmla="*/ 213 h 325"/>
                <a:gd name="T30" fmla="*/ 13 w 218"/>
                <a:gd name="T31" fmla="*/ 196 h 325"/>
                <a:gd name="T32" fmla="*/ 20 w 218"/>
                <a:gd name="T33" fmla="*/ 177 h 325"/>
                <a:gd name="T34" fmla="*/ 44 w 218"/>
                <a:gd name="T35" fmla="*/ 118 h 325"/>
                <a:gd name="T36" fmla="*/ 62 w 218"/>
                <a:gd name="T37" fmla="*/ 57 h 325"/>
                <a:gd name="T38" fmla="*/ 71 w 218"/>
                <a:gd name="T39" fmla="*/ 39 h 325"/>
                <a:gd name="T40" fmla="*/ 92 w 218"/>
                <a:gd name="T41" fmla="*/ 14 h 325"/>
                <a:gd name="T42" fmla="*/ 120 w 218"/>
                <a:gd name="T43" fmla="*/ 1 h 325"/>
                <a:gd name="T44" fmla="*/ 150 w 218"/>
                <a:gd name="T45" fmla="*/ 0 h 325"/>
                <a:gd name="T46" fmla="*/ 179 w 218"/>
                <a:gd name="T47" fmla="*/ 8 h 325"/>
                <a:gd name="T48" fmla="*/ 202 w 218"/>
                <a:gd name="T49" fmla="*/ 27 h 325"/>
                <a:gd name="T50" fmla="*/ 216 w 218"/>
                <a:gd name="T51" fmla="*/ 55 h 325"/>
                <a:gd name="T52" fmla="*/ 218 w 218"/>
                <a:gd name="T53" fmla="*/ 89 h 325"/>
                <a:gd name="T54" fmla="*/ 213 w 218"/>
                <a:gd name="T55" fmla="*/ 10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 h="325">
                  <a:moveTo>
                    <a:pt x="213" y="108"/>
                  </a:moveTo>
                  <a:lnTo>
                    <a:pt x="192" y="173"/>
                  </a:lnTo>
                  <a:lnTo>
                    <a:pt x="167" y="237"/>
                  </a:lnTo>
                  <a:lnTo>
                    <a:pt x="159" y="255"/>
                  </a:lnTo>
                  <a:lnTo>
                    <a:pt x="153" y="270"/>
                  </a:lnTo>
                  <a:lnTo>
                    <a:pt x="146" y="289"/>
                  </a:lnTo>
                  <a:lnTo>
                    <a:pt x="121" y="314"/>
                  </a:lnTo>
                  <a:lnTo>
                    <a:pt x="94" y="325"/>
                  </a:lnTo>
                  <a:lnTo>
                    <a:pt x="64" y="324"/>
                  </a:lnTo>
                  <a:lnTo>
                    <a:pt x="36" y="314"/>
                  </a:lnTo>
                  <a:lnTo>
                    <a:pt x="13" y="293"/>
                  </a:lnTo>
                  <a:lnTo>
                    <a:pt x="0" y="266"/>
                  </a:lnTo>
                  <a:lnTo>
                    <a:pt x="0" y="232"/>
                  </a:lnTo>
                  <a:lnTo>
                    <a:pt x="6" y="213"/>
                  </a:lnTo>
                  <a:lnTo>
                    <a:pt x="6" y="213"/>
                  </a:lnTo>
                  <a:lnTo>
                    <a:pt x="13" y="196"/>
                  </a:lnTo>
                  <a:lnTo>
                    <a:pt x="20" y="177"/>
                  </a:lnTo>
                  <a:lnTo>
                    <a:pt x="44" y="118"/>
                  </a:lnTo>
                  <a:lnTo>
                    <a:pt x="62" y="57"/>
                  </a:lnTo>
                  <a:lnTo>
                    <a:pt x="71" y="39"/>
                  </a:lnTo>
                  <a:lnTo>
                    <a:pt x="92" y="14"/>
                  </a:lnTo>
                  <a:lnTo>
                    <a:pt x="120" y="1"/>
                  </a:lnTo>
                  <a:lnTo>
                    <a:pt x="150" y="0"/>
                  </a:lnTo>
                  <a:lnTo>
                    <a:pt x="179" y="8"/>
                  </a:lnTo>
                  <a:lnTo>
                    <a:pt x="202" y="27"/>
                  </a:lnTo>
                  <a:lnTo>
                    <a:pt x="216" y="55"/>
                  </a:lnTo>
                  <a:lnTo>
                    <a:pt x="218" y="89"/>
                  </a:lnTo>
                  <a:lnTo>
                    <a:pt x="213" y="108"/>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6581257" y="1857375"/>
              <a:ext cx="95250" cy="142875"/>
            </a:xfrm>
            <a:custGeom>
              <a:avLst/>
              <a:gdLst>
                <a:gd name="T0" fmla="*/ 158 w 181"/>
                <a:gd name="T1" fmla="*/ 74 h 269"/>
                <a:gd name="T2" fmla="*/ 166 w 181"/>
                <a:gd name="T3" fmla="*/ 120 h 269"/>
                <a:gd name="T4" fmla="*/ 177 w 181"/>
                <a:gd name="T5" fmla="*/ 164 h 269"/>
                <a:gd name="T6" fmla="*/ 181 w 181"/>
                <a:gd name="T7" fmla="*/ 184 h 269"/>
                <a:gd name="T8" fmla="*/ 177 w 181"/>
                <a:gd name="T9" fmla="*/ 218 h 269"/>
                <a:gd name="T10" fmla="*/ 160 w 181"/>
                <a:gd name="T11" fmla="*/ 245 h 269"/>
                <a:gd name="T12" fmla="*/ 137 w 181"/>
                <a:gd name="T13" fmla="*/ 262 h 269"/>
                <a:gd name="T14" fmla="*/ 108 w 181"/>
                <a:gd name="T15" fmla="*/ 269 h 269"/>
                <a:gd name="T16" fmla="*/ 78 w 181"/>
                <a:gd name="T17" fmla="*/ 267 h 269"/>
                <a:gd name="T18" fmla="*/ 52 w 181"/>
                <a:gd name="T19" fmla="*/ 252 h 269"/>
                <a:gd name="T20" fmla="*/ 30 w 181"/>
                <a:gd name="T21" fmla="*/ 225 h 269"/>
                <a:gd name="T22" fmla="*/ 24 w 181"/>
                <a:gd name="T23" fmla="*/ 206 h 269"/>
                <a:gd name="T24" fmla="*/ 24 w 181"/>
                <a:gd name="T25" fmla="*/ 206 h 269"/>
                <a:gd name="T26" fmla="*/ 10 w 181"/>
                <a:gd name="T27" fmla="*/ 151 h 269"/>
                <a:gd name="T28" fmla="*/ 3 w 181"/>
                <a:gd name="T29" fmla="*/ 97 h 269"/>
                <a:gd name="T30" fmla="*/ 0 w 181"/>
                <a:gd name="T31" fmla="*/ 77 h 269"/>
                <a:gd name="T32" fmla="*/ 9 w 181"/>
                <a:gd name="T33" fmla="*/ 43 h 269"/>
                <a:gd name="T34" fmla="*/ 29 w 181"/>
                <a:gd name="T35" fmla="*/ 19 h 269"/>
                <a:gd name="T36" fmla="*/ 55 w 181"/>
                <a:gd name="T37" fmla="*/ 5 h 269"/>
                <a:gd name="T38" fmla="*/ 83 w 181"/>
                <a:gd name="T39" fmla="*/ 0 h 269"/>
                <a:gd name="T40" fmla="*/ 112 w 181"/>
                <a:gd name="T41" fmla="*/ 7 h 269"/>
                <a:gd name="T42" fmla="*/ 138 w 181"/>
                <a:gd name="T43" fmla="*/ 25 h 269"/>
                <a:gd name="T44" fmla="*/ 155 w 181"/>
                <a:gd name="T45" fmla="*/ 54 h 269"/>
                <a:gd name="T46" fmla="*/ 158 w 181"/>
                <a:gd name="T47" fmla="*/ 7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69">
                  <a:moveTo>
                    <a:pt x="158" y="74"/>
                  </a:moveTo>
                  <a:lnTo>
                    <a:pt x="166" y="120"/>
                  </a:lnTo>
                  <a:lnTo>
                    <a:pt x="177" y="164"/>
                  </a:lnTo>
                  <a:lnTo>
                    <a:pt x="181" y="184"/>
                  </a:lnTo>
                  <a:lnTo>
                    <a:pt x="177" y="218"/>
                  </a:lnTo>
                  <a:lnTo>
                    <a:pt x="160" y="245"/>
                  </a:lnTo>
                  <a:lnTo>
                    <a:pt x="137" y="262"/>
                  </a:lnTo>
                  <a:lnTo>
                    <a:pt x="108" y="269"/>
                  </a:lnTo>
                  <a:lnTo>
                    <a:pt x="78" y="267"/>
                  </a:lnTo>
                  <a:lnTo>
                    <a:pt x="52" y="252"/>
                  </a:lnTo>
                  <a:lnTo>
                    <a:pt x="30" y="225"/>
                  </a:lnTo>
                  <a:lnTo>
                    <a:pt x="24" y="206"/>
                  </a:lnTo>
                  <a:lnTo>
                    <a:pt x="24" y="206"/>
                  </a:lnTo>
                  <a:lnTo>
                    <a:pt x="10" y="151"/>
                  </a:lnTo>
                  <a:lnTo>
                    <a:pt x="3" y="97"/>
                  </a:lnTo>
                  <a:lnTo>
                    <a:pt x="0" y="77"/>
                  </a:lnTo>
                  <a:lnTo>
                    <a:pt x="9" y="43"/>
                  </a:lnTo>
                  <a:lnTo>
                    <a:pt x="29" y="19"/>
                  </a:lnTo>
                  <a:lnTo>
                    <a:pt x="55" y="5"/>
                  </a:lnTo>
                  <a:lnTo>
                    <a:pt x="83" y="0"/>
                  </a:lnTo>
                  <a:lnTo>
                    <a:pt x="112" y="7"/>
                  </a:lnTo>
                  <a:lnTo>
                    <a:pt x="138" y="25"/>
                  </a:lnTo>
                  <a:lnTo>
                    <a:pt x="155" y="54"/>
                  </a:lnTo>
                  <a:lnTo>
                    <a:pt x="158" y="7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7700445" y="4791075"/>
              <a:ext cx="107950" cy="195263"/>
            </a:xfrm>
            <a:custGeom>
              <a:avLst/>
              <a:gdLst>
                <a:gd name="T0" fmla="*/ 157 w 204"/>
                <a:gd name="T1" fmla="*/ 62 h 370"/>
                <a:gd name="T2" fmla="*/ 180 w 204"/>
                <a:gd name="T3" fmla="*/ 165 h 370"/>
                <a:gd name="T4" fmla="*/ 201 w 204"/>
                <a:gd name="T5" fmla="*/ 269 h 370"/>
                <a:gd name="T6" fmla="*/ 204 w 204"/>
                <a:gd name="T7" fmla="*/ 289 h 370"/>
                <a:gd name="T8" fmla="*/ 198 w 204"/>
                <a:gd name="T9" fmla="*/ 324 h 370"/>
                <a:gd name="T10" fmla="*/ 181 w 204"/>
                <a:gd name="T11" fmla="*/ 348 h 370"/>
                <a:gd name="T12" fmla="*/ 157 w 204"/>
                <a:gd name="T13" fmla="*/ 364 h 370"/>
                <a:gd name="T14" fmla="*/ 126 w 204"/>
                <a:gd name="T15" fmla="*/ 370 h 370"/>
                <a:gd name="T16" fmla="*/ 97 w 204"/>
                <a:gd name="T17" fmla="*/ 366 h 370"/>
                <a:gd name="T18" fmla="*/ 72 w 204"/>
                <a:gd name="T19" fmla="*/ 350 h 370"/>
                <a:gd name="T20" fmla="*/ 53 w 204"/>
                <a:gd name="T21" fmla="*/ 322 h 370"/>
                <a:gd name="T22" fmla="*/ 47 w 204"/>
                <a:gd name="T23" fmla="*/ 302 h 370"/>
                <a:gd name="T24" fmla="*/ 47 w 204"/>
                <a:gd name="T25" fmla="*/ 302 h 370"/>
                <a:gd name="T26" fmla="*/ 25 w 204"/>
                <a:gd name="T27" fmla="*/ 204 h 370"/>
                <a:gd name="T28" fmla="*/ 4 w 204"/>
                <a:gd name="T29" fmla="*/ 106 h 370"/>
                <a:gd name="T30" fmla="*/ 0 w 204"/>
                <a:gd name="T31" fmla="*/ 86 h 370"/>
                <a:gd name="T32" fmla="*/ 4 w 204"/>
                <a:gd name="T33" fmla="*/ 52 h 370"/>
                <a:gd name="T34" fmla="*/ 20 w 204"/>
                <a:gd name="T35" fmla="*/ 26 h 370"/>
                <a:gd name="T36" fmla="*/ 43 w 204"/>
                <a:gd name="T37" fmla="*/ 9 h 370"/>
                <a:gd name="T38" fmla="*/ 72 w 204"/>
                <a:gd name="T39" fmla="*/ 0 h 370"/>
                <a:gd name="T40" fmla="*/ 100 w 204"/>
                <a:gd name="T41" fmla="*/ 3 h 370"/>
                <a:gd name="T42" fmla="*/ 128 w 204"/>
                <a:gd name="T43" fmla="*/ 17 h 370"/>
                <a:gd name="T44" fmla="*/ 149 w 204"/>
                <a:gd name="T45" fmla="*/ 43 h 370"/>
                <a:gd name="T46" fmla="*/ 157 w 204"/>
                <a:gd name="T47" fmla="*/ 6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4" h="370">
                  <a:moveTo>
                    <a:pt x="157" y="62"/>
                  </a:moveTo>
                  <a:lnTo>
                    <a:pt x="180" y="165"/>
                  </a:lnTo>
                  <a:lnTo>
                    <a:pt x="201" y="269"/>
                  </a:lnTo>
                  <a:lnTo>
                    <a:pt x="204" y="289"/>
                  </a:lnTo>
                  <a:lnTo>
                    <a:pt x="198" y="324"/>
                  </a:lnTo>
                  <a:lnTo>
                    <a:pt x="181" y="348"/>
                  </a:lnTo>
                  <a:lnTo>
                    <a:pt x="157" y="364"/>
                  </a:lnTo>
                  <a:lnTo>
                    <a:pt x="126" y="370"/>
                  </a:lnTo>
                  <a:lnTo>
                    <a:pt x="97" y="366"/>
                  </a:lnTo>
                  <a:lnTo>
                    <a:pt x="72" y="350"/>
                  </a:lnTo>
                  <a:lnTo>
                    <a:pt x="53" y="322"/>
                  </a:lnTo>
                  <a:lnTo>
                    <a:pt x="47" y="302"/>
                  </a:lnTo>
                  <a:lnTo>
                    <a:pt x="47" y="302"/>
                  </a:lnTo>
                  <a:lnTo>
                    <a:pt x="25" y="204"/>
                  </a:lnTo>
                  <a:lnTo>
                    <a:pt x="4" y="106"/>
                  </a:lnTo>
                  <a:lnTo>
                    <a:pt x="0" y="86"/>
                  </a:lnTo>
                  <a:lnTo>
                    <a:pt x="4" y="52"/>
                  </a:lnTo>
                  <a:lnTo>
                    <a:pt x="20" y="26"/>
                  </a:lnTo>
                  <a:lnTo>
                    <a:pt x="43" y="9"/>
                  </a:lnTo>
                  <a:lnTo>
                    <a:pt x="72" y="0"/>
                  </a:lnTo>
                  <a:lnTo>
                    <a:pt x="100" y="3"/>
                  </a:lnTo>
                  <a:lnTo>
                    <a:pt x="128" y="17"/>
                  </a:lnTo>
                  <a:lnTo>
                    <a:pt x="149" y="43"/>
                  </a:lnTo>
                  <a:lnTo>
                    <a:pt x="157" y="62"/>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8067157" y="4552950"/>
              <a:ext cx="406400" cy="447675"/>
            </a:xfrm>
            <a:custGeom>
              <a:avLst/>
              <a:gdLst>
                <a:gd name="T0" fmla="*/ 143 w 769"/>
                <a:gd name="T1" fmla="*/ 32 h 844"/>
                <a:gd name="T2" fmla="*/ 231 w 769"/>
                <a:gd name="T3" fmla="*/ 118 h 844"/>
                <a:gd name="T4" fmla="*/ 313 w 769"/>
                <a:gd name="T5" fmla="*/ 209 h 844"/>
                <a:gd name="T6" fmla="*/ 416 w 769"/>
                <a:gd name="T7" fmla="*/ 330 h 844"/>
                <a:gd name="T8" fmla="*/ 517 w 769"/>
                <a:gd name="T9" fmla="*/ 451 h 844"/>
                <a:gd name="T10" fmla="*/ 568 w 769"/>
                <a:gd name="T11" fmla="*/ 510 h 844"/>
                <a:gd name="T12" fmla="*/ 620 w 769"/>
                <a:gd name="T13" fmla="*/ 567 h 844"/>
                <a:gd name="T14" fmla="*/ 681 w 769"/>
                <a:gd name="T15" fmla="*/ 638 h 844"/>
                <a:gd name="T16" fmla="*/ 745 w 769"/>
                <a:gd name="T17" fmla="*/ 707 h 844"/>
                <a:gd name="T18" fmla="*/ 756 w 769"/>
                <a:gd name="T19" fmla="*/ 723 h 844"/>
                <a:gd name="T20" fmla="*/ 769 w 769"/>
                <a:gd name="T21" fmla="*/ 755 h 844"/>
                <a:gd name="T22" fmla="*/ 766 w 769"/>
                <a:gd name="T23" fmla="*/ 786 h 844"/>
                <a:gd name="T24" fmla="*/ 753 w 769"/>
                <a:gd name="T25" fmla="*/ 812 h 844"/>
                <a:gd name="T26" fmla="*/ 732 w 769"/>
                <a:gd name="T27" fmla="*/ 832 h 844"/>
                <a:gd name="T28" fmla="*/ 705 w 769"/>
                <a:gd name="T29" fmla="*/ 844 h 844"/>
                <a:gd name="T30" fmla="*/ 673 w 769"/>
                <a:gd name="T31" fmla="*/ 844 h 844"/>
                <a:gd name="T32" fmla="*/ 643 w 769"/>
                <a:gd name="T33" fmla="*/ 829 h 844"/>
                <a:gd name="T34" fmla="*/ 628 w 769"/>
                <a:gd name="T35" fmla="*/ 815 h 844"/>
                <a:gd name="T36" fmla="*/ 628 w 769"/>
                <a:gd name="T37" fmla="*/ 815 h 844"/>
                <a:gd name="T38" fmla="*/ 563 w 769"/>
                <a:gd name="T39" fmla="*/ 744 h 844"/>
                <a:gd name="T40" fmla="*/ 501 w 769"/>
                <a:gd name="T41" fmla="*/ 672 h 844"/>
                <a:gd name="T42" fmla="*/ 448 w 769"/>
                <a:gd name="T43" fmla="*/ 612 h 844"/>
                <a:gd name="T44" fmla="*/ 396 w 769"/>
                <a:gd name="T45" fmla="*/ 552 h 844"/>
                <a:gd name="T46" fmla="*/ 297 w 769"/>
                <a:gd name="T47" fmla="*/ 434 h 844"/>
                <a:gd name="T48" fmla="*/ 196 w 769"/>
                <a:gd name="T49" fmla="*/ 315 h 844"/>
                <a:gd name="T50" fmla="*/ 111 w 769"/>
                <a:gd name="T51" fmla="*/ 223 h 844"/>
                <a:gd name="T52" fmla="*/ 23 w 769"/>
                <a:gd name="T53" fmla="*/ 134 h 844"/>
                <a:gd name="T54" fmla="*/ 10 w 769"/>
                <a:gd name="T55" fmla="*/ 118 h 844"/>
                <a:gd name="T56" fmla="*/ 0 w 769"/>
                <a:gd name="T57" fmla="*/ 87 h 844"/>
                <a:gd name="T58" fmla="*/ 3 w 769"/>
                <a:gd name="T59" fmla="*/ 55 h 844"/>
                <a:gd name="T60" fmla="*/ 18 w 769"/>
                <a:gd name="T61" fmla="*/ 29 h 844"/>
                <a:gd name="T62" fmla="*/ 41 w 769"/>
                <a:gd name="T63" fmla="*/ 10 h 844"/>
                <a:gd name="T64" fmla="*/ 68 w 769"/>
                <a:gd name="T65" fmla="*/ 0 h 844"/>
                <a:gd name="T66" fmla="*/ 98 w 769"/>
                <a:gd name="T67" fmla="*/ 2 h 844"/>
                <a:gd name="T68" fmla="*/ 128 w 769"/>
                <a:gd name="T69" fmla="*/ 18 h 844"/>
                <a:gd name="T70" fmla="*/ 143 w 769"/>
                <a:gd name="T71" fmla="*/ 32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9" h="844">
                  <a:moveTo>
                    <a:pt x="143" y="32"/>
                  </a:moveTo>
                  <a:lnTo>
                    <a:pt x="231" y="118"/>
                  </a:lnTo>
                  <a:lnTo>
                    <a:pt x="313" y="209"/>
                  </a:lnTo>
                  <a:lnTo>
                    <a:pt x="416" y="330"/>
                  </a:lnTo>
                  <a:lnTo>
                    <a:pt x="517" y="451"/>
                  </a:lnTo>
                  <a:lnTo>
                    <a:pt x="568" y="510"/>
                  </a:lnTo>
                  <a:lnTo>
                    <a:pt x="620" y="567"/>
                  </a:lnTo>
                  <a:lnTo>
                    <a:pt x="681" y="638"/>
                  </a:lnTo>
                  <a:lnTo>
                    <a:pt x="745" y="707"/>
                  </a:lnTo>
                  <a:lnTo>
                    <a:pt x="756" y="723"/>
                  </a:lnTo>
                  <a:lnTo>
                    <a:pt x="769" y="755"/>
                  </a:lnTo>
                  <a:lnTo>
                    <a:pt x="766" y="786"/>
                  </a:lnTo>
                  <a:lnTo>
                    <a:pt x="753" y="812"/>
                  </a:lnTo>
                  <a:lnTo>
                    <a:pt x="732" y="832"/>
                  </a:lnTo>
                  <a:lnTo>
                    <a:pt x="705" y="844"/>
                  </a:lnTo>
                  <a:lnTo>
                    <a:pt x="673" y="844"/>
                  </a:lnTo>
                  <a:lnTo>
                    <a:pt x="643" y="829"/>
                  </a:lnTo>
                  <a:lnTo>
                    <a:pt x="628" y="815"/>
                  </a:lnTo>
                  <a:lnTo>
                    <a:pt x="628" y="815"/>
                  </a:lnTo>
                  <a:lnTo>
                    <a:pt x="563" y="744"/>
                  </a:lnTo>
                  <a:lnTo>
                    <a:pt x="501" y="672"/>
                  </a:lnTo>
                  <a:lnTo>
                    <a:pt x="448" y="612"/>
                  </a:lnTo>
                  <a:lnTo>
                    <a:pt x="396" y="552"/>
                  </a:lnTo>
                  <a:lnTo>
                    <a:pt x="297" y="434"/>
                  </a:lnTo>
                  <a:lnTo>
                    <a:pt x="196" y="315"/>
                  </a:lnTo>
                  <a:lnTo>
                    <a:pt x="111" y="223"/>
                  </a:lnTo>
                  <a:lnTo>
                    <a:pt x="23" y="134"/>
                  </a:lnTo>
                  <a:lnTo>
                    <a:pt x="10" y="118"/>
                  </a:lnTo>
                  <a:lnTo>
                    <a:pt x="0" y="87"/>
                  </a:lnTo>
                  <a:lnTo>
                    <a:pt x="3" y="55"/>
                  </a:lnTo>
                  <a:lnTo>
                    <a:pt x="18" y="29"/>
                  </a:lnTo>
                  <a:lnTo>
                    <a:pt x="41" y="10"/>
                  </a:lnTo>
                  <a:lnTo>
                    <a:pt x="68" y="0"/>
                  </a:lnTo>
                  <a:lnTo>
                    <a:pt x="98" y="2"/>
                  </a:lnTo>
                  <a:lnTo>
                    <a:pt x="128" y="18"/>
                  </a:lnTo>
                  <a:lnTo>
                    <a:pt x="143" y="32"/>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8376720" y="4360862"/>
              <a:ext cx="238125" cy="195263"/>
            </a:xfrm>
            <a:custGeom>
              <a:avLst/>
              <a:gdLst>
                <a:gd name="T0" fmla="*/ 131 w 451"/>
                <a:gd name="T1" fmla="*/ 20 h 370"/>
                <a:gd name="T2" fmla="*/ 252 w 451"/>
                <a:gd name="T3" fmla="*/ 109 h 370"/>
                <a:gd name="T4" fmla="*/ 374 w 451"/>
                <a:gd name="T5" fmla="*/ 196 h 370"/>
                <a:gd name="T6" fmla="*/ 393 w 451"/>
                <a:gd name="T7" fmla="*/ 210 h 370"/>
                <a:gd name="T8" fmla="*/ 412 w 451"/>
                <a:gd name="T9" fmla="*/ 223 h 370"/>
                <a:gd name="T10" fmla="*/ 428 w 451"/>
                <a:gd name="T11" fmla="*/ 236 h 370"/>
                <a:gd name="T12" fmla="*/ 446 w 451"/>
                <a:gd name="T13" fmla="*/ 265 h 370"/>
                <a:gd name="T14" fmla="*/ 451 w 451"/>
                <a:gd name="T15" fmla="*/ 295 h 370"/>
                <a:gd name="T16" fmla="*/ 442 w 451"/>
                <a:gd name="T17" fmla="*/ 324 h 370"/>
                <a:gd name="T18" fmla="*/ 425 w 451"/>
                <a:gd name="T19" fmla="*/ 347 h 370"/>
                <a:gd name="T20" fmla="*/ 400 w 451"/>
                <a:gd name="T21" fmla="*/ 364 h 370"/>
                <a:gd name="T22" fmla="*/ 372 w 451"/>
                <a:gd name="T23" fmla="*/ 370 h 370"/>
                <a:gd name="T24" fmla="*/ 337 w 451"/>
                <a:gd name="T25" fmla="*/ 363 h 370"/>
                <a:gd name="T26" fmla="*/ 321 w 451"/>
                <a:gd name="T27" fmla="*/ 351 h 370"/>
                <a:gd name="T28" fmla="*/ 321 w 451"/>
                <a:gd name="T29" fmla="*/ 351 h 370"/>
                <a:gd name="T30" fmla="*/ 301 w 451"/>
                <a:gd name="T31" fmla="*/ 338 h 370"/>
                <a:gd name="T32" fmla="*/ 282 w 451"/>
                <a:gd name="T33" fmla="*/ 325 h 370"/>
                <a:gd name="T34" fmla="*/ 158 w 451"/>
                <a:gd name="T35" fmla="*/ 236 h 370"/>
                <a:gd name="T36" fmla="*/ 36 w 451"/>
                <a:gd name="T37" fmla="*/ 145 h 370"/>
                <a:gd name="T38" fmla="*/ 20 w 451"/>
                <a:gd name="T39" fmla="*/ 133 h 370"/>
                <a:gd name="T40" fmla="*/ 3 w 451"/>
                <a:gd name="T41" fmla="*/ 104 h 370"/>
                <a:gd name="T42" fmla="*/ 0 w 451"/>
                <a:gd name="T43" fmla="*/ 74 h 370"/>
                <a:gd name="T44" fmla="*/ 9 w 451"/>
                <a:gd name="T45" fmla="*/ 45 h 370"/>
                <a:gd name="T46" fmla="*/ 26 w 451"/>
                <a:gd name="T47" fmla="*/ 20 h 370"/>
                <a:gd name="T48" fmla="*/ 52 w 451"/>
                <a:gd name="T49" fmla="*/ 4 h 370"/>
                <a:gd name="T50" fmla="*/ 82 w 451"/>
                <a:gd name="T51" fmla="*/ 0 h 370"/>
                <a:gd name="T52" fmla="*/ 115 w 451"/>
                <a:gd name="T53" fmla="*/ 9 h 370"/>
                <a:gd name="T54" fmla="*/ 131 w 451"/>
                <a:gd name="T55" fmla="*/ 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370">
                  <a:moveTo>
                    <a:pt x="131" y="20"/>
                  </a:moveTo>
                  <a:lnTo>
                    <a:pt x="252" y="109"/>
                  </a:lnTo>
                  <a:lnTo>
                    <a:pt x="374" y="196"/>
                  </a:lnTo>
                  <a:lnTo>
                    <a:pt x="393" y="210"/>
                  </a:lnTo>
                  <a:lnTo>
                    <a:pt x="412" y="223"/>
                  </a:lnTo>
                  <a:lnTo>
                    <a:pt x="428" y="236"/>
                  </a:lnTo>
                  <a:lnTo>
                    <a:pt x="446" y="265"/>
                  </a:lnTo>
                  <a:lnTo>
                    <a:pt x="451" y="295"/>
                  </a:lnTo>
                  <a:lnTo>
                    <a:pt x="442" y="324"/>
                  </a:lnTo>
                  <a:lnTo>
                    <a:pt x="425" y="347"/>
                  </a:lnTo>
                  <a:lnTo>
                    <a:pt x="400" y="364"/>
                  </a:lnTo>
                  <a:lnTo>
                    <a:pt x="372" y="370"/>
                  </a:lnTo>
                  <a:lnTo>
                    <a:pt x="337" y="363"/>
                  </a:lnTo>
                  <a:lnTo>
                    <a:pt x="321" y="351"/>
                  </a:lnTo>
                  <a:lnTo>
                    <a:pt x="321" y="351"/>
                  </a:lnTo>
                  <a:lnTo>
                    <a:pt x="301" y="338"/>
                  </a:lnTo>
                  <a:lnTo>
                    <a:pt x="282" y="325"/>
                  </a:lnTo>
                  <a:lnTo>
                    <a:pt x="158" y="236"/>
                  </a:lnTo>
                  <a:lnTo>
                    <a:pt x="36" y="145"/>
                  </a:lnTo>
                  <a:lnTo>
                    <a:pt x="20" y="133"/>
                  </a:lnTo>
                  <a:lnTo>
                    <a:pt x="3" y="104"/>
                  </a:lnTo>
                  <a:lnTo>
                    <a:pt x="0" y="74"/>
                  </a:lnTo>
                  <a:lnTo>
                    <a:pt x="9" y="45"/>
                  </a:lnTo>
                  <a:lnTo>
                    <a:pt x="26" y="20"/>
                  </a:lnTo>
                  <a:lnTo>
                    <a:pt x="52" y="4"/>
                  </a:lnTo>
                  <a:lnTo>
                    <a:pt x="82" y="0"/>
                  </a:lnTo>
                  <a:lnTo>
                    <a:pt x="115" y="9"/>
                  </a:lnTo>
                  <a:lnTo>
                    <a:pt x="131" y="20"/>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8381482" y="3671887"/>
              <a:ext cx="341313" cy="165100"/>
            </a:xfrm>
            <a:custGeom>
              <a:avLst/>
              <a:gdLst>
                <a:gd name="T0" fmla="*/ 108 w 646"/>
                <a:gd name="T1" fmla="*/ 4 h 311"/>
                <a:gd name="T2" fmla="*/ 198 w 646"/>
                <a:gd name="T3" fmla="*/ 40 h 311"/>
                <a:gd name="T4" fmla="*/ 292 w 646"/>
                <a:gd name="T5" fmla="*/ 69 h 311"/>
                <a:gd name="T6" fmla="*/ 422 w 646"/>
                <a:gd name="T7" fmla="*/ 109 h 311"/>
                <a:gd name="T8" fmla="*/ 551 w 646"/>
                <a:gd name="T9" fmla="*/ 145 h 311"/>
                <a:gd name="T10" fmla="*/ 567 w 646"/>
                <a:gd name="T11" fmla="*/ 151 h 311"/>
                <a:gd name="T12" fmla="*/ 583 w 646"/>
                <a:gd name="T13" fmla="*/ 155 h 311"/>
                <a:gd name="T14" fmla="*/ 603 w 646"/>
                <a:gd name="T15" fmla="*/ 161 h 311"/>
                <a:gd name="T16" fmla="*/ 629 w 646"/>
                <a:gd name="T17" fmla="*/ 183 h 311"/>
                <a:gd name="T18" fmla="*/ 643 w 646"/>
                <a:gd name="T19" fmla="*/ 209 h 311"/>
                <a:gd name="T20" fmla="*/ 646 w 646"/>
                <a:gd name="T21" fmla="*/ 239 h 311"/>
                <a:gd name="T22" fmla="*/ 639 w 646"/>
                <a:gd name="T23" fmla="*/ 268 h 311"/>
                <a:gd name="T24" fmla="*/ 620 w 646"/>
                <a:gd name="T25" fmla="*/ 292 h 311"/>
                <a:gd name="T26" fmla="*/ 594 w 646"/>
                <a:gd name="T27" fmla="*/ 308 h 311"/>
                <a:gd name="T28" fmla="*/ 561 w 646"/>
                <a:gd name="T29" fmla="*/ 311 h 311"/>
                <a:gd name="T30" fmla="*/ 541 w 646"/>
                <a:gd name="T31" fmla="*/ 306 h 311"/>
                <a:gd name="T32" fmla="*/ 541 w 646"/>
                <a:gd name="T33" fmla="*/ 306 h 311"/>
                <a:gd name="T34" fmla="*/ 525 w 646"/>
                <a:gd name="T35" fmla="*/ 302 h 311"/>
                <a:gd name="T36" fmla="*/ 508 w 646"/>
                <a:gd name="T37" fmla="*/ 298 h 311"/>
                <a:gd name="T38" fmla="*/ 377 w 646"/>
                <a:gd name="T39" fmla="*/ 260 h 311"/>
                <a:gd name="T40" fmla="*/ 246 w 646"/>
                <a:gd name="T41" fmla="*/ 220 h 311"/>
                <a:gd name="T42" fmla="*/ 151 w 646"/>
                <a:gd name="T43" fmla="*/ 191 h 311"/>
                <a:gd name="T44" fmla="*/ 59 w 646"/>
                <a:gd name="T45" fmla="*/ 155 h 311"/>
                <a:gd name="T46" fmla="*/ 40 w 646"/>
                <a:gd name="T47" fmla="*/ 147 h 311"/>
                <a:gd name="T48" fmla="*/ 14 w 646"/>
                <a:gd name="T49" fmla="*/ 125 h 311"/>
                <a:gd name="T50" fmla="*/ 1 w 646"/>
                <a:gd name="T51" fmla="*/ 98 h 311"/>
                <a:gd name="T52" fmla="*/ 0 w 646"/>
                <a:gd name="T53" fmla="*/ 68 h 311"/>
                <a:gd name="T54" fmla="*/ 8 w 646"/>
                <a:gd name="T55" fmla="*/ 40 h 311"/>
                <a:gd name="T56" fmla="*/ 27 w 646"/>
                <a:gd name="T57" fmla="*/ 17 h 311"/>
                <a:gd name="T58" fmla="*/ 54 w 646"/>
                <a:gd name="T59" fmla="*/ 3 h 311"/>
                <a:gd name="T60" fmla="*/ 89 w 646"/>
                <a:gd name="T61" fmla="*/ 0 h 311"/>
                <a:gd name="T62" fmla="*/ 108 w 646"/>
                <a:gd name="T63" fmla="*/ 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6" h="311">
                  <a:moveTo>
                    <a:pt x="108" y="4"/>
                  </a:moveTo>
                  <a:lnTo>
                    <a:pt x="198" y="40"/>
                  </a:lnTo>
                  <a:lnTo>
                    <a:pt x="292" y="69"/>
                  </a:lnTo>
                  <a:lnTo>
                    <a:pt x="422" y="109"/>
                  </a:lnTo>
                  <a:lnTo>
                    <a:pt x="551" y="145"/>
                  </a:lnTo>
                  <a:lnTo>
                    <a:pt x="567" y="151"/>
                  </a:lnTo>
                  <a:lnTo>
                    <a:pt x="583" y="155"/>
                  </a:lnTo>
                  <a:lnTo>
                    <a:pt x="603" y="161"/>
                  </a:lnTo>
                  <a:lnTo>
                    <a:pt x="629" y="183"/>
                  </a:lnTo>
                  <a:lnTo>
                    <a:pt x="643" y="209"/>
                  </a:lnTo>
                  <a:lnTo>
                    <a:pt x="646" y="239"/>
                  </a:lnTo>
                  <a:lnTo>
                    <a:pt x="639" y="268"/>
                  </a:lnTo>
                  <a:lnTo>
                    <a:pt x="620" y="292"/>
                  </a:lnTo>
                  <a:lnTo>
                    <a:pt x="594" y="308"/>
                  </a:lnTo>
                  <a:lnTo>
                    <a:pt x="561" y="311"/>
                  </a:lnTo>
                  <a:lnTo>
                    <a:pt x="541" y="306"/>
                  </a:lnTo>
                  <a:lnTo>
                    <a:pt x="541" y="306"/>
                  </a:lnTo>
                  <a:lnTo>
                    <a:pt x="525" y="302"/>
                  </a:lnTo>
                  <a:lnTo>
                    <a:pt x="508" y="298"/>
                  </a:lnTo>
                  <a:lnTo>
                    <a:pt x="377" y="260"/>
                  </a:lnTo>
                  <a:lnTo>
                    <a:pt x="246" y="220"/>
                  </a:lnTo>
                  <a:lnTo>
                    <a:pt x="151" y="191"/>
                  </a:lnTo>
                  <a:lnTo>
                    <a:pt x="59" y="155"/>
                  </a:lnTo>
                  <a:lnTo>
                    <a:pt x="40" y="147"/>
                  </a:lnTo>
                  <a:lnTo>
                    <a:pt x="14" y="125"/>
                  </a:lnTo>
                  <a:lnTo>
                    <a:pt x="1" y="98"/>
                  </a:lnTo>
                  <a:lnTo>
                    <a:pt x="0" y="68"/>
                  </a:lnTo>
                  <a:lnTo>
                    <a:pt x="8" y="40"/>
                  </a:lnTo>
                  <a:lnTo>
                    <a:pt x="27" y="17"/>
                  </a:lnTo>
                  <a:lnTo>
                    <a:pt x="54" y="3"/>
                  </a:lnTo>
                  <a:lnTo>
                    <a:pt x="89" y="0"/>
                  </a:lnTo>
                  <a:lnTo>
                    <a:pt x="108" y="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8802170" y="3806825"/>
              <a:ext cx="150813" cy="107950"/>
            </a:xfrm>
            <a:custGeom>
              <a:avLst/>
              <a:gdLst>
                <a:gd name="T0" fmla="*/ 116 w 285"/>
                <a:gd name="T1" fmla="*/ 8 h 203"/>
                <a:gd name="T2" fmla="*/ 171 w 285"/>
                <a:gd name="T3" fmla="*/ 30 h 203"/>
                <a:gd name="T4" fmla="*/ 226 w 285"/>
                <a:gd name="T5" fmla="*/ 47 h 203"/>
                <a:gd name="T6" fmla="*/ 244 w 285"/>
                <a:gd name="T7" fmla="*/ 56 h 203"/>
                <a:gd name="T8" fmla="*/ 270 w 285"/>
                <a:gd name="T9" fmla="*/ 77 h 203"/>
                <a:gd name="T10" fmla="*/ 283 w 285"/>
                <a:gd name="T11" fmla="*/ 105 h 203"/>
                <a:gd name="T12" fmla="*/ 285 w 285"/>
                <a:gd name="T13" fmla="*/ 135 h 203"/>
                <a:gd name="T14" fmla="*/ 275 w 285"/>
                <a:gd name="T15" fmla="*/ 162 h 203"/>
                <a:gd name="T16" fmla="*/ 256 w 285"/>
                <a:gd name="T17" fmla="*/ 185 h 203"/>
                <a:gd name="T18" fmla="*/ 229 w 285"/>
                <a:gd name="T19" fmla="*/ 200 h 203"/>
                <a:gd name="T20" fmla="*/ 195 w 285"/>
                <a:gd name="T21" fmla="*/ 203 h 203"/>
                <a:gd name="T22" fmla="*/ 175 w 285"/>
                <a:gd name="T23" fmla="*/ 198 h 203"/>
                <a:gd name="T24" fmla="*/ 175 w 285"/>
                <a:gd name="T25" fmla="*/ 198 h 203"/>
                <a:gd name="T26" fmla="*/ 112 w 285"/>
                <a:gd name="T27" fmla="*/ 177 h 203"/>
                <a:gd name="T28" fmla="*/ 50 w 285"/>
                <a:gd name="T29" fmla="*/ 151 h 203"/>
                <a:gd name="T30" fmla="*/ 33 w 285"/>
                <a:gd name="T31" fmla="*/ 142 h 203"/>
                <a:gd name="T32" fmla="*/ 10 w 285"/>
                <a:gd name="T33" fmla="*/ 116 h 203"/>
                <a:gd name="T34" fmla="*/ 0 w 285"/>
                <a:gd name="T35" fmla="*/ 87 h 203"/>
                <a:gd name="T36" fmla="*/ 2 w 285"/>
                <a:gd name="T37" fmla="*/ 57 h 203"/>
                <a:gd name="T38" fmla="*/ 14 w 285"/>
                <a:gd name="T39" fmla="*/ 31 h 203"/>
                <a:gd name="T40" fmla="*/ 36 w 285"/>
                <a:gd name="T41" fmla="*/ 10 h 203"/>
                <a:gd name="T42" fmla="*/ 64 w 285"/>
                <a:gd name="T43" fmla="*/ 0 h 203"/>
                <a:gd name="T44" fmla="*/ 98 w 285"/>
                <a:gd name="T45" fmla="*/ 1 h 203"/>
                <a:gd name="T46" fmla="*/ 116 w 285"/>
                <a:gd name="T47" fmla="*/ 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03">
                  <a:moveTo>
                    <a:pt x="116" y="8"/>
                  </a:moveTo>
                  <a:lnTo>
                    <a:pt x="171" y="30"/>
                  </a:lnTo>
                  <a:lnTo>
                    <a:pt x="226" y="47"/>
                  </a:lnTo>
                  <a:lnTo>
                    <a:pt x="244" y="56"/>
                  </a:lnTo>
                  <a:lnTo>
                    <a:pt x="270" y="77"/>
                  </a:lnTo>
                  <a:lnTo>
                    <a:pt x="283" y="105"/>
                  </a:lnTo>
                  <a:lnTo>
                    <a:pt x="285" y="135"/>
                  </a:lnTo>
                  <a:lnTo>
                    <a:pt x="275" y="162"/>
                  </a:lnTo>
                  <a:lnTo>
                    <a:pt x="256" y="185"/>
                  </a:lnTo>
                  <a:lnTo>
                    <a:pt x="229" y="200"/>
                  </a:lnTo>
                  <a:lnTo>
                    <a:pt x="195" y="203"/>
                  </a:lnTo>
                  <a:lnTo>
                    <a:pt x="175" y="198"/>
                  </a:lnTo>
                  <a:lnTo>
                    <a:pt x="175" y="198"/>
                  </a:lnTo>
                  <a:lnTo>
                    <a:pt x="112" y="177"/>
                  </a:lnTo>
                  <a:lnTo>
                    <a:pt x="50" y="151"/>
                  </a:lnTo>
                  <a:lnTo>
                    <a:pt x="33" y="142"/>
                  </a:lnTo>
                  <a:lnTo>
                    <a:pt x="10" y="116"/>
                  </a:lnTo>
                  <a:lnTo>
                    <a:pt x="0" y="87"/>
                  </a:lnTo>
                  <a:lnTo>
                    <a:pt x="2" y="57"/>
                  </a:lnTo>
                  <a:lnTo>
                    <a:pt x="14" y="31"/>
                  </a:lnTo>
                  <a:lnTo>
                    <a:pt x="36" y="10"/>
                  </a:lnTo>
                  <a:lnTo>
                    <a:pt x="64" y="0"/>
                  </a:lnTo>
                  <a:lnTo>
                    <a:pt x="98" y="1"/>
                  </a:lnTo>
                  <a:lnTo>
                    <a:pt x="116" y="8"/>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7274995" y="4787900"/>
              <a:ext cx="107950" cy="179388"/>
            </a:xfrm>
            <a:custGeom>
              <a:avLst/>
              <a:gdLst>
                <a:gd name="T0" fmla="*/ 199 w 202"/>
                <a:gd name="T1" fmla="*/ 101 h 340"/>
                <a:gd name="T2" fmla="*/ 182 w 202"/>
                <a:gd name="T3" fmla="*/ 169 h 340"/>
                <a:gd name="T4" fmla="*/ 166 w 202"/>
                <a:gd name="T5" fmla="*/ 236 h 340"/>
                <a:gd name="T6" fmla="*/ 162 w 202"/>
                <a:gd name="T7" fmla="*/ 255 h 340"/>
                <a:gd name="T8" fmla="*/ 157 w 202"/>
                <a:gd name="T9" fmla="*/ 271 h 340"/>
                <a:gd name="T10" fmla="*/ 153 w 202"/>
                <a:gd name="T11" fmla="*/ 291 h 340"/>
                <a:gd name="T12" fmla="*/ 134 w 202"/>
                <a:gd name="T13" fmla="*/ 318 h 340"/>
                <a:gd name="T14" fmla="*/ 108 w 202"/>
                <a:gd name="T15" fmla="*/ 334 h 340"/>
                <a:gd name="T16" fmla="*/ 78 w 202"/>
                <a:gd name="T17" fmla="*/ 340 h 340"/>
                <a:gd name="T18" fmla="*/ 49 w 202"/>
                <a:gd name="T19" fmla="*/ 334 h 340"/>
                <a:gd name="T20" fmla="*/ 25 w 202"/>
                <a:gd name="T21" fmla="*/ 318 h 340"/>
                <a:gd name="T22" fmla="*/ 6 w 202"/>
                <a:gd name="T23" fmla="*/ 292 h 340"/>
                <a:gd name="T24" fmla="*/ 0 w 202"/>
                <a:gd name="T25" fmla="*/ 259 h 340"/>
                <a:gd name="T26" fmla="*/ 3 w 202"/>
                <a:gd name="T27" fmla="*/ 239 h 340"/>
                <a:gd name="T28" fmla="*/ 3 w 202"/>
                <a:gd name="T29" fmla="*/ 239 h 340"/>
                <a:gd name="T30" fmla="*/ 6 w 202"/>
                <a:gd name="T31" fmla="*/ 220 h 340"/>
                <a:gd name="T32" fmla="*/ 12 w 202"/>
                <a:gd name="T33" fmla="*/ 199 h 340"/>
                <a:gd name="T34" fmla="*/ 28 w 202"/>
                <a:gd name="T35" fmla="*/ 133 h 340"/>
                <a:gd name="T36" fmla="*/ 44 w 202"/>
                <a:gd name="T37" fmla="*/ 66 h 340"/>
                <a:gd name="T38" fmla="*/ 49 w 202"/>
                <a:gd name="T39" fmla="*/ 48 h 340"/>
                <a:gd name="T40" fmla="*/ 69 w 202"/>
                <a:gd name="T41" fmla="*/ 19 h 340"/>
                <a:gd name="T42" fmla="*/ 95 w 202"/>
                <a:gd name="T43" fmla="*/ 4 h 340"/>
                <a:gd name="T44" fmla="*/ 126 w 202"/>
                <a:gd name="T45" fmla="*/ 0 h 340"/>
                <a:gd name="T46" fmla="*/ 154 w 202"/>
                <a:gd name="T47" fmla="*/ 6 h 340"/>
                <a:gd name="T48" fmla="*/ 179 w 202"/>
                <a:gd name="T49" fmla="*/ 22 h 340"/>
                <a:gd name="T50" fmla="*/ 196 w 202"/>
                <a:gd name="T51" fmla="*/ 48 h 340"/>
                <a:gd name="T52" fmla="*/ 202 w 202"/>
                <a:gd name="T53" fmla="*/ 81 h 340"/>
                <a:gd name="T54" fmla="*/ 199 w 202"/>
                <a:gd name="T55" fmla="*/ 10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2" h="340">
                  <a:moveTo>
                    <a:pt x="199" y="101"/>
                  </a:moveTo>
                  <a:lnTo>
                    <a:pt x="182" y="169"/>
                  </a:lnTo>
                  <a:lnTo>
                    <a:pt x="166" y="236"/>
                  </a:lnTo>
                  <a:lnTo>
                    <a:pt x="162" y="255"/>
                  </a:lnTo>
                  <a:lnTo>
                    <a:pt x="157" y="271"/>
                  </a:lnTo>
                  <a:lnTo>
                    <a:pt x="153" y="291"/>
                  </a:lnTo>
                  <a:lnTo>
                    <a:pt x="134" y="318"/>
                  </a:lnTo>
                  <a:lnTo>
                    <a:pt x="108" y="334"/>
                  </a:lnTo>
                  <a:lnTo>
                    <a:pt x="78" y="340"/>
                  </a:lnTo>
                  <a:lnTo>
                    <a:pt x="49" y="334"/>
                  </a:lnTo>
                  <a:lnTo>
                    <a:pt x="25" y="318"/>
                  </a:lnTo>
                  <a:lnTo>
                    <a:pt x="6" y="292"/>
                  </a:lnTo>
                  <a:lnTo>
                    <a:pt x="0" y="259"/>
                  </a:lnTo>
                  <a:lnTo>
                    <a:pt x="3" y="239"/>
                  </a:lnTo>
                  <a:lnTo>
                    <a:pt x="3" y="239"/>
                  </a:lnTo>
                  <a:lnTo>
                    <a:pt x="6" y="220"/>
                  </a:lnTo>
                  <a:lnTo>
                    <a:pt x="12" y="199"/>
                  </a:lnTo>
                  <a:lnTo>
                    <a:pt x="28" y="133"/>
                  </a:lnTo>
                  <a:lnTo>
                    <a:pt x="44" y="66"/>
                  </a:lnTo>
                  <a:lnTo>
                    <a:pt x="49" y="48"/>
                  </a:lnTo>
                  <a:lnTo>
                    <a:pt x="69" y="19"/>
                  </a:lnTo>
                  <a:lnTo>
                    <a:pt x="95" y="4"/>
                  </a:lnTo>
                  <a:lnTo>
                    <a:pt x="126" y="0"/>
                  </a:lnTo>
                  <a:lnTo>
                    <a:pt x="154" y="6"/>
                  </a:lnTo>
                  <a:lnTo>
                    <a:pt x="179" y="22"/>
                  </a:lnTo>
                  <a:lnTo>
                    <a:pt x="196" y="48"/>
                  </a:lnTo>
                  <a:lnTo>
                    <a:pt x="202" y="81"/>
                  </a:lnTo>
                  <a:lnTo>
                    <a:pt x="199" y="101"/>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6346307" y="4689475"/>
              <a:ext cx="155575" cy="273050"/>
            </a:xfrm>
            <a:custGeom>
              <a:avLst/>
              <a:gdLst>
                <a:gd name="T0" fmla="*/ 280 w 294"/>
                <a:gd name="T1" fmla="*/ 124 h 517"/>
                <a:gd name="T2" fmla="*/ 248 w 294"/>
                <a:gd name="T3" fmla="*/ 203 h 517"/>
                <a:gd name="T4" fmla="*/ 218 w 294"/>
                <a:gd name="T5" fmla="*/ 284 h 517"/>
                <a:gd name="T6" fmla="*/ 185 w 294"/>
                <a:gd name="T7" fmla="*/ 370 h 517"/>
                <a:gd name="T8" fmla="*/ 156 w 294"/>
                <a:gd name="T9" fmla="*/ 460 h 517"/>
                <a:gd name="T10" fmla="*/ 147 w 294"/>
                <a:gd name="T11" fmla="*/ 478 h 517"/>
                <a:gd name="T12" fmla="*/ 126 w 294"/>
                <a:gd name="T13" fmla="*/ 504 h 517"/>
                <a:gd name="T14" fmla="*/ 98 w 294"/>
                <a:gd name="T15" fmla="*/ 516 h 517"/>
                <a:gd name="T16" fmla="*/ 68 w 294"/>
                <a:gd name="T17" fmla="*/ 517 h 517"/>
                <a:gd name="T18" fmla="*/ 39 w 294"/>
                <a:gd name="T19" fmla="*/ 507 h 517"/>
                <a:gd name="T20" fmla="*/ 18 w 294"/>
                <a:gd name="T21" fmla="*/ 488 h 517"/>
                <a:gd name="T22" fmla="*/ 3 w 294"/>
                <a:gd name="T23" fmla="*/ 461 h 517"/>
                <a:gd name="T24" fmla="*/ 0 w 294"/>
                <a:gd name="T25" fmla="*/ 428 h 517"/>
                <a:gd name="T26" fmla="*/ 6 w 294"/>
                <a:gd name="T27" fmla="*/ 408 h 517"/>
                <a:gd name="T28" fmla="*/ 6 w 294"/>
                <a:gd name="T29" fmla="*/ 408 h 517"/>
                <a:gd name="T30" fmla="*/ 36 w 294"/>
                <a:gd name="T31" fmla="*/ 319 h 517"/>
                <a:gd name="T32" fmla="*/ 69 w 294"/>
                <a:gd name="T33" fmla="*/ 229 h 517"/>
                <a:gd name="T34" fmla="*/ 103 w 294"/>
                <a:gd name="T35" fmla="*/ 136 h 517"/>
                <a:gd name="T36" fmla="*/ 143 w 294"/>
                <a:gd name="T37" fmla="*/ 45 h 517"/>
                <a:gd name="T38" fmla="*/ 154 w 294"/>
                <a:gd name="T39" fmla="*/ 29 h 517"/>
                <a:gd name="T40" fmla="*/ 180 w 294"/>
                <a:gd name="T41" fmla="*/ 8 h 517"/>
                <a:gd name="T42" fmla="*/ 211 w 294"/>
                <a:gd name="T43" fmla="*/ 0 h 517"/>
                <a:gd name="T44" fmla="*/ 239 w 294"/>
                <a:gd name="T45" fmla="*/ 5 h 517"/>
                <a:gd name="T46" fmla="*/ 265 w 294"/>
                <a:gd name="T47" fmla="*/ 21 h 517"/>
                <a:gd name="T48" fmla="*/ 284 w 294"/>
                <a:gd name="T49" fmla="*/ 44 h 517"/>
                <a:gd name="T50" fmla="*/ 294 w 294"/>
                <a:gd name="T51" fmla="*/ 72 h 517"/>
                <a:gd name="T52" fmla="*/ 290 w 294"/>
                <a:gd name="T53" fmla="*/ 106 h 517"/>
                <a:gd name="T54" fmla="*/ 280 w 294"/>
                <a:gd name="T55" fmla="*/ 124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4" h="517">
                  <a:moveTo>
                    <a:pt x="280" y="124"/>
                  </a:moveTo>
                  <a:lnTo>
                    <a:pt x="248" y="203"/>
                  </a:lnTo>
                  <a:lnTo>
                    <a:pt x="218" y="284"/>
                  </a:lnTo>
                  <a:lnTo>
                    <a:pt x="185" y="370"/>
                  </a:lnTo>
                  <a:lnTo>
                    <a:pt x="156" y="460"/>
                  </a:lnTo>
                  <a:lnTo>
                    <a:pt x="147" y="478"/>
                  </a:lnTo>
                  <a:lnTo>
                    <a:pt x="126" y="504"/>
                  </a:lnTo>
                  <a:lnTo>
                    <a:pt x="98" y="516"/>
                  </a:lnTo>
                  <a:lnTo>
                    <a:pt x="68" y="517"/>
                  </a:lnTo>
                  <a:lnTo>
                    <a:pt x="39" y="507"/>
                  </a:lnTo>
                  <a:lnTo>
                    <a:pt x="18" y="488"/>
                  </a:lnTo>
                  <a:lnTo>
                    <a:pt x="3" y="461"/>
                  </a:lnTo>
                  <a:lnTo>
                    <a:pt x="0" y="428"/>
                  </a:lnTo>
                  <a:lnTo>
                    <a:pt x="6" y="408"/>
                  </a:lnTo>
                  <a:lnTo>
                    <a:pt x="6" y="408"/>
                  </a:lnTo>
                  <a:lnTo>
                    <a:pt x="36" y="319"/>
                  </a:lnTo>
                  <a:lnTo>
                    <a:pt x="69" y="229"/>
                  </a:lnTo>
                  <a:lnTo>
                    <a:pt x="103" y="136"/>
                  </a:lnTo>
                  <a:lnTo>
                    <a:pt x="143" y="45"/>
                  </a:lnTo>
                  <a:lnTo>
                    <a:pt x="154" y="29"/>
                  </a:lnTo>
                  <a:lnTo>
                    <a:pt x="180" y="8"/>
                  </a:lnTo>
                  <a:lnTo>
                    <a:pt x="211" y="0"/>
                  </a:lnTo>
                  <a:lnTo>
                    <a:pt x="239" y="5"/>
                  </a:lnTo>
                  <a:lnTo>
                    <a:pt x="265" y="21"/>
                  </a:lnTo>
                  <a:lnTo>
                    <a:pt x="284" y="44"/>
                  </a:lnTo>
                  <a:lnTo>
                    <a:pt x="294" y="72"/>
                  </a:lnTo>
                  <a:lnTo>
                    <a:pt x="290" y="106"/>
                  </a:lnTo>
                  <a:lnTo>
                    <a:pt x="280" y="12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5423970" y="2736850"/>
              <a:ext cx="342900" cy="147638"/>
            </a:xfrm>
            <a:custGeom>
              <a:avLst/>
              <a:gdLst>
                <a:gd name="T0" fmla="*/ 108 w 647"/>
                <a:gd name="T1" fmla="*/ 5 h 280"/>
                <a:gd name="T2" fmla="*/ 209 w 647"/>
                <a:gd name="T3" fmla="*/ 35 h 280"/>
                <a:gd name="T4" fmla="*/ 310 w 647"/>
                <a:gd name="T5" fmla="*/ 61 h 280"/>
                <a:gd name="T6" fmla="*/ 369 w 647"/>
                <a:gd name="T7" fmla="*/ 78 h 280"/>
                <a:gd name="T8" fmla="*/ 491 w 647"/>
                <a:gd name="T9" fmla="*/ 107 h 280"/>
                <a:gd name="T10" fmla="*/ 552 w 647"/>
                <a:gd name="T11" fmla="*/ 118 h 280"/>
                <a:gd name="T12" fmla="*/ 563 w 647"/>
                <a:gd name="T13" fmla="*/ 120 h 280"/>
                <a:gd name="T14" fmla="*/ 575 w 647"/>
                <a:gd name="T15" fmla="*/ 121 h 280"/>
                <a:gd name="T16" fmla="*/ 595 w 647"/>
                <a:gd name="T17" fmla="*/ 126 h 280"/>
                <a:gd name="T18" fmla="*/ 624 w 647"/>
                <a:gd name="T19" fmla="*/ 143 h 280"/>
                <a:gd name="T20" fmla="*/ 641 w 647"/>
                <a:gd name="T21" fmla="*/ 169 h 280"/>
                <a:gd name="T22" fmla="*/ 647 w 647"/>
                <a:gd name="T23" fmla="*/ 198 h 280"/>
                <a:gd name="T24" fmla="*/ 642 w 647"/>
                <a:gd name="T25" fmla="*/ 228 h 280"/>
                <a:gd name="T26" fmla="*/ 628 w 647"/>
                <a:gd name="T27" fmla="*/ 252 h 280"/>
                <a:gd name="T28" fmla="*/ 604 w 647"/>
                <a:gd name="T29" fmla="*/ 271 h 280"/>
                <a:gd name="T30" fmla="*/ 570 w 647"/>
                <a:gd name="T31" fmla="*/ 280 h 280"/>
                <a:gd name="T32" fmla="*/ 550 w 647"/>
                <a:gd name="T33" fmla="*/ 278 h 280"/>
                <a:gd name="T34" fmla="*/ 550 w 647"/>
                <a:gd name="T35" fmla="*/ 278 h 280"/>
                <a:gd name="T36" fmla="*/ 536 w 647"/>
                <a:gd name="T37" fmla="*/ 275 h 280"/>
                <a:gd name="T38" fmla="*/ 523 w 647"/>
                <a:gd name="T39" fmla="*/ 274 h 280"/>
                <a:gd name="T40" fmla="*/ 458 w 647"/>
                <a:gd name="T41" fmla="*/ 261 h 280"/>
                <a:gd name="T42" fmla="*/ 330 w 647"/>
                <a:gd name="T43" fmla="*/ 232 h 280"/>
                <a:gd name="T44" fmla="*/ 268 w 647"/>
                <a:gd name="T45" fmla="*/ 213 h 280"/>
                <a:gd name="T46" fmla="*/ 161 w 647"/>
                <a:gd name="T47" fmla="*/ 186 h 280"/>
                <a:gd name="T48" fmla="*/ 58 w 647"/>
                <a:gd name="T49" fmla="*/ 154 h 280"/>
                <a:gd name="T50" fmla="*/ 39 w 647"/>
                <a:gd name="T51" fmla="*/ 147 h 280"/>
                <a:gd name="T52" fmla="*/ 13 w 647"/>
                <a:gd name="T53" fmla="*/ 124 h 280"/>
                <a:gd name="T54" fmla="*/ 0 w 647"/>
                <a:gd name="T55" fmla="*/ 97 h 280"/>
                <a:gd name="T56" fmla="*/ 0 w 647"/>
                <a:gd name="T57" fmla="*/ 68 h 280"/>
                <a:gd name="T58" fmla="*/ 9 w 647"/>
                <a:gd name="T59" fmla="*/ 39 h 280"/>
                <a:gd name="T60" fmla="*/ 27 w 647"/>
                <a:gd name="T61" fmla="*/ 16 h 280"/>
                <a:gd name="T62" fmla="*/ 55 w 647"/>
                <a:gd name="T63" fmla="*/ 2 h 280"/>
                <a:gd name="T64" fmla="*/ 89 w 647"/>
                <a:gd name="T65" fmla="*/ 0 h 280"/>
                <a:gd name="T66" fmla="*/ 108 w 647"/>
                <a:gd name="T67"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7" h="280">
                  <a:moveTo>
                    <a:pt x="108" y="5"/>
                  </a:moveTo>
                  <a:lnTo>
                    <a:pt x="209" y="35"/>
                  </a:lnTo>
                  <a:lnTo>
                    <a:pt x="310" y="61"/>
                  </a:lnTo>
                  <a:lnTo>
                    <a:pt x="369" y="78"/>
                  </a:lnTo>
                  <a:lnTo>
                    <a:pt x="491" y="107"/>
                  </a:lnTo>
                  <a:lnTo>
                    <a:pt x="552" y="118"/>
                  </a:lnTo>
                  <a:lnTo>
                    <a:pt x="563" y="120"/>
                  </a:lnTo>
                  <a:lnTo>
                    <a:pt x="575" y="121"/>
                  </a:lnTo>
                  <a:lnTo>
                    <a:pt x="595" y="126"/>
                  </a:lnTo>
                  <a:lnTo>
                    <a:pt x="624" y="143"/>
                  </a:lnTo>
                  <a:lnTo>
                    <a:pt x="641" y="169"/>
                  </a:lnTo>
                  <a:lnTo>
                    <a:pt x="647" y="198"/>
                  </a:lnTo>
                  <a:lnTo>
                    <a:pt x="642" y="228"/>
                  </a:lnTo>
                  <a:lnTo>
                    <a:pt x="628" y="252"/>
                  </a:lnTo>
                  <a:lnTo>
                    <a:pt x="604" y="271"/>
                  </a:lnTo>
                  <a:lnTo>
                    <a:pt x="570" y="280"/>
                  </a:lnTo>
                  <a:lnTo>
                    <a:pt x="550" y="278"/>
                  </a:lnTo>
                  <a:lnTo>
                    <a:pt x="550" y="278"/>
                  </a:lnTo>
                  <a:lnTo>
                    <a:pt x="536" y="275"/>
                  </a:lnTo>
                  <a:lnTo>
                    <a:pt x="523" y="274"/>
                  </a:lnTo>
                  <a:lnTo>
                    <a:pt x="458" y="261"/>
                  </a:lnTo>
                  <a:lnTo>
                    <a:pt x="330" y="232"/>
                  </a:lnTo>
                  <a:lnTo>
                    <a:pt x="268" y="213"/>
                  </a:lnTo>
                  <a:lnTo>
                    <a:pt x="161" y="186"/>
                  </a:lnTo>
                  <a:lnTo>
                    <a:pt x="58" y="154"/>
                  </a:lnTo>
                  <a:lnTo>
                    <a:pt x="39" y="147"/>
                  </a:lnTo>
                  <a:lnTo>
                    <a:pt x="13" y="124"/>
                  </a:lnTo>
                  <a:lnTo>
                    <a:pt x="0" y="97"/>
                  </a:lnTo>
                  <a:lnTo>
                    <a:pt x="0" y="68"/>
                  </a:lnTo>
                  <a:lnTo>
                    <a:pt x="9" y="39"/>
                  </a:lnTo>
                  <a:lnTo>
                    <a:pt x="27" y="16"/>
                  </a:lnTo>
                  <a:lnTo>
                    <a:pt x="55" y="2"/>
                  </a:lnTo>
                  <a:lnTo>
                    <a:pt x="89" y="0"/>
                  </a:lnTo>
                  <a:lnTo>
                    <a:pt x="108" y="5"/>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TextBox 42"/>
          <p:cNvSpPr txBox="1"/>
          <p:nvPr/>
        </p:nvSpPr>
        <p:spPr>
          <a:xfrm>
            <a:off x="7326117" y="4959373"/>
            <a:ext cx="3351277"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 </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 name="TextBox 43"/>
          <p:cNvSpPr txBox="1"/>
          <p:nvPr/>
        </p:nvSpPr>
        <p:spPr>
          <a:xfrm>
            <a:off x="7326117" y="5663366"/>
            <a:ext cx="4710373" cy="95410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Madhav </a:t>
            </a:r>
            <a:r>
              <a:rPr lang="en-US" sz="28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Vitthal</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Aneraye</a:t>
            </a:r>
          </a:p>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PRN:</a:t>
            </a:r>
            <a:r>
              <a:rPr lang="en-US" sz="2800" dirty="0"/>
              <a:t>10303320191124510062</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43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E71848-B78E-4D58-BFA5-D2D5918911C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3.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296</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Bebas</vt:lpstr>
      <vt:lpstr>Calibri</vt:lpstr>
      <vt:lpstr>Calibri Light</vt:lpstr>
      <vt:lpstr>Gill Sans</vt:lpstr>
      <vt:lpstr>Times New Roman</vt:lpstr>
      <vt:lpstr>Wingdings</vt:lpstr>
      <vt:lpstr>Office Theme</vt:lpstr>
      <vt:lpstr>PowerPoint Presentation</vt:lpstr>
      <vt:lpstr>  Introduction</vt:lpstr>
      <vt:lpstr>Journey of internet</vt:lpstr>
      <vt:lpstr>Advantages Of internet</vt:lpstr>
      <vt:lpstr>Disadvantages Of internet</vt:lpstr>
      <vt:lpstr>PowerPoint Presentation</vt:lpstr>
      <vt:lpstr>Cyber security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2020-12-23T07:34:37Z</dcterms:created>
  <dcterms:modified xsi:type="dcterms:W3CDTF">2020-12-23T12:31:38Z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