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78" r:id="rId4"/>
    <p:sldId id="259" r:id="rId5"/>
    <p:sldId id="260" r:id="rId6"/>
    <p:sldId id="263" r:id="rId7"/>
    <p:sldId id="264" r:id="rId8"/>
    <p:sldId id="265" r:id="rId9"/>
    <p:sldId id="267" r:id="rId10"/>
    <p:sldId id="269" r:id="rId11"/>
    <p:sldId id="277" r:id="rId12"/>
    <p:sldId id="271" r:id="rId13"/>
    <p:sldId id="272" r:id="rId14"/>
    <p:sldId id="273" r:id="rId15"/>
    <p:sldId id="274" r:id="rId16"/>
    <p:sldId id="279" r:id="rId17"/>
    <p:sldId id="275"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CD980F-77AE-410C-90F4-CF5FD57BC5AF}" type="datetimeFigureOut">
              <a:rPr lang="en-IN" smtClean="0"/>
              <a:t>08-06-2021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470BE1-DCB2-48BD-8491-83EC3DDD54BE}" type="slidenum">
              <a:rPr lang="en-IN" smtClean="0"/>
              <a:t>‹#›</a:t>
            </a:fld>
            <a:endParaRPr lang="en-IN"/>
          </a:p>
        </p:txBody>
      </p:sp>
    </p:spTree>
    <p:extLst>
      <p:ext uri="{BB962C8B-B14F-4D97-AF65-F5344CB8AC3E}">
        <p14:creationId xmlns:p14="http://schemas.microsoft.com/office/powerpoint/2010/main" val="4045958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F822-79EA-4583-A832-C9C961FFBB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EC055AD-FAB5-419E-A6E6-71296CB9FC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1C0D9CC-C734-472F-8B5F-E52C14C14028}"/>
              </a:ext>
            </a:extLst>
          </p:cNvPr>
          <p:cNvSpPr>
            <a:spLocks noGrp="1"/>
          </p:cNvSpPr>
          <p:nvPr>
            <p:ph type="dt" sz="half" idx="10"/>
          </p:nvPr>
        </p:nvSpPr>
        <p:spPr/>
        <p:txBody>
          <a:bodyPr/>
          <a:lstStyle/>
          <a:p>
            <a:fld id="{EB09A5AE-F600-4FFC-AA0F-3C4D1A6FD91E}" type="datetime1">
              <a:rPr lang="en-IN" smtClean="0"/>
              <a:t>08-06-2021</a:t>
            </a:fld>
            <a:endParaRPr lang="en-IN"/>
          </a:p>
        </p:txBody>
      </p:sp>
      <p:sp>
        <p:nvSpPr>
          <p:cNvPr id="5" name="Footer Placeholder 4">
            <a:extLst>
              <a:ext uri="{FF2B5EF4-FFF2-40B4-BE49-F238E27FC236}">
                <a16:creationId xmlns:a16="http://schemas.microsoft.com/office/drawing/2014/main" id="{93E01836-2D78-4538-9B75-60F796FB97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9F28F6-20A3-438C-88CF-B186A5E7F78B}"/>
              </a:ext>
            </a:extLst>
          </p:cNvPr>
          <p:cNvSpPr>
            <a:spLocks noGrp="1"/>
          </p:cNvSpPr>
          <p:nvPr>
            <p:ph type="sldNum" sz="quarter" idx="12"/>
          </p:nvPr>
        </p:nvSpPr>
        <p:spPr/>
        <p:txBody>
          <a:bodyPr/>
          <a:lstStyle/>
          <a:p>
            <a:fld id="{14DFE575-40DC-49F8-B410-E95913528757}" type="slidenum">
              <a:rPr lang="en-IN" smtClean="0"/>
              <a:t>‹#›</a:t>
            </a:fld>
            <a:endParaRPr lang="en-IN"/>
          </a:p>
        </p:txBody>
      </p:sp>
    </p:spTree>
    <p:extLst>
      <p:ext uri="{BB962C8B-B14F-4D97-AF65-F5344CB8AC3E}">
        <p14:creationId xmlns:p14="http://schemas.microsoft.com/office/powerpoint/2010/main" val="366087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A888-08E0-4F3A-B091-6815E34CF48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F80C2F-53AA-40BD-BCA2-C4F202CD9E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3A3C3A-4033-4574-A7DA-D7558114A6A9}"/>
              </a:ext>
            </a:extLst>
          </p:cNvPr>
          <p:cNvSpPr>
            <a:spLocks noGrp="1"/>
          </p:cNvSpPr>
          <p:nvPr>
            <p:ph type="dt" sz="half" idx="10"/>
          </p:nvPr>
        </p:nvSpPr>
        <p:spPr/>
        <p:txBody>
          <a:bodyPr/>
          <a:lstStyle/>
          <a:p>
            <a:fld id="{8D0AD4AE-0DF6-4B6A-B988-472E7A60299F}" type="datetime1">
              <a:rPr lang="en-IN" smtClean="0"/>
              <a:t>08-06-2021</a:t>
            </a:fld>
            <a:endParaRPr lang="en-IN"/>
          </a:p>
        </p:txBody>
      </p:sp>
      <p:sp>
        <p:nvSpPr>
          <p:cNvPr id="5" name="Footer Placeholder 4">
            <a:extLst>
              <a:ext uri="{FF2B5EF4-FFF2-40B4-BE49-F238E27FC236}">
                <a16:creationId xmlns:a16="http://schemas.microsoft.com/office/drawing/2014/main" id="{D9F06632-0F36-4AAB-8B80-42E0F06194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9C3293-4394-4ACF-BEEB-D2F341C04A90}"/>
              </a:ext>
            </a:extLst>
          </p:cNvPr>
          <p:cNvSpPr>
            <a:spLocks noGrp="1"/>
          </p:cNvSpPr>
          <p:nvPr>
            <p:ph type="sldNum" sz="quarter" idx="12"/>
          </p:nvPr>
        </p:nvSpPr>
        <p:spPr/>
        <p:txBody>
          <a:bodyPr/>
          <a:lstStyle/>
          <a:p>
            <a:fld id="{14DFE575-40DC-49F8-B410-E95913528757}" type="slidenum">
              <a:rPr lang="en-IN" smtClean="0"/>
              <a:t>‹#›</a:t>
            </a:fld>
            <a:endParaRPr lang="en-IN"/>
          </a:p>
        </p:txBody>
      </p:sp>
    </p:spTree>
    <p:extLst>
      <p:ext uri="{BB962C8B-B14F-4D97-AF65-F5344CB8AC3E}">
        <p14:creationId xmlns:p14="http://schemas.microsoft.com/office/powerpoint/2010/main" val="1643638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B2B7CF-CABF-4A26-B711-2C1C2B9659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02E64F-3029-49C9-9219-27C79FCA68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CDCA93-281E-44A4-A27B-451878A6CB33}"/>
              </a:ext>
            </a:extLst>
          </p:cNvPr>
          <p:cNvSpPr>
            <a:spLocks noGrp="1"/>
          </p:cNvSpPr>
          <p:nvPr>
            <p:ph type="dt" sz="half" idx="10"/>
          </p:nvPr>
        </p:nvSpPr>
        <p:spPr/>
        <p:txBody>
          <a:bodyPr/>
          <a:lstStyle/>
          <a:p>
            <a:fld id="{ADECC61D-AF84-48B2-BEEB-63307B462E90}" type="datetime1">
              <a:rPr lang="en-IN" smtClean="0"/>
              <a:t>08-06-2021</a:t>
            </a:fld>
            <a:endParaRPr lang="en-IN"/>
          </a:p>
        </p:txBody>
      </p:sp>
      <p:sp>
        <p:nvSpPr>
          <p:cNvPr id="5" name="Footer Placeholder 4">
            <a:extLst>
              <a:ext uri="{FF2B5EF4-FFF2-40B4-BE49-F238E27FC236}">
                <a16:creationId xmlns:a16="http://schemas.microsoft.com/office/drawing/2014/main" id="{AFEB8FA8-57C7-4BB7-8327-E8E2E42D21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D7A188-F97D-4091-9C6D-FEDEF48F465E}"/>
              </a:ext>
            </a:extLst>
          </p:cNvPr>
          <p:cNvSpPr>
            <a:spLocks noGrp="1"/>
          </p:cNvSpPr>
          <p:nvPr>
            <p:ph type="sldNum" sz="quarter" idx="12"/>
          </p:nvPr>
        </p:nvSpPr>
        <p:spPr/>
        <p:txBody>
          <a:bodyPr/>
          <a:lstStyle/>
          <a:p>
            <a:fld id="{14DFE575-40DC-49F8-B410-E95913528757}" type="slidenum">
              <a:rPr lang="en-IN" smtClean="0"/>
              <a:t>‹#›</a:t>
            </a:fld>
            <a:endParaRPr lang="en-IN"/>
          </a:p>
        </p:txBody>
      </p:sp>
    </p:spTree>
    <p:extLst>
      <p:ext uri="{BB962C8B-B14F-4D97-AF65-F5344CB8AC3E}">
        <p14:creationId xmlns:p14="http://schemas.microsoft.com/office/powerpoint/2010/main" val="3734623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0387A-68C8-4ADD-9CE7-EB0DC72D1D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B9159A-7648-422B-A4F3-BBFA1B4208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1712BB-3F31-4C9A-B143-4DCD27A49278}"/>
              </a:ext>
            </a:extLst>
          </p:cNvPr>
          <p:cNvSpPr>
            <a:spLocks noGrp="1"/>
          </p:cNvSpPr>
          <p:nvPr>
            <p:ph type="dt" sz="half" idx="10"/>
          </p:nvPr>
        </p:nvSpPr>
        <p:spPr/>
        <p:txBody>
          <a:bodyPr/>
          <a:lstStyle/>
          <a:p>
            <a:fld id="{FC307983-F509-40E1-BE90-F9A99A930C1E}" type="datetime1">
              <a:rPr lang="en-IN" smtClean="0"/>
              <a:t>08-06-2021</a:t>
            </a:fld>
            <a:endParaRPr lang="en-IN"/>
          </a:p>
        </p:txBody>
      </p:sp>
      <p:sp>
        <p:nvSpPr>
          <p:cNvPr id="5" name="Footer Placeholder 4">
            <a:extLst>
              <a:ext uri="{FF2B5EF4-FFF2-40B4-BE49-F238E27FC236}">
                <a16:creationId xmlns:a16="http://schemas.microsoft.com/office/drawing/2014/main" id="{0E97F78D-500E-471E-9D2C-1CAD8D746B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E3F8A1-17BE-44DC-9510-58EC8C2B0A51}"/>
              </a:ext>
            </a:extLst>
          </p:cNvPr>
          <p:cNvSpPr>
            <a:spLocks noGrp="1"/>
          </p:cNvSpPr>
          <p:nvPr>
            <p:ph type="sldNum" sz="quarter" idx="12"/>
          </p:nvPr>
        </p:nvSpPr>
        <p:spPr/>
        <p:txBody>
          <a:bodyPr/>
          <a:lstStyle/>
          <a:p>
            <a:fld id="{14DFE575-40DC-49F8-B410-E95913528757}" type="slidenum">
              <a:rPr lang="en-IN" smtClean="0"/>
              <a:t>‹#›</a:t>
            </a:fld>
            <a:endParaRPr lang="en-IN"/>
          </a:p>
        </p:txBody>
      </p:sp>
    </p:spTree>
    <p:extLst>
      <p:ext uri="{BB962C8B-B14F-4D97-AF65-F5344CB8AC3E}">
        <p14:creationId xmlns:p14="http://schemas.microsoft.com/office/powerpoint/2010/main" val="665708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E1537-AF25-40B1-9DED-64709C93A7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5536D35-A47D-4A7F-BB8B-70FC7DEE30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FE6A6E-FF26-42F1-B137-8FEF6FE29086}"/>
              </a:ext>
            </a:extLst>
          </p:cNvPr>
          <p:cNvSpPr>
            <a:spLocks noGrp="1"/>
          </p:cNvSpPr>
          <p:nvPr>
            <p:ph type="dt" sz="half" idx="10"/>
          </p:nvPr>
        </p:nvSpPr>
        <p:spPr/>
        <p:txBody>
          <a:bodyPr/>
          <a:lstStyle/>
          <a:p>
            <a:fld id="{ED5AF4B9-5A40-4EDA-9D94-A4090821B15C}" type="datetime1">
              <a:rPr lang="en-IN" smtClean="0"/>
              <a:t>08-06-2021</a:t>
            </a:fld>
            <a:endParaRPr lang="en-IN"/>
          </a:p>
        </p:txBody>
      </p:sp>
      <p:sp>
        <p:nvSpPr>
          <p:cNvPr id="5" name="Footer Placeholder 4">
            <a:extLst>
              <a:ext uri="{FF2B5EF4-FFF2-40B4-BE49-F238E27FC236}">
                <a16:creationId xmlns:a16="http://schemas.microsoft.com/office/drawing/2014/main" id="{31D87B8B-4086-4869-8587-3B0780E9EE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49948C-22BB-4791-95F7-891A2640C8A0}"/>
              </a:ext>
            </a:extLst>
          </p:cNvPr>
          <p:cNvSpPr>
            <a:spLocks noGrp="1"/>
          </p:cNvSpPr>
          <p:nvPr>
            <p:ph type="sldNum" sz="quarter" idx="12"/>
          </p:nvPr>
        </p:nvSpPr>
        <p:spPr/>
        <p:txBody>
          <a:bodyPr/>
          <a:lstStyle/>
          <a:p>
            <a:fld id="{14DFE575-40DC-49F8-B410-E95913528757}" type="slidenum">
              <a:rPr lang="en-IN" smtClean="0"/>
              <a:t>‹#›</a:t>
            </a:fld>
            <a:endParaRPr lang="en-IN"/>
          </a:p>
        </p:txBody>
      </p:sp>
    </p:spTree>
    <p:extLst>
      <p:ext uri="{BB962C8B-B14F-4D97-AF65-F5344CB8AC3E}">
        <p14:creationId xmlns:p14="http://schemas.microsoft.com/office/powerpoint/2010/main" val="2236189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1E91C-06B9-4F29-B5E3-04FBC540D6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8FCC30-056B-4899-AF75-6DFB1C3C73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AE3CA7-6AD7-4407-986F-80A069033A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E7DE6A-4979-43D4-8E01-937C5089AA90}"/>
              </a:ext>
            </a:extLst>
          </p:cNvPr>
          <p:cNvSpPr>
            <a:spLocks noGrp="1"/>
          </p:cNvSpPr>
          <p:nvPr>
            <p:ph type="dt" sz="half" idx="10"/>
          </p:nvPr>
        </p:nvSpPr>
        <p:spPr/>
        <p:txBody>
          <a:bodyPr/>
          <a:lstStyle/>
          <a:p>
            <a:fld id="{2A985945-CC9A-455D-9764-BA0879FE6A0F}" type="datetime1">
              <a:rPr lang="en-IN" smtClean="0"/>
              <a:t>08-06-2021</a:t>
            </a:fld>
            <a:endParaRPr lang="en-IN"/>
          </a:p>
        </p:txBody>
      </p:sp>
      <p:sp>
        <p:nvSpPr>
          <p:cNvPr id="6" name="Footer Placeholder 5">
            <a:extLst>
              <a:ext uri="{FF2B5EF4-FFF2-40B4-BE49-F238E27FC236}">
                <a16:creationId xmlns:a16="http://schemas.microsoft.com/office/drawing/2014/main" id="{6C5AEFA1-F600-4995-9375-49772A13E7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7579A9-0695-472F-B1F4-B59D5AAB4A7C}"/>
              </a:ext>
            </a:extLst>
          </p:cNvPr>
          <p:cNvSpPr>
            <a:spLocks noGrp="1"/>
          </p:cNvSpPr>
          <p:nvPr>
            <p:ph type="sldNum" sz="quarter" idx="12"/>
          </p:nvPr>
        </p:nvSpPr>
        <p:spPr/>
        <p:txBody>
          <a:bodyPr/>
          <a:lstStyle/>
          <a:p>
            <a:fld id="{14DFE575-40DC-49F8-B410-E95913528757}" type="slidenum">
              <a:rPr lang="en-IN" smtClean="0"/>
              <a:t>‹#›</a:t>
            </a:fld>
            <a:endParaRPr lang="en-IN"/>
          </a:p>
        </p:txBody>
      </p:sp>
    </p:spTree>
    <p:extLst>
      <p:ext uri="{BB962C8B-B14F-4D97-AF65-F5344CB8AC3E}">
        <p14:creationId xmlns:p14="http://schemas.microsoft.com/office/powerpoint/2010/main" val="1613632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1920E-0A16-4FB5-8074-D33187E3ACC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B43B71-185D-48BE-B094-9A31034FA8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0E63C3-AC0E-4C0B-BA38-D862F3F77E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E7D7A36-0F8D-46B1-B238-6D2A6E3C42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A149CB-6F2D-415F-B5F5-79F582BDB9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65A0DFC-7817-42D1-BFB8-45129145BED5}"/>
              </a:ext>
            </a:extLst>
          </p:cNvPr>
          <p:cNvSpPr>
            <a:spLocks noGrp="1"/>
          </p:cNvSpPr>
          <p:nvPr>
            <p:ph type="dt" sz="half" idx="10"/>
          </p:nvPr>
        </p:nvSpPr>
        <p:spPr/>
        <p:txBody>
          <a:bodyPr/>
          <a:lstStyle/>
          <a:p>
            <a:fld id="{3F3BC1FC-F027-4A89-96F0-00BF4DB5A9AA}" type="datetime1">
              <a:rPr lang="en-IN" smtClean="0"/>
              <a:t>08-06-2021</a:t>
            </a:fld>
            <a:endParaRPr lang="en-IN"/>
          </a:p>
        </p:txBody>
      </p:sp>
      <p:sp>
        <p:nvSpPr>
          <p:cNvPr id="8" name="Footer Placeholder 7">
            <a:extLst>
              <a:ext uri="{FF2B5EF4-FFF2-40B4-BE49-F238E27FC236}">
                <a16:creationId xmlns:a16="http://schemas.microsoft.com/office/drawing/2014/main" id="{2B7A66A1-647D-4B95-95D2-06D9B99256B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22234BB-DD2D-4FAE-88EE-B8DFFAAF821A}"/>
              </a:ext>
            </a:extLst>
          </p:cNvPr>
          <p:cNvSpPr>
            <a:spLocks noGrp="1"/>
          </p:cNvSpPr>
          <p:nvPr>
            <p:ph type="sldNum" sz="quarter" idx="12"/>
          </p:nvPr>
        </p:nvSpPr>
        <p:spPr/>
        <p:txBody>
          <a:bodyPr/>
          <a:lstStyle/>
          <a:p>
            <a:fld id="{14DFE575-40DC-49F8-B410-E95913528757}" type="slidenum">
              <a:rPr lang="en-IN" smtClean="0"/>
              <a:t>‹#›</a:t>
            </a:fld>
            <a:endParaRPr lang="en-IN"/>
          </a:p>
        </p:txBody>
      </p:sp>
    </p:spTree>
    <p:extLst>
      <p:ext uri="{BB962C8B-B14F-4D97-AF65-F5344CB8AC3E}">
        <p14:creationId xmlns:p14="http://schemas.microsoft.com/office/powerpoint/2010/main" val="1780540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76D5A-438D-4D97-9BC0-046EE21A7B3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72AF91C-9CD1-4B0A-88BA-C45583C015C7}"/>
              </a:ext>
            </a:extLst>
          </p:cNvPr>
          <p:cNvSpPr>
            <a:spLocks noGrp="1"/>
          </p:cNvSpPr>
          <p:nvPr>
            <p:ph type="dt" sz="half" idx="10"/>
          </p:nvPr>
        </p:nvSpPr>
        <p:spPr/>
        <p:txBody>
          <a:bodyPr/>
          <a:lstStyle/>
          <a:p>
            <a:fld id="{35C59FD0-EB45-42EC-8E72-8C32F1E519E5}" type="datetime1">
              <a:rPr lang="en-IN" smtClean="0"/>
              <a:t>08-06-2021</a:t>
            </a:fld>
            <a:endParaRPr lang="en-IN"/>
          </a:p>
        </p:txBody>
      </p:sp>
      <p:sp>
        <p:nvSpPr>
          <p:cNvPr id="4" name="Footer Placeholder 3">
            <a:extLst>
              <a:ext uri="{FF2B5EF4-FFF2-40B4-BE49-F238E27FC236}">
                <a16:creationId xmlns:a16="http://schemas.microsoft.com/office/drawing/2014/main" id="{46E3713B-D809-468C-8535-8984724624A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5A5AD71-715F-4791-AE75-63960770A020}"/>
              </a:ext>
            </a:extLst>
          </p:cNvPr>
          <p:cNvSpPr>
            <a:spLocks noGrp="1"/>
          </p:cNvSpPr>
          <p:nvPr>
            <p:ph type="sldNum" sz="quarter" idx="12"/>
          </p:nvPr>
        </p:nvSpPr>
        <p:spPr/>
        <p:txBody>
          <a:bodyPr/>
          <a:lstStyle/>
          <a:p>
            <a:fld id="{14DFE575-40DC-49F8-B410-E95913528757}" type="slidenum">
              <a:rPr lang="en-IN" smtClean="0"/>
              <a:t>‹#›</a:t>
            </a:fld>
            <a:endParaRPr lang="en-IN"/>
          </a:p>
        </p:txBody>
      </p:sp>
    </p:spTree>
    <p:extLst>
      <p:ext uri="{BB962C8B-B14F-4D97-AF65-F5344CB8AC3E}">
        <p14:creationId xmlns:p14="http://schemas.microsoft.com/office/powerpoint/2010/main" val="2555219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50EF20-CA81-492A-BD59-1C5277B99ADF}"/>
              </a:ext>
            </a:extLst>
          </p:cNvPr>
          <p:cNvSpPr>
            <a:spLocks noGrp="1"/>
          </p:cNvSpPr>
          <p:nvPr>
            <p:ph type="dt" sz="half" idx="10"/>
          </p:nvPr>
        </p:nvSpPr>
        <p:spPr/>
        <p:txBody>
          <a:bodyPr/>
          <a:lstStyle/>
          <a:p>
            <a:fld id="{25CF4C92-2DE2-4BAC-AF7A-2FFB4E09AA53}" type="datetime1">
              <a:rPr lang="en-IN" smtClean="0"/>
              <a:t>08-06-2021</a:t>
            </a:fld>
            <a:endParaRPr lang="en-IN"/>
          </a:p>
        </p:txBody>
      </p:sp>
      <p:sp>
        <p:nvSpPr>
          <p:cNvPr id="3" name="Footer Placeholder 2">
            <a:extLst>
              <a:ext uri="{FF2B5EF4-FFF2-40B4-BE49-F238E27FC236}">
                <a16:creationId xmlns:a16="http://schemas.microsoft.com/office/drawing/2014/main" id="{AC998975-BC02-450E-92A1-182B2A02564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25A067F-39E2-47A0-9102-445B6CB39B8B}"/>
              </a:ext>
            </a:extLst>
          </p:cNvPr>
          <p:cNvSpPr>
            <a:spLocks noGrp="1"/>
          </p:cNvSpPr>
          <p:nvPr>
            <p:ph type="sldNum" sz="quarter" idx="12"/>
          </p:nvPr>
        </p:nvSpPr>
        <p:spPr/>
        <p:txBody>
          <a:bodyPr/>
          <a:lstStyle/>
          <a:p>
            <a:fld id="{14DFE575-40DC-49F8-B410-E95913528757}" type="slidenum">
              <a:rPr lang="en-IN" smtClean="0"/>
              <a:t>‹#›</a:t>
            </a:fld>
            <a:endParaRPr lang="en-IN"/>
          </a:p>
        </p:txBody>
      </p:sp>
    </p:spTree>
    <p:extLst>
      <p:ext uri="{BB962C8B-B14F-4D97-AF65-F5344CB8AC3E}">
        <p14:creationId xmlns:p14="http://schemas.microsoft.com/office/powerpoint/2010/main" val="4032558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32584-3965-4EFD-B130-1D2E52A426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BAB74D2-54A4-46A6-AC2E-31B3528D28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ABF3918-FF51-4BD3-9284-5218D23C93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B2F69-7C2B-492A-8F1A-9BB3661859B2}"/>
              </a:ext>
            </a:extLst>
          </p:cNvPr>
          <p:cNvSpPr>
            <a:spLocks noGrp="1"/>
          </p:cNvSpPr>
          <p:nvPr>
            <p:ph type="dt" sz="half" idx="10"/>
          </p:nvPr>
        </p:nvSpPr>
        <p:spPr/>
        <p:txBody>
          <a:bodyPr/>
          <a:lstStyle/>
          <a:p>
            <a:fld id="{F21B452A-F928-4DB1-83C0-9D81A6D265A8}" type="datetime1">
              <a:rPr lang="en-IN" smtClean="0"/>
              <a:t>08-06-2021</a:t>
            </a:fld>
            <a:endParaRPr lang="en-IN"/>
          </a:p>
        </p:txBody>
      </p:sp>
      <p:sp>
        <p:nvSpPr>
          <p:cNvPr id="6" name="Footer Placeholder 5">
            <a:extLst>
              <a:ext uri="{FF2B5EF4-FFF2-40B4-BE49-F238E27FC236}">
                <a16:creationId xmlns:a16="http://schemas.microsoft.com/office/drawing/2014/main" id="{76BBF5BE-524D-495F-BCD3-580968868C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5AA8D8-076B-41F9-8809-E2F67ACF7714}"/>
              </a:ext>
            </a:extLst>
          </p:cNvPr>
          <p:cNvSpPr>
            <a:spLocks noGrp="1"/>
          </p:cNvSpPr>
          <p:nvPr>
            <p:ph type="sldNum" sz="quarter" idx="12"/>
          </p:nvPr>
        </p:nvSpPr>
        <p:spPr/>
        <p:txBody>
          <a:bodyPr/>
          <a:lstStyle/>
          <a:p>
            <a:fld id="{14DFE575-40DC-49F8-B410-E95913528757}" type="slidenum">
              <a:rPr lang="en-IN" smtClean="0"/>
              <a:t>‹#›</a:t>
            </a:fld>
            <a:endParaRPr lang="en-IN"/>
          </a:p>
        </p:txBody>
      </p:sp>
    </p:spTree>
    <p:extLst>
      <p:ext uri="{BB962C8B-B14F-4D97-AF65-F5344CB8AC3E}">
        <p14:creationId xmlns:p14="http://schemas.microsoft.com/office/powerpoint/2010/main" val="1456573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44739-F9B3-4768-88C7-799BEF4A5D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1EEBE4-2ED9-43F2-96C7-C1B025C972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7ED65CB-DB5C-4C4D-8D57-EE274CE85C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FE705F-3E89-4C68-81E7-3DD091FBF8C9}"/>
              </a:ext>
            </a:extLst>
          </p:cNvPr>
          <p:cNvSpPr>
            <a:spLocks noGrp="1"/>
          </p:cNvSpPr>
          <p:nvPr>
            <p:ph type="dt" sz="half" idx="10"/>
          </p:nvPr>
        </p:nvSpPr>
        <p:spPr/>
        <p:txBody>
          <a:bodyPr/>
          <a:lstStyle/>
          <a:p>
            <a:fld id="{B144A277-44A7-4816-BC77-F7A9C0797CA1}" type="datetime1">
              <a:rPr lang="en-IN" smtClean="0"/>
              <a:t>08-06-2021</a:t>
            </a:fld>
            <a:endParaRPr lang="en-IN"/>
          </a:p>
        </p:txBody>
      </p:sp>
      <p:sp>
        <p:nvSpPr>
          <p:cNvPr id="6" name="Footer Placeholder 5">
            <a:extLst>
              <a:ext uri="{FF2B5EF4-FFF2-40B4-BE49-F238E27FC236}">
                <a16:creationId xmlns:a16="http://schemas.microsoft.com/office/drawing/2014/main" id="{01B7E6C2-A27F-41C1-8FA0-048B068083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51951D-7270-4298-99BB-FA4F880D95FD}"/>
              </a:ext>
            </a:extLst>
          </p:cNvPr>
          <p:cNvSpPr>
            <a:spLocks noGrp="1"/>
          </p:cNvSpPr>
          <p:nvPr>
            <p:ph type="sldNum" sz="quarter" idx="12"/>
          </p:nvPr>
        </p:nvSpPr>
        <p:spPr/>
        <p:txBody>
          <a:bodyPr/>
          <a:lstStyle/>
          <a:p>
            <a:fld id="{14DFE575-40DC-49F8-B410-E95913528757}" type="slidenum">
              <a:rPr lang="en-IN" smtClean="0"/>
              <a:t>‹#›</a:t>
            </a:fld>
            <a:endParaRPr lang="en-IN"/>
          </a:p>
        </p:txBody>
      </p:sp>
    </p:spTree>
    <p:extLst>
      <p:ext uri="{BB962C8B-B14F-4D97-AF65-F5344CB8AC3E}">
        <p14:creationId xmlns:p14="http://schemas.microsoft.com/office/powerpoint/2010/main" val="161105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54361F-D2F7-4D4F-83B2-8AE8B01521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9708C3-36D8-43A4-8828-E2C4D5A6ED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B577C8-6374-4F57-BCAD-E751BF71C7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9B2225-6B23-4795-9003-E08D0023B8E8}" type="datetime1">
              <a:rPr lang="en-IN" smtClean="0"/>
              <a:t>08-06-2021</a:t>
            </a:fld>
            <a:endParaRPr lang="en-IN"/>
          </a:p>
        </p:txBody>
      </p:sp>
      <p:sp>
        <p:nvSpPr>
          <p:cNvPr id="5" name="Footer Placeholder 4">
            <a:extLst>
              <a:ext uri="{FF2B5EF4-FFF2-40B4-BE49-F238E27FC236}">
                <a16:creationId xmlns:a16="http://schemas.microsoft.com/office/drawing/2014/main" id="{CC2EAE16-99A7-4DBD-887D-92F6E2CF5A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868E496-0284-431A-BA4A-F050BF4D97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DFE575-40DC-49F8-B410-E95913528757}" type="slidenum">
              <a:rPr lang="en-IN" smtClean="0"/>
              <a:t>‹#›</a:t>
            </a:fld>
            <a:endParaRPr lang="en-IN"/>
          </a:p>
        </p:txBody>
      </p:sp>
    </p:spTree>
    <p:extLst>
      <p:ext uri="{BB962C8B-B14F-4D97-AF65-F5344CB8AC3E}">
        <p14:creationId xmlns:p14="http://schemas.microsoft.com/office/powerpoint/2010/main" val="55055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BE36A12-A477-4967-BE39-03E1A2D77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860" y="197528"/>
            <a:ext cx="11736280" cy="6409677"/>
          </a:xfrm>
          <a:prstGeom prst="rect">
            <a:avLst/>
          </a:prstGeom>
        </p:spPr>
      </p:pic>
      <p:sp>
        <p:nvSpPr>
          <p:cNvPr id="2" name="TextBox 1">
            <a:extLst>
              <a:ext uri="{FF2B5EF4-FFF2-40B4-BE49-F238E27FC236}">
                <a16:creationId xmlns:a16="http://schemas.microsoft.com/office/drawing/2014/main" id="{E34D75C8-BFEE-4531-9087-83F6598BEFFE}"/>
              </a:ext>
            </a:extLst>
          </p:cNvPr>
          <p:cNvSpPr txBox="1"/>
          <p:nvPr/>
        </p:nvSpPr>
        <p:spPr>
          <a:xfrm>
            <a:off x="7155402" y="5442011"/>
            <a:ext cx="5362113" cy="830997"/>
          </a:xfrm>
          <a:prstGeom prst="rect">
            <a:avLst/>
          </a:prstGeom>
          <a:noFill/>
        </p:spPr>
        <p:txBody>
          <a:bodyPr wrap="square" rtlCol="0">
            <a:spAutoFit/>
          </a:bodyPr>
          <a:lstStyle/>
          <a:p>
            <a:pPr marL="342900" indent="-342900">
              <a:buFontTx/>
              <a:buChar char="-"/>
            </a:pPr>
            <a:r>
              <a:rPr lang="en-US" sz="2400" dirty="0">
                <a:solidFill>
                  <a:schemeClr val="bg1"/>
                </a:solidFill>
              </a:rPr>
              <a:t>By Pranali Narkhede</a:t>
            </a:r>
          </a:p>
          <a:p>
            <a:r>
              <a:rPr lang="en-US" sz="2400" dirty="0">
                <a:solidFill>
                  <a:schemeClr val="bg1"/>
                </a:solidFill>
              </a:rPr>
              <a:t>     (Guide- Prof. Heena Gangrekar)</a:t>
            </a:r>
            <a:endParaRPr lang="en-IN" sz="2400" dirty="0">
              <a:solidFill>
                <a:schemeClr val="bg1"/>
              </a:solidFill>
            </a:endParaRPr>
          </a:p>
        </p:txBody>
      </p:sp>
      <p:sp>
        <p:nvSpPr>
          <p:cNvPr id="3" name="Date Placeholder 2">
            <a:extLst>
              <a:ext uri="{FF2B5EF4-FFF2-40B4-BE49-F238E27FC236}">
                <a16:creationId xmlns:a16="http://schemas.microsoft.com/office/drawing/2014/main" id="{98C81BCC-5940-43DB-AF85-61691041428E}"/>
              </a:ext>
            </a:extLst>
          </p:cNvPr>
          <p:cNvSpPr>
            <a:spLocks noGrp="1"/>
          </p:cNvSpPr>
          <p:nvPr>
            <p:ph type="dt" sz="half" idx="10"/>
          </p:nvPr>
        </p:nvSpPr>
        <p:spPr/>
        <p:txBody>
          <a:bodyPr/>
          <a:lstStyle/>
          <a:p>
            <a:fld id="{22954263-47EF-4325-9C56-C8DEB2E2C3C3}" type="datetime1">
              <a:rPr lang="en-IN" smtClean="0"/>
              <a:t>08-06-2021</a:t>
            </a:fld>
            <a:endParaRPr lang="en-IN"/>
          </a:p>
        </p:txBody>
      </p:sp>
      <p:sp>
        <p:nvSpPr>
          <p:cNvPr id="4" name="Slide Number Placeholder 3">
            <a:extLst>
              <a:ext uri="{FF2B5EF4-FFF2-40B4-BE49-F238E27FC236}">
                <a16:creationId xmlns:a16="http://schemas.microsoft.com/office/drawing/2014/main" id="{F4CF5621-89F9-4E38-B4D8-78925CEAF9EF}"/>
              </a:ext>
            </a:extLst>
          </p:cNvPr>
          <p:cNvSpPr>
            <a:spLocks noGrp="1"/>
          </p:cNvSpPr>
          <p:nvPr>
            <p:ph type="sldNum" sz="quarter" idx="12"/>
          </p:nvPr>
        </p:nvSpPr>
        <p:spPr/>
        <p:txBody>
          <a:bodyPr/>
          <a:lstStyle/>
          <a:p>
            <a:fld id="{14DFE575-40DC-49F8-B410-E95913528757}" type="slidenum">
              <a:rPr lang="en-IN" smtClean="0"/>
              <a:t>1</a:t>
            </a:fld>
            <a:endParaRPr lang="en-IN"/>
          </a:p>
        </p:txBody>
      </p:sp>
    </p:spTree>
    <p:extLst>
      <p:ext uri="{BB962C8B-B14F-4D97-AF65-F5344CB8AC3E}">
        <p14:creationId xmlns:p14="http://schemas.microsoft.com/office/powerpoint/2010/main" val="3027911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5AB15-DE52-4B4C-81D3-104AB74F3F4C}"/>
              </a:ext>
            </a:extLst>
          </p:cNvPr>
          <p:cNvSpPr>
            <a:spLocks noGrp="1"/>
          </p:cNvSpPr>
          <p:nvPr>
            <p:ph type="title"/>
          </p:nvPr>
        </p:nvSpPr>
        <p:spPr>
          <a:xfrm>
            <a:off x="2374037" y="781236"/>
            <a:ext cx="7062926" cy="550416"/>
          </a:xfrm>
        </p:spPr>
        <p:txBody>
          <a:bodyPr>
            <a:normAutofit fontScale="90000"/>
          </a:bodyPr>
          <a:lstStyle/>
          <a:p>
            <a:pPr algn="ctr"/>
            <a:r>
              <a:rPr lang="en-US" i="1" u="sng" dirty="0">
                <a:latin typeface="Bodoni MT" panose="02070603080606020203" pitchFamily="18" charset="0"/>
              </a:rPr>
              <a:t>TOOLS</a:t>
            </a:r>
            <a:endParaRPr lang="en-IN" i="1" u="sng" dirty="0">
              <a:latin typeface="Bodoni MT" panose="02070603080606020203" pitchFamily="18" charset="0"/>
            </a:endParaRPr>
          </a:p>
        </p:txBody>
      </p:sp>
      <p:sp>
        <p:nvSpPr>
          <p:cNvPr id="3" name="Content Placeholder 2">
            <a:extLst>
              <a:ext uri="{FF2B5EF4-FFF2-40B4-BE49-F238E27FC236}">
                <a16:creationId xmlns:a16="http://schemas.microsoft.com/office/drawing/2014/main" id="{62E35AA4-E268-4A66-AB70-29B4946BE63C}"/>
              </a:ext>
            </a:extLst>
          </p:cNvPr>
          <p:cNvSpPr>
            <a:spLocks noGrp="1"/>
          </p:cNvSpPr>
          <p:nvPr>
            <p:ph idx="1"/>
          </p:nvPr>
        </p:nvSpPr>
        <p:spPr>
          <a:xfrm>
            <a:off x="838200" y="1825625"/>
            <a:ext cx="5500456" cy="4351338"/>
          </a:xfrm>
        </p:spPr>
        <p:txBody>
          <a:bodyPr>
            <a:noAutofit/>
          </a:bodyPr>
          <a:lstStyle/>
          <a:p>
            <a:pPr marL="0" indent="0">
              <a:buNone/>
            </a:pPr>
            <a:r>
              <a:rPr lang="en-US" dirty="0"/>
              <a:t>         Teams, today are looking for faster delivery, quick feedback from customers, providing quality software, less recovery cycle time from any crashes and minimize defects from more and more automation.</a:t>
            </a:r>
          </a:p>
          <a:p>
            <a:pPr marL="0" indent="0">
              <a:buNone/>
            </a:pPr>
            <a:r>
              <a:rPr lang="en-US" dirty="0"/>
              <a:t>         To ensure all this various tools are used at various stages of DevOps lifecycle – to make teams collaborate and communicate in a better way.</a:t>
            </a:r>
            <a:endParaRPr lang="en-IN" dirty="0"/>
          </a:p>
        </p:txBody>
      </p:sp>
      <p:pic>
        <p:nvPicPr>
          <p:cNvPr id="5" name="Picture 4">
            <a:extLst>
              <a:ext uri="{FF2B5EF4-FFF2-40B4-BE49-F238E27FC236}">
                <a16:creationId xmlns:a16="http://schemas.microsoft.com/office/drawing/2014/main" id="{7A2F3C27-0A20-4778-BDD0-7C3C4CA272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4432" y="2144372"/>
            <a:ext cx="5666035" cy="3227488"/>
          </a:xfrm>
          <a:prstGeom prst="rect">
            <a:avLst/>
          </a:prstGeom>
        </p:spPr>
      </p:pic>
      <p:sp>
        <p:nvSpPr>
          <p:cNvPr id="4" name="Date Placeholder 3">
            <a:extLst>
              <a:ext uri="{FF2B5EF4-FFF2-40B4-BE49-F238E27FC236}">
                <a16:creationId xmlns:a16="http://schemas.microsoft.com/office/drawing/2014/main" id="{6B63A58D-3075-467B-8EFD-11063161E1C3}"/>
              </a:ext>
            </a:extLst>
          </p:cNvPr>
          <p:cNvSpPr>
            <a:spLocks noGrp="1"/>
          </p:cNvSpPr>
          <p:nvPr>
            <p:ph type="dt" sz="half" idx="10"/>
          </p:nvPr>
        </p:nvSpPr>
        <p:spPr/>
        <p:txBody>
          <a:bodyPr/>
          <a:lstStyle/>
          <a:p>
            <a:fld id="{6E8476A9-FD2D-469F-AC3D-AAA8232A1A84}" type="datetime1">
              <a:rPr lang="en-IN" smtClean="0"/>
              <a:t>08-06-2021</a:t>
            </a:fld>
            <a:endParaRPr lang="en-IN"/>
          </a:p>
        </p:txBody>
      </p:sp>
      <p:sp>
        <p:nvSpPr>
          <p:cNvPr id="6" name="Slide Number Placeholder 5">
            <a:extLst>
              <a:ext uri="{FF2B5EF4-FFF2-40B4-BE49-F238E27FC236}">
                <a16:creationId xmlns:a16="http://schemas.microsoft.com/office/drawing/2014/main" id="{74173B6B-3018-42FE-82B0-53261B5975C2}"/>
              </a:ext>
            </a:extLst>
          </p:cNvPr>
          <p:cNvSpPr>
            <a:spLocks noGrp="1"/>
          </p:cNvSpPr>
          <p:nvPr>
            <p:ph type="sldNum" sz="quarter" idx="12"/>
          </p:nvPr>
        </p:nvSpPr>
        <p:spPr/>
        <p:txBody>
          <a:bodyPr/>
          <a:lstStyle/>
          <a:p>
            <a:fld id="{14DFE575-40DC-49F8-B410-E95913528757}" type="slidenum">
              <a:rPr lang="en-IN" smtClean="0"/>
              <a:t>10</a:t>
            </a:fld>
            <a:endParaRPr lang="en-IN"/>
          </a:p>
        </p:txBody>
      </p:sp>
    </p:spTree>
    <p:extLst>
      <p:ext uri="{BB962C8B-B14F-4D97-AF65-F5344CB8AC3E}">
        <p14:creationId xmlns:p14="http://schemas.microsoft.com/office/powerpoint/2010/main" val="1158019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AB31-C533-4487-A61F-FC28CFF16F87}"/>
              </a:ext>
            </a:extLst>
          </p:cNvPr>
          <p:cNvSpPr>
            <a:spLocks noGrp="1"/>
          </p:cNvSpPr>
          <p:nvPr>
            <p:ph type="title"/>
          </p:nvPr>
        </p:nvSpPr>
        <p:spPr>
          <a:xfrm>
            <a:off x="838200" y="681037"/>
            <a:ext cx="10515600" cy="1009651"/>
          </a:xfrm>
        </p:spPr>
        <p:txBody>
          <a:bodyPr/>
          <a:lstStyle/>
          <a:p>
            <a:pPr algn="ctr"/>
            <a:r>
              <a:rPr lang="en-US" i="1" u="sng" dirty="0">
                <a:latin typeface="Bodoni MT" panose="02070603080606020203" pitchFamily="18" charset="0"/>
              </a:rPr>
              <a:t>DEVOPS AUTOMATION</a:t>
            </a:r>
            <a:endParaRPr lang="en-IN" i="1" u="sng" dirty="0">
              <a:latin typeface="Bodoni MT" panose="02070603080606020203" pitchFamily="18" charset="0"/>
            </a:endParaRPr>
          </a:p>
        </p:txBody>
      </p:sp>
      <p:sp>
        <p:nvSpPr>
          <p:cNvPr id="3" name="Content Placeholder 2">
            <a:extLst>
              <a:ext uri="{FF2B5EF4-FFF2-40B4-BE49-F238E27FC236}">
                <a16:creationId xmlns:a16="http://schemas.microsoft.com/office/drawing/2014/main" id="{3DD8402B-ED5B-4FC7-BB51-0BE8E248EE95}"/>
              </a:ext>
            </a:extLst>
          </p:cNvPr>
          <p:cNvSpPr>
            <a:spLocks noGrp="1"/>
          </p:cNvSpPr>
          <p:nvPr>
            <p:ph idx="1"/>
          </p:nvPr>
        </p:nvSpPr>
        <p:spPr>
          <a:xfrm>
            <a:off x="944732" y="2020934"/>
            <a:ext cx="6095260" cy="4351338"/>
          </a:xfrm>
        </p:spPr>
        <p:txBody>
          <a:bodyPr>
            <a:normAutofit lnSpcReduction="10000"/>
          </a:bodyPr>
          <a:lstStyle/>
          <a:p>
            <a:pPr marL="0" indent="0">
              <a:buNone/>
            </a:pPr>
            <a:r>
              <a:rPr lang="en-US" dirty="0"/>
              <a:t>    # Benefits -  </a:t>
            </a:r>
          </a:p>
          <a:p>
            <a:r>
              <a:rPr lang="en-US" dirty="0"/>
              <a:t>Removes manual errors</a:t>
            </a:r>
          </a:p>
          <a:p>
            <a:r>
              <a:rPr lang="en-US" dirty="0"/>
              <a:t>Team members are empowered</a:t>
            </a:r>
          </a:p>
          <a:p>
            <a:r>
              <a:rPr lang="en-US" dirty="0"/>
              <a:t>Dependency removed</a:t>
            </a:r>
          </a:p>
          <a:p>
            <a:r>
              <a:rPr lang="en-US" dirty="0"/>
              <a:t>Latency removed</a:t>
            </a:r>
          </a:p>
          <a:p>
            <a:r>
              <a:rPr lang="en-US" dirty="0"/>
              <a:t>Increases no. of deliveries</a:t>
            </a:r>
          </a:p>
          <a:p>
            <a:r>
              <a:rPr lang="en-US" dirty="0"/>
              <a:t>Reduces the lead time</a:t>
            </a:r>
          </a:p>
          <a:p>
            <a:r>
              <a:rPr lang="en-US" dirty="0"/>
              <a:t>Increases frequency of releases</a:t>
            </a:r>
          </a:p>
          <a:p>
            <a:r>
              <a:rPr lang="en-US" dirty="0"/>
              <a:t>Provides faster feedback</a:t>
            </a:r>
          </a:p>
          <a:p>
            <a:pPr marL="0" indent="0">
              <a:buNone/>
            </a:pPr>
            <a:endParaRPr lang="en-IN" dirty="0"/>
          </a:p>
        </p:txBody>
      </p:sp>
      <p:pic>
        <p:nvPicPr>
          <p:cNvPr id="5" name="Picture 4">
            <a:extLst>
              <a:ext uri="{FF2B5EF4-FFF2-40B4-BE49-F238E27FC236}">
                <a16:creationId xmlns:a16="http://schemas.microsoft.com/office/drawing/2014/main" id="{EF8210DB-EC25-42EA-999E-BBDE5F457D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535329">
            <a:off x="8195498" y="4202074"/>
            <a:ext cx="3678901" cy="1990225"/>
          </a:xfrm>
          <a:prstGeom prst="rect">
            <a:avLst/>
          </a:prstGeom>
        </p:spPr>
      </p:pic>
      <p:sp>
        <p:nvSpPr>
          <p:cNvPr id="4" name="Date Placeholder 3">
            <a:extLst>
              <a:ext uri="{FF2B5EF4-FFF2-40B4-BE49-F238E27FC236}">
                <a16:creationId xmlns:a16="http://schemas.microsoft.com/office/drawing/2014/main" id="{8C4A7054-DDC7-4C6A-93DE-9C1A709BF13E}"/>
              </a:ext>
            </a:extLst>
          </p:cNvPr>
          <p:cNvSpPr>
            <a:spLocks noGrp="1"/>
          </p:cNvSpPr>
          <p:nvPr>
            <p:ph type="dt" sz="half" idx="10"/>
          </p:nvPr>
        </p:nvSpPr>
        <p:spPr/>
        <p:txBody>
          <a:bodyPr/>
          <a:lstStyle/>
          <a:p>
            <a:fld id="{52B420F9-0E92-410E-BFFB-6B5E0AF02AC2}" type="datetime1">
              <a:rPr lang="en-IN" smtClean="0"/>
              <a:t>08-06-2021</a:t>
            </a:fld>
            <a:endParaRPr lang="en-IN"/>
          </a:p>
        </p:txBody>
      </p:sp>
      <p:sp>
        <p:nvSpPr>
          <p:cNvPr id="6" name="Slide Number Placeholder 5">
            <a:extLst>
              <a:ext uri="{FF2B5EF4-FFF2-40B4-BE49-F238E27FC236}">
                <a16:creationId xmlns:a16="http://schemas.microsoft.com/office/drawing/2014/main" id="{E356769C-30E8-4FF7-AFA4-B4F181F86053}"/>
              </a:ext>
            </a:extLst>
          </p:cNvPr>
          <p:cNvSpPr>
            <a:spLocks noGrp="1"/>
          </p:cNvSpPr>
          <p:nvPr>
            <p:ph type="sldNum" sz="quarter" idx="12"/>
          </p:nvPr>
        </p:nvSpPr>
        <p:spPr/>
        <p:txBody>
          <a:bodyPr/>
          <a:lstStyle/>
          <a:p>
            <a:fld id="{14DFE575-40DC-49F8-B410-E95913528757}" type="slidenum">
              <a:rPr lang="en-IN" smtClean="0"/>
              <a:t>11</a:t>
            </a:fld>
            <a:endParaRPr lang="en-IN"/>
          </a:p>
        </p:txBody>
      </p:sp>
    </p:spTree>
    <p:extLst>
      <p:ext uri="{BB962C8B-B14F-4D97-AF65-F5344CB8AC3E}">
        <p14:creationId xmlns:p14="http://schemas.microsoft.com/office/powerpoint/2010/main" val="3953285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46CAE-0E79-44AE-9AFE-E485E1901A4B}"/>
              </a:ext>
            </a:extLst>
          </p:cNvPr>
          <p:cNvSpPr>
            <a:spLocks noGrp="1"/>
          </p:cNvSpPr>
          <p:nvPr>
            <p:ph type="title"/>
          </p:nvPr>
        </p:nvSpPr>
        <p:spPr>
          <a:xfrm>
            <a:off x="838200" y="115412"/>
            <a:ext cx="9797249" cy="2121762"/>
          </a:xfrm>
        </p:spPr>
        <p:txBody>
          <a:bodyPr/>
          <a:lstStyle/>
          <a:p>
            <a:pPr algn="ctr"/>
            <a:r>
              <a:rPr lang="en-US" i="1" u="sng" dirty="0">
                <a:latin typeface="Bodoni MT" panose="02070603080606020203" pitchFamily="18" charset="0"/>
              </a:rPr>
              <a:t>PIPELINE</a:t>
            </a:r>
            <a:endParaRPr lang="en-IN" i="1" u="sng" dirty="0">
              <a:latin typeface="Bodoni MT" panose="02070603080606020203" pitchFamily="18" charset="0"/>
            </a:endParaRPr>
          </a:p>
        </p:txBody>
      </p:sp>
      <p:sp>
        <p:nvSpPr>
          <p:cNvPr id="3" name="Content Placeholder 2">
            <a:extLst>
              <a:ext uri="{FF2B5EF4-FFF2-40B4-BE49-F238E27FC236}">
                <a16:creationId xmlns:a16="http://schemas.microsoft.com/office/drawing/2014/main" id="{E83F2CA8-55CC-47C0-8DE4-D4FA1C85C897}"/>
              </a:ext>
            </a:extLst>
          </p:cNvPr>
          <p:cNvSpPr>
            <a:spLocks noGrp="1"/>
          </p:cNvSpPr>
          <p:nvPr>
            <p:ph idx="1"/>
          </p:nvPr>
        </p:nvSpPr>
        <p:spPr>
          <a:xfrm>
            <a:off x="838199" y="1825625"/>
            <a:ext cx="11013489" cy="3030460"/>
          </a:xfrm>
        </p:spPr>
        <p:txBody>
          <a:bodyPr>
            <a:normAutofit lnSpcReduction="10000"/>
          </a:bodyPr>
          <a:lstStyle/>
          <a:p>
            <a:pPr marL="0" indent="0">
              <a:buNone/>
            </a:pPr>
            <a:r>
              <a:rPr lang="en-US" dirty="0"/>
              <a:t>         Every software development company needs an effective DevOps pipeline to keep up with customers’ demands and requirements.</a:t>
            </a:r>
          </a:p>
          <a:p>
            <a:pPr marL="0" indent="0">
              <a:buNone/>
            </a:pPr>
            <a:r>
              <a:rPr lang="en-US" dirty="0"/>
              <a:t>         A </a:t>
            </a:r>
            <a:r>
              <a:rPr lang="en-US" dirty="0" err="1"/>
              <a:t>Devops</a:t>
            </a:r>
            <a:r>
              <a:rPr lang="en-US" dirty="0"/>
              <a:t> pipeline is a set of practices that the development (Dev) and operations (Ops) teams implement to build, test and deploy software faster and easier.</a:t>
            </a:r>
          </a:p>
          <a:p>
            <a:pPr marL="0" indent="0">
              <a:buNone/>
            </a:pPr>
            <a:r>
              <a:rPr lang="en-US" dirty="0"/>
              <a:t>         One of the primary purposes of a pipeline is to keep the software development process organized and focused.</a:t>
            </a:r>
            <a:endParaRPr lang="en-IN" dirty="0"/>
          </a:p>
        </p:txBody>
      </p:sp>
      <p:pic>
        <p:nvPicPr>
          <p:cNvPr id="5" name="Picture 4">
            <a:extLst>
              <a:ext uri="{FF2B5EF4-FFF2-40B4-BE49-F238E27FC236}">
                <a16:creationId xmlns:a16="http://schemas.microsoft.com/office/drawing/2014/main" id="{755D1731-7BE1-490B-A9B0-459DF7A26023}"/>
              </a:ext>
            </a:extLst>
          </p:cNvPr>
          <p:cNvPicPr>
            <a:picLocks noChangeAspect="1"/>
          </p:cNvPicPr>
          <p:nvPr/>
        </p:nvPicPr>
        <p:blipFill rotWithShape="1">
          <a:blip r:embed="rId2">
            <a:extLst>
              <a:ext uri="{28A0092B-C50C-407E-A947-70E740481C1C}">
                <a14:useLocalDpi xmlns:a14="http://schemas.microsoft.com/office/drawing/2010/main" val="0"/>
              </a:ext>
            </a:extLst>
          </a:blip>
          <a:srcRect t="44452" b="25563"/>
          <a:stretch/>
        </p:blipFill>
        <p:spPr>
          <a:xfrm>
            <a:off x="2343705" y="5172506"/>
            <a:ext cx="6391922" cy="908698"/>
          </a:xfrm>
          <a:prstGeom prst="rect">
            <a:avLst/>
          </a:prstGeom>
        </p:spPr>
      </p:pic>
      <p:sp>
        <p:nvSpPr>
          <p:cNvPr id="4" name="Date Placeholder 3">
            <a:extLst>
              <a:ext uri="{FF2B5EF4-FFF2-40B4-BE49-F238E27FC236}">
                <a16:creationId xmlns:a16="http://schemas.microsoft.com/office/drawing/2014/main" id="{A4B39972-41C2-402C-9721-93196A83284B}"/>
              </a:ext>
            </a:extLst>
          </p:cNvPr>
          <p:cNvSpPr>
            <a:spLocks noGrp="1"/>
          </p:cNvSpPr>
          <p:nvPr>
            <p:ph type="dt" sz="half" idx="10"/>
          </p:nvPr>
        </p:nvSpPr>
        <p:spPr/>
        <p:txBody>
          <a:bodyPr/>
          <a:lstStyle/>
          <a:p>
            <a:fld id="{A9BF5B1D-04D0-4AA7-A2A5-A42B1CA43D90}" type="datetime1">
              <a:rPr lang="en-IN" smtClean="0"/>
              <a:t>08-06-2021</a:t>
            </a:fld>
            <a:endParaRPr lang="en-IN"/>
          </a:p>
        </p:txBody>
      </p:sp>
      <p:sp>
        <p:nvSpPr>
          <p:cNvPr id="6" name="Slide Number Placeholder 5">
            <a:extLst>
              <a:ext uri="{FF2B5EF4-FFF2-40B4-BE49-F238E27FC236}">
                <a16:creationId xmlns:a16="http://schemas.microsoft.com/office/drawing/2014/main" id="{0FE760BC-8F82-441C-AE2C-43B6D19E7316}"/>
              </a:ext>
            </a:extLst>
          </p:cNvPr>
          <p:cNvSpPr>
            <a:spLocks noGrp="1"/>
          </p:cNvSpPr>
          <p:nvPr>
            <p:ph type="sldNum" sz="quarter" idx="12"/>
          </p:nvPr>
        </p:nvSpPr>
        <p:spPr/>
        <p:txBody>
          <a:bodyPr/>
          <a:lstStyle/>
          <a:p>
            <a:fld id="{14DFE575-40DC-49F8-B410-E95913528757}" type="slidenum">
              <a:rPr lang="en-IN" smtClean="0"/>
              <a:t>12</a:t>
            </a:fld>
            <a:endParaRPr lang="en-IN"/>
          </a:p>
        </p:txBody>
      </p:sp>
    </p:spTree>
    <p:extLst>
      <p:ext uri="{BB962C8B-B14F-4D97-AF65-F5344CB8AC3E}">
        <p14:creationId xmlns:p14="http://schemas.microsoft.com/office/powerpoint/2010/main" val="3694493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CBDC3-362B-451B-B7D6-8CA054004581}"/>
              </a:ext>
            </a:extLst>
          </p:cNvPr>
          <p:cNvSpPr>
            <a:spLocks noGrp="1"/>
          </p:cNvSpPr>
          <p:nvPr>
            <p:ph type="title"/>
          </p:nvPr>
        </p:nvSpPr>
        <p:spPr>
          <a:xfrm>
            <a:off x="838200" y="1"/>
            <a:ext cx="9575307" cy="2432481"/>
          </a:xfrm>
        </p:spPr>
        <p:txBody>
          <a:bodyPr/>
          <a:lstStyle/>
          <a:p>
            <a:pPr algn="ctr"/>
            <a:r>
              <a:rPr lang="en-US" i="1" u="sng" dirty="0">
                <a:latin typeface="Bodoni MT" panose="02070603080606020203" pitchFamily="18" charset="0"/>
              </a:rPr>
              <a:t>ADVANTAGES</a:t>
            </a:r>
            <a:endParaRPr lang="en-IN" i="1" u="sng" dirty="0">
              <a:latin typeface="Bodoni MT" panose="02070603080606020203" pitchFamily="18" charset="0"/>
            </a:endParaRPr>
          </a:p>
        </p:txBody>
      </p:sp>
      <p:sp>
        <p:nvSpPr>
          <p:cNvPr id="3" name="Content Placeholder 2">
            <a:extLst>
              <a:ext uri="{FF2B5EF4-FFF2-40B4-BE49-F238E27FC236}">
                <a16:creationId xmlns:a16="http://schemas.microsoft.com/office/drawing/2014/main" id="{1D7F93FE-E1D3-4643-A485-E79CD9C3037A}"/>
              </a:ext>
            </a:extLst>
          </p:cNvPr>
          <p:cNvSpPr>
            <a:spLocks noGrp="1"/>
          </p:cNvSpPr>
          <p:nvPr>
            <p:ph idx="1"/>
          </p:nvPr>
        </p:nvSpPr>
        <p:spPr>
          <a:xfrm>
            <a:off x="838200" y="1908699"/>
            <a:ext cx="10515600" cy="4268264"/>
          </a:xfrm>
        </p:spPr>
        <p:txBody>
          <a:bodyPr>
            <a:normAutofit lnSpcReduction="10000"/>
          </a:bodyPr>
          <a:lstStyle/>
          <a:p>
            <a:r>
              <a:rPr lang="en-US" dirty="0"/>
              <a:t>Improved effectiveness</a:t>
            </a:r>
          </a:p>
          <a:p>
            <a:r>
              <a:rPr lang="en-US" dirty="0"/>
              <a:t>Faster Delivery of applications</a:t>
            </a:r>
          </a:p>
          <a:p>
            <a:r>
              <a:rPr lang="en-US" dirty="0"/>
              <a:t>Lower failure rates</a:t>
            </a:r>
          </a:p>
          <a:p>
            <a:r>
              <a:rPr lang="en-US" dirty="0"/>
              <a:t>Digital transformation</a:t>
            </a:r>
          </a:p>
          <a:p>
            <a:r>
              <a:rPr lang="en-US" dirty="0"/>
              <a:t>Optimizing the process</a:t>
            </a:r>
          </a:p>
          <a:p>
            <a:r>
              <a:rPr lang="en-US" dirty="0"/>
              <a:t>Eliminate human errors</a:t>
            </a:r>
          </a:p>
          <a:p>
            <a:r>
              <a:rPr lang="en-IN" dirty="0"/>
              <a:t>Reduced cost of production</a:t>
            </a:r>
          </a:p>
          <a:p>
            <a:r>
              <a:rPr lang="en-IN" dirty="0"/>
              <a:t>Improved quality of products</a:t>
            </a:r>
          </a:p>
          <a:p>
            <a:r>
              <a:rPr lang="en-IN" dirty="0"/>
              <a:t>Better collaboration between teams</a:t>
            </a:r>
          </a:p>
        </p:txBody>
      </p:sp>
      <p:pic>
        <p:nvPicPr>
          <p:cNvPr id="5" name="Picture 4">
            <a:extLst>
              <a:ext uri="{FF2B5EF4-FFF2-40B4-BE49-F238E27FC236}">
                <a16:creationId xmlns:a16="http://schemas.microsoft.com/office/drawing/2014/main" id="{918FCD90-BF37-42C7-A033-C219A5681CB0}"/>
              </a:ext>
            </a:extLst>
          </p:cNvPr>
          <p:cNvPicPr>
            <a:picLocks noChangeAspect="1"/>
          </p:cNvPicPr>
          <p:nvPr/>
        </p:nvPicPr>
        <p:blipFill rotWithShape="1">
          <a:blip r:embed="rId2">
            <a:extLst>
              <a:ext uri="{28A0092B-C50C-407E-A947-70E740481C1C}">
                <a14:useLocalDpi xmlns:a14="http://schemas.microsoft.com/office/drawing/2010/main" val="0"/>
              </a:ext>
            </a:extLst>
          </a:blip>
          <a:srcRect l="4961" t="11165" r="54007" b="9113"/>
          <a:stretch/>
        </p:blipFill>
        <p:spPr>
          <a:xfrm rot="20771096">
            <a:off x="9412252" y="1701699"/>
            <a:ext cx="1856234" cy="2043025"/>
          </a:xfrm>
          <a:prstGeom prst="ellipse">
            <a:avLst/>
          </a:prstGeom>
        </p:spPr>
      </p:pic>
      <p:sp>
        <p:nvSpPr>
          <p:cNvPr id="4" name="Date Placeholder 3">
            <a:extLst>
              <a:ext uri="{FF2B5EF4-FFF2-40B4-BE49-F238E27FC236}">
                <a16:creationId xmlns:a16="http://schemas.microsoft.com/office/drawing/2014/main" id="{E63A68E1-7CFB-44EB-A371-A344D85398CB}"/>
              </a:ext>
            </a:extLst>
          </p:cNvPr>
          <p:cNvSpPr>
            <a:spLocks noGrp="1"/>
          </p:cNvSpPr>
          <p:nvPr>
            <p:ph type="dt" sz="half" idx="10"/>
          </p:nvPr>
        </p:nvSpPr>
        <p:spPr/>
        <p:txBody>
          <a:bodyPr/>
          <a:lstStyle/>
          <a:p>
            <a:fld id="{82510AAD-48BF-44D0-9D37-79E6D5961E9D}" type="datetime1">
              <a:rPr lang="en-IN" smtClean="0"/>
              <a:t>08-06-2021</a:t>
            </a:fld>
            <a:endParaRPr lang="en-IN"/>
          </a:p>
        </p:txBody>
      </p:sp>
      <p:sp>
        <p:nvSpPr>
          <p:cNvPr id="6" name="Slide Number Placeholder 5">
            <a:extLst>
              <a:ext uri="{FF2B5EF4-FFF2-40B4-BE49-F238E27FC236}">
                <a16:creationId xmlns:a16="http://schemas.microsoft.com/office/drawing/2014/main" id="{B5D6CEFE-4CE1-4C15-8C08-7C2567184959}"/>
              </a:ext>
            </a:extLst>
          </p:cNvPr>
          <p:cNvSpPr>
            <a:spLocks noGrp="1"/>
          </p:cNvSpPr>
          <p:nvPr>
            <p:ph type="sldNum" sz="quarter" idx="12"/>
          </p:nvPr>
        </p:nvSpPr>
        <p:spPr/>
        <p:txBody>
          <a:bodyPr/>
          <a:lstStyle/>
          <a:p>
            <a:fld id="{14DFE575-40DC-49F8-B410-E95913528757}" type="slidenum">
              <a:rPr lang="en-IN" smtClean="0"/>
              <a:t>13</a:t>
            </a:fld>
            <a:endParaRPr lang="en-IN"/>
          </a:p>
        </p:txBody>
      </p:sp>
    </p:spTree>
    <p:extLst>
      <p:ext uri="{BB962C8B-B14F-4D97-AF65-F5344CB8AC3E}">
        <p14:creationId xmlns:p14="http://schemas.microsoft.com/office/powerpoint/2010/main" val="213749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D7239-AC74-4B55-9276-EFCECCDF71D4}"/>
              </a:ext>
            </a:extLst>
          </p:cNvPr>
          <p:cNvSpPr>
            <a:spLocks noGrp="1"/>
          </p:cNvSpPr>
          <p:nvPr>
            <p:ph type="title"/>
          </p:nvPr>
        </p:nvSpPr>
        <p:spPr>
          <a:xfrm>
            <a:off x="838200" y="0"/>
            <a:ext cx="9664083" cy="2672179"/>
          </a:xfrm>
        </p:spPr>
        <p:txBody>
          <a:bodyPr/>
          <a:lstStyle/>
          <a:p>
            <a:pPr algn="ctr"/>
            <a:r>
              <a:rPr lang="en-US" i="1" u="sng" dirty="0">
                <a:latin typeface="Bodoni MT" panose="02070603080606020203" pitchFamily="18" charset="0"/>
              </a:rPr>
              <a:t>DISADVANTAGES</a:t>
            </a:r>
            <a:endParaRPr lang="en-IN" i="1" u="sng" dirty="0">
              <a:latin typeface="Bodoni MT" panose="02070603080606020203" pitchFamily="18" charset="0"/>
            </a:endParaRPr>
          </a:p>
        </p:txBody>
      </p:sp>
      <p:sp>
        <p:nvSpPr>
          <p:cNvPr id="3" name="Content Placeholder 2">
            <a:extLst>
              <a:ext uri="{FF2B5EF4-FFF2-40B4-BE49-F238E27FC236}">
                <a16:creationId xmlns:a16="http://schemas.microsoft.com/office/drawing/2014/main" id="{4B3CE1D0-7379-4B7F-A782-EFC824F804F1}"/>
              </a:ext>
            </a:extLst>
          </p:cNvPr>
          <p:cNvSpPr>
            <a:spLocks noGrp="1"/>
          </p:cNvSpPr>
          <p:nvPr>
            <p:ph idx="1"/>
          </p:nvPr>
        </p:nvSpPr>
        <p:spPr>
          <a:xfrm>
            <a:off x="838199" y="2246050"/>
            <a:ext cx="9051525" cy="4403325"/>
          </a:xfrm>
        </p:spPr>
        <p:txBody>
          <a:bodyPr>
            <a:normAutofit/>
          </a:bodyPr>
          <a:lstStyle/>
          <a:p>
            <a:pPr marL="0" indent="0">
              <a:buNone/>
            </a:pPr>
            <a:r>
              <a:rPr lang="en-US" dirty="0"/>
              <a:t>-  Experts are less available</a:t>
            </a:r>
          </a:p>
          <a:p>
            <a:pPr marL="0" indent="0">
              <a:buNone/>
            </a:pPr>
            <a:r>
              <a:rPr lang="en-US" dirty="0"/>
              <a:t>-  Expensive</a:t>
            </a:r>
          </a:p>
          <a:p>
            <a:pPr marL="0" indent="0">
              <a:buNone/>
            </a:pPr>
            <a:r>
              <a:rPr lang="en-US" dirty="0"/>
              <a:t>-  Lack of domain knowledge(can cause problems in projects).</a:t>
            </a:r>
          </a:p>
          <a:p>
            <a:pPr marL="0" indent="0">
              <a:buNone/>
            </a:pPr>
            <a:r>
              <a:rPr lang="en-US" dirty="0"/>
              <a:t>-  DevOps driven automation projects are generally       </a:t>
            </a:r>
          </a:p>
          <a:p>
            <a:pPr>
              <a:buFontTx/>
              <a:buChar char="-"/>
            </a:pPr>
            <a:r>
              <a:rPr lang="en-US" dirty="0"/>
              <a:t>Adopting new technology in industries is hard to manage in short time.</a:t>
            </a:r>
          </a:p>
          <a:p>
            <a:pPr marL="0" indent="0">
              <a:buNone/>
            </a:pPr>
            <a:r>
              <a:rPr lang="en-US" dirty="0"/>
              <a:t>   </a:t>
            </a:r>
          </a:p>
          <a:p>
            <a:pPr marL="0" indent="0">
              <a:buNone/>
            </a:pPr>
            <a:endParaRPr lang="en-US" dirty="0"/>
          </a:p>
          <a:p>
            <a:pPr>
              <a:buFontTx/>
              <a:buChar char="-"/>
            </a:pPr>
            <a:endParaRPr lang="en-IN" dirty="0"/>
          </a:p>
        </p:txBody>
      </p:sp>
      <p:pic>
        <p:nvPicPr>
          <p:cNvPr id="5" name="Picture 4">
            <a:extLst>
              <a:ext uri="{FF2B5EF4-FFF2-40B4-BE49-F238E27FC236}">
                <a16:creationId xmlns:a16="http://schemas.microsoft.com/office/drawing/2014/main" id="{2EC67AFC-1FC1-4133-8964-B99BD6784953}"/>
              </a:ext>
            </a:extLst>
          </p:cNvPr>
          <p:cNvPicPr>
            <a:picLocks noChangeAspect="1"/>
          </p:cNvPicPr>
          <p:nvPr/>
        </p:nvPicPr>
        <p:blipFill rotWithShape="1">
          <a:blip r:embed="rId2">
            <a:extLst>
              <a:ext uri="{28A0092B-C50C-407E-A947-70E740481C1C}">
                <a14:useLocalDpi xmlns:a14="http://schemas.microsoft.com/office/drawing/2010/main" val="0"/>
              </a:ext>
            </a:extLst>
          </a:blip>
          <a:srcRect l="54026" t="9392" r="4646" b="9606"/>
          <a:stretch/>
        </p:blipFill>
        <p:spPr>
          <a:xfrm rot="20910415">
            <a:off x="10111748" y="1327211"/>
            <a:ext cx="1500327" cy="1837677"/>
          </a:xfrm>
          <a:prstGeom prst="ellipse">
            <a:avLst/>
          </a:prstGeom>
        </p:spPr>
      </p:pic>
      <p:sp>
        <p:nvSpPr>
          <p:cNvPr id="4" name="Date Placeholder 3">
            <a:extLst>
              <a:ext uri="{FF2B5EF4-FFF2-40B4-BE49-F238E27FC236}">
                <a16:creationId xmlns:a16="http://schemas.microsoft.com/office/drawing/2014/main" id="{7E80D07C-C090-4844-A1E0-AD3C21E2A73C}"/>
              </a:ext>
            </a:extLst>
          </p:cNvPr>
          <p:cNvSpPr>
            <a:spLocks noGrp="1"/>
          </p:cNvSpPr>
          <p:nvPr>
            <p:ph type="dt" sz="half" idx="10"/>
          </p:nvPr>
        </p:nvSpPr>
        <p:spPr/>
        <p:txBody>
          <a:bodyPr/>
          <a:lstStyle/>
          <a:p>
            <a:fld id="{AD03311B-5228-4185-A1D3-6C6100885DEA}" type="datetime1">
              <a:rPr lang="en-IN" smtClean="0"/>
              <a:t>08-06-2021</a:t>
            </a:fld>
            <a:endParaRPr lang="en-IN"/>
          </a:p>
        </p:txBody>
      </p:sp>
      <p:sp>
        <p:nvSpPr>
          <p:cNvPr id="6" name="Slide Number Placeholder 5">
            <a:extLst>
              <a:ext uri="{FF2B5EF4-FFF2-40B4-BE49-F238E27FC236}">
                <a16:creationId xmlns:a16="http://schemas.microsoft.com/office/drawing/2014/main" id="{A1B9EECF-C2D7-4E76-8DE5-7EFC7B7CFF22}"/>
              </a:ext>
            </a:extLst>
          </p:cNvPr>
          <p:cNvSpPr>
            <a:spLocks noGrp="1"/>
          </p:cNvSpPr>
          <p:nvPr>
            <p:ph type="sldNum" sz="quarter" idx="12"/>
          </p:nvPr>
        </p:nvSpPr>
        <p:spPr/>
        <p:txBody>
          <a:bodyPr/>
          <a:lstStyle/>
          <a:p>
            <a:fld id="{14DFE575-40DC-49F8-B410-E95913528757}" type="slidenum">
              <a:rPr lang="en-IN" smtClean="0"/>
              <a:t>14</a:t>
            </a:fld>
            <a:endParaRPr lang="en-IN"/>
          </a:p>
        </p:txBody>
      </p:sp>
    </p:spTree>
    <p:extLst>
      <p:ext uri="{BB962C8B-B14F-4D97-AF65-F5344CB8AC3E}">
        <p14:creationId xmlns:p14="http://schemas.microsoft.com/office/powerpoint/2010/main" val="2264495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F4033-C84B-48B5-B5AA-2FBC0E8B62A9}"/>
              </a:ext>
            </a:extLst>
          </p:cNvPr>
          <p:cNvSpPr>
            <a:spLocks noGrp="1"/>
          </p:cNvSpPr>
          <p:nvPr>
            <p:ph type="title"/>
          </p:nvPr>
        </p:nvSpPr>
        <p:spPr>
          <a:xfrm>
            <a:off x="1069019" y="106532"/>
            <a:ext cx="8749683" cy="2361459"/>
          </a:xfrm>
        </p:spPr>
        <p:txBody>
          <a:bodyPr/>
          <a:lstStyle/>
          <a:p>
            <a:pPr algn="ctr"/>
            <a:r>
              <a:rPr lang="en-US" i="1" u="sng" dirty="0">
                <a:latin typeface="Bodoni MT" panose="02070603080606020203" pitchFamily="18" charset="0"/>
              </a:rPr>
              <a:t>DEVOPS </a:t>
            </a:r>
            <a:r>
              <a:rPr lang="en-US" sz="3200" i="1" u="sng" dirty="0">
                <a:latin typeface="Bodoni MT" panose="02070603080606020203" pitchFamily="18" charset="0"/>
              </a:rPr>
              <a:t>AND</a:t>
            </a:r>
            <a:r>
              <a:rPr lang="en-US" i="1" u="sng" dirty="0">
                <a:latin typeface="Bodoni MT" panose="02070603080606020203" pitchFamily="18" charset="0"/>
              </a:rPr>
              <a:t> SECURITY</a:t>
            </a:r>
            <a:endParaRPr lang="en-IN" i="1" u="sng" dirty="0">
              <a:latin typeface="Bodoni MT" panose="02070603080606020203" pitchFamily="18" charset="0"/>
            </a:endParaRPr>
          </a:p>
        </p:txBody>
      </p:sp>
      <p:sp>
        <p:nvSpPr>
          <p:cNvPr id="3" name="Content Placeholder 2">
            <a:extLst>
              <a:ext uri="{FF2B5EF4-FFF2-40B4-BE49-F238E27FC236}">
                <a16:creationId xmlns:a16="http://schemas.microsoft.com/office/drawing/2014/main" id="{0D66C73E-F3FC-444B-B703-86208B46EC22}"/>
              </a:ext>
            </a:extLst>
          </p:cNvPr>
          <p:cNvSpPr>
            <a:spLocks noGrp="1"/>
          </p:cNvSpPr>
          <p:nvPr>
            <p:ph idx="1"/>
          </p:nvPr>
        </p:nvSpPr>
        <p:spPr>
          <a:xfrm>
            <a:off x="838200" y="1961964"/>
            <a:ext cx="9406631" cy="4896035"/>
          </a:xfrm>
        </p:spPr>
        <p:txBody>
          <a:bodyPr>
            <a:normAutofit/>
          </a:bodyPr>
          <a:lstStyle/>
          <a:p>
            <a:pPr marL="0" indent="0">
              <a:buNone/>
            </a:pPr>
            <a:r>
              <a:rPr lang="en-US" sz="2400" dirty="0"/>
              <a:t>           In DevOps, security is a shared responsibility integrated from end-to-end. DevSecOps (Dev+Sec+Ops) means thinking of application and infrastructure security from start.</a:t>
            </a:r>
          </a:p>
          <a:p>
            <a:pPr marL="0" indent="0">
              <a:buNone/>
            </a:pPr>
            <a:r>
              <a:rPr lang="en-US" sz="2400" dirty="0"/>
              <a:t>           DevSecOps is a practice of integrating security objectives into the DevOps methodology. Security automation in DevOps is an aspect that requires new approaches, technologies and tools. DevSecOps builds on all these requirements.</a:t>
            </a:r>
          </a:p>
          <a:p>
            <a:pPr marL="0" indent="0">
              <a:buNone/>
            </a:pPr>
            <a:r>
              <a:rPr lang="en-US" sz="2400" dirty="0"/>
              <a:t>           It automates some security gates to keep the DevOps workflow from slowing down.</a:t>
            </a:r>
            <a:endParaRPr lang="en-IN" sz="2400" dirty="0"/>
          </a:p>
        </p:txBody>
      </p:sp>
      <p:pic>
        <p:nvPicPr>
          <p:cNvPr id="5" name="Picture 4">
            <a:extLst>
              <a:ext uri="{FF2B5EF4-FFF2-40B4-BE49-F238E27FC236}">
                <a16:creationId xmlns:a16="http://schemas.microsoft.com/office/drawing/2014/main" id="{33A410EB-2190-4007-AFB2-776D006A2A7D}"/>
              </a:ext>
            </a:extLst>
          </p:cNvPr>
          <p:cNvPicPr>
            <a:picLocks noChangeAspect="1"/>
          </p:cNvPicPr>
          <p:nvPr/>
        </p:nvPicPr>
        <p:blipFill rotWithShape="1">
          <a:blip r:embed="rId2">
            <a:extLst>
              <a:ext uri="{28A0092B-C50C-407E-A947-70E740481C1C}">
                <a14:useLocalDpi xmlns:a14="http://schemas.microsoft.com/office/drawing/2010/main" val="0"/>
              </a:ext>
            </a:extLst>
          </a:blip>
          <a:srcRect t="12434" b="2774"/>
          <a:stretch/>
        </p:blipFill>
        <p:spPr>
          <a:xfrm>
            <a:off x="2719063" y="5055835"/>
            <a:ext cx="4490806" cy="1549151"/>
          </a:xfrm>
          <a:prstGeom prst="ellipse">
            <a:avLst/>
          </a:prstGeom>
        </p:spPr>
      </p:pic>
      <p:pic>
        <p:nvPicPr>
          <p:cNvPr id="7" name="Picture 6">
            <a:extLst>
              <a:ext uri="{FF2B5EF4-FFF2-40B4-BE49-F238E27FC236}">
                <a16:creationId xmlns:a16="http://schemas.microsoft.com/office/drawing/2014/main" id="{0A0A659B-70F3-41C9-ABFD-C1F3D05576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2490" y="1513306"/>
            <a:ext cx="1999510" cy="1696306"/>
          </a:xfrm>
          <a:prstGeom prst="rect">
            <a:avLst/>
          </a:prstGeom>
        </p:spPr>
      </p:pic>
      <p:sp>
        <p:nvSpPr>
          <p:cNvPr id="4" name="Date Placeholder 3">
            <a:extLst>
              <a:ext uri="{FF2B5EF4-FFF2-40B4-BE49-F238E27FC236}">
                <a16:creationId xmlns:a16="http://schemas.microsoft.com/office/drawing/2014/main" id="{1EFABDC2-5BEE-4485-ACFA-9F33C9626328}"/>
              </a:ext>
            </a:extLst>
          </p:cNvPr>
          <p:cNvSpPr>
            <a:spLocks noGrp="1"/>
          </p:cNvSpPr>
          <p:nvPr>
            <p:ph type="dt" sz="half" idx="10"/>
          </p:nvPr>
        </p:nvSpPr>
        <p:spPr/>
        <p:txBody>
          <a:bodyPr/>
          <a:lstStyle/>
          <a:p>
            <a:fld id="{A1DAE97C-807C-4736-A77E-CBAB1AE9119B}" type="datetime1">
              <a:rPr lang="en-IN" smtClean="0"/>
              <a:t>08-06-2021</a:t>
            </a:fld>
            <a:endParaRPr lang="en-IN"/>
          </a:p>
        </p:txBody>
      </p:sp>
      <p:sp>
        <p:nvSpPr>
          <p:cNvPr id="6" name="Slide Number Placeholder 5">
            <a:extLst>
              <a:ext uri="{FF2B5EF4-FFF2-40B4-BE49-F238E27FC236}">
                <a16:creationId xmlns:a16="http://schemas.microsoft.com/office/drawing/2014/main" id="{A6CDDE56-9376-46A7-BAE7-D81C8F06A9CF}"/>
              </a:ext>
            </a:extLst>
          </p:cNvPr>
          <p:cNvSpPr>
            <a:spLocks noGrp="1"/>
          </p:cNvSpPr>
          <p:nvPr>
            <p:ph type="sldNum" sz="quarter" idx="12"/>
          </p:nvPr>
        </p:nvSpPr>
        <p:spPr/>
        <p:txBody>
          <a:bodyPr/>
          <a:lstStyle/>
          <a:p>
            <a:fld id="{14DFE575-40DC-49F8-B410-E95913528757}" type="slidenum">
              <a:rPr lang="en-IN" smtClean="0"/>
              <a:t>15</a:t>
            </a:fld>
            <a:endParaRPr lang="en-IN"/>
          </a:p>
        </p:txBody>
      </p:sp>
    </p:spTree>
    <p:extLst>
      <p:ext uri="{BB962C8B-B14F-4D97-AF65-F5344CB8AC3E}">
        <p14:creationId xmlns:p14="http://schemas.microsoft.com/office/powerpoint/2010/main" val="459901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60774-E5C5-4195-B850-96E97E22A03C}"/>
              </a:ext>
            </a:extLst>
          </p:cNvPr>
          <p:cNvSpPr>
            <a:spLocks noGrp="1"/>
          </p:cNvSpPr>
          <p:nvPr>
            <p:ph type="title"/>
          </p:nvPr>
        </p:nvSpPr>
        <p:spPr>
          <a:xfrm>
            <a:off x="838200" y="952191"/>
            <a:ext cx="10515600" cy="1325563"/>
          </a:xfrm>
        </p:spPr>
        <p:txBody>
          <a:bodyPr>
            <a:normAutofit/>
          </a:bodyPr>
          <a:lstStyle/>
          <a:p>
            <a:pPr algn="ctr"/>
            <a:r>
              <a:rPr lang="en-US" sz="4000" i="1" u="sng" dirty="0">
                <a:latin typeface="Bodoni MT" panose="02070603080606020203" pitchFamily="18" charset="0"/>
              </a:rPr>
              <a:t>REAL-LIFE  DEVOPS  APPLICATIONS</a:t>
            </a:r>
            <a:endParaRPr lang="en-IN" sz="4000" i="1" u="sng" dirty="0">
              <a:latin typeface="Bodoni MT" panose="02070603080606020203" pitchFamily="18" charset="0"/>
            </a:endParaRPr>
          </a:p>
        </p:txBody>
      </p:sp>
      <p:sp>
        <p:nvSpPr>
          <p:cNvPr id="3" name="Content Placeholder 2">
            <a:extLst>
              <a:ext uri="{FF2B5EF4-FFF2-40B4-BE49-F238E27FC236}">
                <a16:creationId xmlns:a16="http://schemas.microsoft.com/office/drawing/2014/main" id="{B0E06EAD-312D-429D-80A8-90B7D5B62285}"/>
              </a:ext>
            </a:extLst>
          </p:cNvPr>
          <p:cNvSpPr>
            <a:spLocks noGrp="1"/>
          </p:cNvSpPr>
          <p:nvPr>
            <p:ph idx="1"/>
          </p:nvPr>
        </p:nvSpPr>
        <p:spPr>
          <a:xfrm>
            <a:off x="1495148" y="2996845"/>
            <a:ext cx="6192915" cy="2302492"/>
          </a:xfrm>
        </p:spPr>
        <p:txBody>
          <a:bodyPr/>
          <a:lstStyle/>
          <a:p>
            <a:pPr>
              <a:buFont typeface="Wingdings" panose="05000000000000000000" pitchFamily="2" charset="2"/>
              <a:buChar char="ü"/>
            </a:pPr>
            <a:r>
              <a:rPr lang="en-US" dirty="0"/>
              <a:t>  In Online trading financial companies</a:t>
            </a:r>
          </a:p>
          <a:p>
            <a:pPr>
              <a:buFont typeface="Wingdings" panose="05000000000000000000" pitchFamily="2" charset="2"/>
              <a:buChar char="ü"/>
            </a:pPr>
            <a:r>
              <a:rPr lang="en-IN" dirty="0"/>
              <a:t>  In network cycling</a:t>
            </a:r>
          </a:p>
          <a:p>
            <a:pPr>
              <a:buFont typeface="Wingdings" panose="05000000000000000000" pitchFamily="2" charset="2"/>
              <a:buChar char="ü"/>
            </a:pPr>
            <a:r>
              <a:rPr lang="en-IN" dirty="0"/>
              <a:t>  In car manufacturing industries</a:t>
            </a:r>
          </a:p>
          <a:p>
            <a:pPr>
              <a:buFont typeface="Wingdings" panose="05000000000000000000" pitchFamily="2" charset="2"/>
              <a:buChar char="ü"/>
            </a:pPr>
            <a:r>
              <a:rPr lang="en-IN" dirty="0"/>
              <a:t>  In airline industries</a:t>
            </a:r>
          </a:p>
          <a:p>
            <a:pPr marL="0" indent="0">
              <a:buNone/>
            </a:pPr>
            <a:endParaRPr lang="en-US" dirty="0"/>
          </a:p>
        </p:txBody>
      </p:sp>
      <p:sp>
        <p:nvSpPr>
          <p:cNvPr id="4" name="Date Placeholder 3">
            <a:extLst>
              <a:ext uri="{FF2B5EF4-FFF2-40B4-BE49-F238E27FC236}">
                <a16:creationId xmlns:a16="http://schemas.microsoft.com/office/drawing/2014/main" id="{C3A21396-AAF7-4CEF-881B-E9AD7FB2495D}"/>
              </a:ext>
            </a:extLst>
          </p:cNvPr>
          <p:cNvSpPr>
            <a:spLocks noGrp="1"/>
          </p:cNvSpPr>
          <p:nvPr>
            <p:ph type="dt" sz="half" idx="10"/>
          </p:nvPr>
        </p:nvSpPr>
        <p:spPr/>
        <p:txBody>
          <a:bodyPr/>
          <a:lstStyle/>
          <a:p>
            <a:fld id="{8434006E-B521-4A70-AC63-C066F494D58F}" type="datetime1">
              <a:rPr lang="en-IN" smtClean="0"/>
              <a:t>08-06-2021</a:t>
            </a:fld>
            <a:endParaRPr lang="en-IN"/>
          </a:p>
        </p:txBody>
      </p:sp>
      <p:sp>
        <p:nvSpPr>
          <p:cNvPr id="5" name="Slide Number Placeholder 4">
            <a:extLst>
              <a:ext uri="{FF2B5EF4-FFF2-40B4-BE49-F238E27FC236}">
                <a16:creationId xmlns:a16="http://schemas.microsoft.com/office/drawing/2014/main" id="{4809B946-C403-4D8C-8EF5-A6D7D10970D1}"/>
              </a:ext>
            </a:extLst>
          </p:cNvPr>
          <p:cNvSpPr>
            <a:spLocks noGrp="1"/>
          </p:cNvSpPr>
          <p:nvPr>
            <p:ph type="sldNum" sz="quarter" idx="12"/>
          </p:nvPr>
        </p:nvSpPr>
        <p:spPr/>
        <p:txBody>
          <a:bodyPr/>
          <a:lstStyle/>
          <a:p>
            <a:fld id="{14DFE575-40DC-49F8-B410-E95913528757}" type="slidenum">
              <a:rPr lang="en-IN" smtClean="0"/>
              <a:t>16</a:t>
            </a:fld>
            <a:endParaRPr lang="en-IN"/>
          </a:p>
        </p:txBody>
      </p:sp>
    </p:spTree>
    <p:extLst>
      <p:ext uri="{BB962C8B-B14F-4D97-AF65-F5344CB8AC3E}">
        <p14:creationId xmlns:p14="http://schemas.microsoft.com/office/powerpoint/2010/main" val="2497990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91CDA-82F9-4F54-8E66-915A7A9EB152}"/>
              </a:ext>
            </a:extLst>
          </p:cNvPr>
          <p:cNvSpPr>
            <a:spLocks noGrp="1"/>
          </p:cNvSpPr>
          <p:nvPr>
            <p:ph type="title"/>
          </p:nvPr>
        </p:nvSpPr>
        <p:spPr>
          <a:xfrm>
            <a:off x="607381" y="2663302"/>
            <a:ext cx="10515600" cy="3062796"/>
          </a:xfrm>
        </p:spPr>
        <p:txBody>
          <a:bodyPr>
            <a:normAutofit/>
          </a:bodyPr>
          <a:lstStyle/>
          <a:p>
            <a:r>
              <a:rPr lang="en-US" sz="2400" dirty="0"/>
              <a:t>         DevOps is helping business in tremendous way. It’s bridging the gap between developers and operations, thus creates smooth path for Continuous Development and Continuous Integration.</a:t>
            </a:r>
            <a:br>
              <a:rPr lang="en-US" sz="2400" dirty="0"/>
            </a:br>
            <a:br>
              <a:rPr lang="en-US" sz="2400" dirty="0"/>
            </a:br>
            <a:r>
              <a:rPr lang="en-US" sz="2400" dirty="0"/>
              <a:t>         It takes some efforts to integrate DevOps in your process, but </a:t>
            </a:r>
            <a:br>
              <a:rPr lang="en-US" sz="2400" dirty="0"/>
            </a:br>
            <a:r>
              <a:rPr lang="en-US" sz="2400" dirty="0"/>
              <a:t>eventually it will help to create an agile and scalable system that’s </a:t>
            </a:r>
            <a:br>
              <a:rPr lang="en-US" sz="2400" dirty="0"/>
            </a:br>
            <a:r>
              <a:rPr lang="en-US" sz="2400" dirty="0"/>
              <a:t>ready for rapid change and growth.</a:t>
            </a:r>
            <a:endParaRPr lang="en-IN" sz="2400" dirty="0"/>
          </a:p>
        </p:txBody>
      </p:sp>
      <p:pic>
        <p:nvPicPr>
          <p:cNvPr id="5" name="Picture 4">
            <a:extLst>
              <a:ext uri="{FF2B5EF4-FFF2-40B4-BE49-F238E27FC236}">
                <a16:creationId xmlns:a16="http://schemas.microsoft.com/office/drawing/2014/main" id="{72CD806A-80DC-4650-B28B-7269A3766314}"/>
              </a:ext>
            </a:extLst>
          </p:cNvPr>
          <p:cNvPicPr>
            <a:picLocks noChangeAspect="1"/>
          </p:cNvPicPr>
          <p:nvPr/>
        </p:nvPicPr>
        <p:blipFill rotWithShape="1">
          <a:blip r:embed="rId2">
            <a:extLst>
              <a:ext uri="{28A0092B-C50C-407E-A947-70E740481C1C}">
                <a14:useLocalDpi xmlns:a14="http://schemas.microsoft.com/office/drawing/2010/main" val="0"/>
              </a:ext>
            </a:extLst>
          </a:blip>
          <a:srcRect t="20508" b="17309"/>
          <a:stretch/>
        </p:blipFill>
        <p:spPr>
          <a:xfrm>
            <a:off x="3666478" y="976544"/>
            <a:ext cx="4074850" cy="1509204"/>
          </a:xfrm>
          <a:prstGeom prst="rect">
            <a:avLst/>
          </a:prstGeom>
        </p:spPr>
      </p:pic>
      <p:pic>
        <p:nvPicPr>
          <p:cNvPr id="7" name="Picture 6">
            <a:extLst>
              <a:ext uri="{FF2B5EF4-FFF2-40B4-BE49-F238E27FC236}">
                <a16:creationId xmlns:a16="http://schemas.microsoft.com/office/drawing/2014/main" id="{76E9E8B8-C7A4-462D-93EC-C3E71C6CE2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7352" y="4065974"/>
            <a:ext cx="1774023" cy="2192784"/>
          </a:xfrm>
          <a:prstGeom prst="rect">
            <a:avLst/>
          </a:prstGeom>
        </p:spPr>
      </p:pic>
      <p:sp>
        <p:nvSpPr>
          <p:cNvPr id="3" name="Date Placeholder 2">
            <a:extLst>
              <a:ext uri="{FF2B5EF4-FFF2-40B4-BE49-F238E27FC236}">
                <a16:creationId xmlns:a16="http://schemas.microsoft.com/office/drawing/2014/main" id="{B5656477-3B51-4B70-A4A0-CE9F9252EC2F}"/>
              </a:ext>
            </a:extLst>
          </p:cNvPr>
          <p:cNvSpPr>
            <a:spLocks noGrp="1"/>
          </p:cNvSpPr>
          <p:nvPr>
            <p:ph type="dt" sz="half" idx="10"/>
          </p:nvPr>
        </p:nvSpPr>
        <p:spPr/>
        <p:txBody>
          <a:bodyPr/>
          <a:lstStyle/>
          <a:p>
            <a:fld id="{E03230D0-5ACE-4797-9209-489AF5314D7D}" type="datetime1">
              <a:rPr lang="en-IN" smtClean="0"/>
              <a:t>08-06-2021</a:t>
            </a:fld>
            <a:endParaRPr lang="en-IN"/>
          </a:p>
        </p:txBody>
      </p:sp>
      <p:sp>
        <p:nvSpPr>
          <p:cNvPr id="4" name="Slide Number Placeholder 3">
            <a:extLst>
              <a:ext uri="{FF2B5EF4-FFF2-40B4-BE49-F238E27FC236}">
                <a16:creationId xmlns:a16="http://schemas.microsoft.com/office/drawing/2014/main" id="{51CBD03A-A21D-4BB6-9547-53991AB572CE}"/>
              </a:ext>
            </a:extLst>
          </p:cNvPr>
          <p:cNvSpPr>
            <a:spLocks noGrp="1"/>
          </p:cNvSpPr>
          <p:nvPr>
            <p:ph type="sldNum" sz="quarter" idx="12"/>
          </p:nvPr>
        </p:nvSpPr>
        <p:spPr/>
        <p:txBody>
          <a:bodyPr/>
          <a:lstStyle/>
          <a:p>
            <a:fld id="{14DFE575-40DC-49F8-B410-E95913528757}" type="slidenum">
              <a:rPr lang="en-IN" smtClean="0"/>
              <a:t>17</a:t>
            </a:fld>
            <a:endParaRPr lang="en-IN"/>
          </a:p>
        </p:txBody>
      </p:sp>
    </p:spTree>
    <p:extLst>
      <p:ext uri="{BB962C8B-B14F-4D97-AF65-F5344CB8AC3E}">
        <p14:creationId xmlns:p14="http://schemas.microsoft.com/office/powerpoint/2010/main" val="1426310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6C7541-41A0-4669-8F14-F940E2C09ABA}"/>
              </a:ext>
            </a:extLst>
          </p:cNvPr>
          <p:cNvSpPr/>
          <p:nvPr/>
        </p:nvSpPr>
        <p:spPr>
          <a:xfrm>
            <a:off x="6003634" y="2967335"/>
            <a:ext cx="184731" cy="923330"/>
          </a:xfrm>
          <a:prstGeom prst="rect">
            <a:avLst/>
          </a:prstGeom>
          <a:noFill/>
        </p:spPr>
        <p:txBody>
          <a:bodyPr wrap="none" lIns="91440" tIns="45720" rIns="91440" bIns="45720">
            <a:spAutoFit/>
          </a:bodyPr>
          <a:lstStyle/>
          <a:p>
            <a:pPr algn="ct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3" name="Picture 2">
            <a:extLst>
              <a:ext uri="{FF2B5EF4-FFF2-40B4-BE49-F238E27FC236}">
                <a16:creationId xmlns:a16="http://schemas.microsoft.com/office/drawing/2014/main" id="{B645CD06-8AE8-4F65-A85D-0D3A54C071B9}"/>
              </a:ext>
            </a:extLst>
          </p:cNvPr>
          <p:cNvPicPr>
            <a:picLocks noChangeAspect="1"/>
          </p:cNvPicPr>
          <p:nvPr/>
        </p:nvPicPr>
        <p:blipFill rotWithShape="1">
          <a:blip r:embed="rId2">
            <a:extLst>
              <a:ext uri="{28A0092B-C50C-407E-A947-70E740481C1C}">
                <a14:useLocalDpi xmlns:a14="http://schemas.microsoft.com/office/drawing/2010/main" val="0"/>
              </a:ext>
            </a:extLst>
          </a:blip>
          <a:srcRect b="9117"/>
          <a:stretch/>
        </p:blipFill>
        <p:spPr>
          <a:xfrm>
            <a:off x="2929631" y="2105130"/>
            <a:ext cx="6880195" cy="2831976"/>
          </a:xfrm>
          <a:prstGeom prst="rect">
            <a:avLst/>
          </a:prstGeom>
        </p:spPr>
      </p:pic>
      <p:sp>
        <p:nvSpPr>
          <p:cNvPr id="2" name="Date Placeholder 1">
            <a:extLst>
              <a:ext uri="{FF2B5EF4-FFF2-40B4-BE49-F238E27FC236}">
                <a16:creationId xmlns:a16="http://schemas.microsoft.com/office/drawing/2014/main" id="{7D0F98DD-9260-4223-8E35-0E4ED4EE15D9}"/>
              </a:ext>
            </a:extLst>
          </p:cNvPr>
          <p:cNvSpPr>
            <a:spLocks noGrp="1"/>
          </p:cNvSpPr>
          <p:nvPr>
            <p:ph type="dt" sz="half" idx="10"/>
          </p:nvPr>
        </p:nvSpPr>
        <p:spPr/>
        <p:txBody>
          <a:bodyPr/>
          <a:lstStyle/>
          <a:p>
            <a:fld id="{FDDF2045-004C-4D2B-B645-0C50DAD05D35}" type="datetime1">
              <a:rPr lang="en-IN" smtClean="0"/>
              <a:t>08-06-2021</a:t>
            </a:fld>
            <a:endParaRPr lang="en-IN"/>
          </a:p>
        </p:txBody>
      </p:sp>
      <p:sp>
        <p:nvSpPr>
          <p:cNvPr id="4" name="Slide Number Placeholder 3">
            <a:extLst>
              <a:ext uri="{FF2B5EF4-FFF2-40B4-BE49-F238E27FC236}">
                <a16:creationId xmlns:a16="http://schemas.microsoft.com/office/drawing/2014/main" id="{88328259-5160-4D3D-A171-30CB66C76376}"/>
              </a:ext>
            </a:extLst>
          </p:cNvPr>
          <p:cNvSpPr>
            <a:spLocks noGrp="1"/>
          </p:cNvSpPr>
          <p:nvPr>
            <p:ph type="sldNum" sz="quarter" idx="12"/>
          </p:nvPr>
        </p:nvSpPr>
        <p:spPr/>
        <p:txBody>
          <a:bodyPr/>
          <a:lstStyle/>
          <a:p>
            <a:fld id="{14DFE575-40DC-49F8-B410-E95913528757}" type="slidenum">
              <a:rPr lang="en-IN" smtClean="0"/>
              <a:t>18</a:t>
            </a:fld>
            <a:endParaRPr lang="en-IN"/>
          </a:p>
        </p:txBody>
      </p:sp>
    </p:spTree>
    <p:extLst>
      <p:ext uri="{BB962C8B-B14F-4D97-AF65-F5344CB8AC3E}">
        <p14:creationId xmlns:p14="http://schemas.microsoft.com/office/powerpoint/2010/main" val="1351263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1FEA3-9E70-414A-8D75-4054295D817A}"/>
              </a:ext>
            </a:extLst>
          </p:cNvPr>
          <p:cNvSpPr>
            <a:spLocks noGrp="1"/>
          </p:cNvSpPr>
          <p:nvPr>
            <p:ph type="ctrTitle"/>
          </p:nvPr>
        </p:nvSpPr>
        <p:spPr>
          <a:xfrm>
            <a:off x="1524000" y="1206271"/>
            <a:ext cx="9144000" cy="422351"/>
          </a:xfrm>
        </p:spPr>
        <p:txBody>
          <a:bodyPr>
            <a:noAutofit/>
          </a:bodyPr>
          <a:lstStyle/>
          <a:p>
            <a:r>
              <a:rPr lang="en-US" sz="4400" i="1" u="sng" dirty="0">
                <a:latin typeface="Bodoni MT" panose="02070603080606020203" pitchFamily="18" charset="0"/>
              </a:rPr>
              <a:t>WHAT IS DEVOPS ?</a:t>
            </a:r>
            <a:endParaRPr lang="en-IN" sz="4400" i="1" u="sng" dirty="0">
              <a:latin typeface="Bodoni MT" panose="02070603080606020203" pitchFamily="18" charset="0"/>
            </a:endParaRPr>
          </a:p>
        </p:txBody>
      </p:sp>
      <p:sp>
        <p:nvSpPr>
          <p:cNvPr id="3" name="Subtitle 2">
            <a:extLst>
              <a:ext uri="{FF2B5EF4-FFF2-40B4-BE49-F238E27FC236}">
                <a16:creationId xmlns:a16="http://schemas.microsoft.com/office/drawing/2014/main" id="{41960AAB-B6DE-4521-938C-CDC13EDBCF02}"/>
              </a:ext>
            </a:extLst>
          </p:cNvPr>
          <p:cNvSpPr>
            <a:spLocks noGrp="1"/>
          </p:cNvSpPr>
          <p:nvPr>
            <p:ph type="subTitle" idx="1"/>
          </p:nvPr>
        </p:nvSpPr>
        <p:spPr>
          <a:xfrm>
            <a:off x="1216240" y="1740023"/>
            <a:ext cx="8744505" cy="4749554"/>
          </a:xfrm>
        </p:spPr>
        <p:txBody>
          <a:bodyPr/>
          <a:lstStyle/>
          <a:p>
            <a:pPr marL="342900" indent="-342900" algn="l">
              <a:buSzPct val="105000"/>
              <a:buFont typeface="Wingdings" panose="05000000000000000000" pitchFamily="2" charset="2"/>
              <a:buChar char="§"/>
            </a:pPr>
            <a:r>
              <a:rPr lang="en-IN" dirty="0"/>
              <a:t>Approach to build the gap between </a:t>
            </a:r>
            <a:r>
              <a:rPr lang="en-IN" dirty="0" err="1"/>
              <a:t>Devlopment</a:t>
            </a:r>
            <a:r>
              <a:rPr lang="en-IN" dirty="0"/>
              <a:t> and Operations.</a:t>
            </a:r>
          </a:p>
          <a:p>
            <a:pPr marL="342900" indent="-342900" algn="l">
              <a:buFont typeface="Wingdings" panose="05000000000000000000" pitchFamily="2" charset="2"/>
              <a:buChar char="§"/>
            </a:pPr>
            <a:r>
              <a:rPr lang="en-IN" dirty="0"/>
              <a:t>A software development method that allows communication, collaboration and integration between the </a:t>
            </a:r>
            <a:r>
              <a:rPr lang="en-IN" dirty="0" err="1"/>
              <a:t>devlopers</a:t>
            </a:r>
            <a:r>
              <a:rPr lang="en-IN" dirty="0"/>
              <a:t> team and the operations team.</a:t>
            </a:r>
          </a:p>
          <a:p>
            <a:pPr marL="342900" indent="-342900" algn="l">
              <a:buFont typeface="Wingdings" panose="05000000000000000000" pitchFamily="2" charset="2"/>
              <a:buChar char="§"/>
            </a:pPr>
            <a:r>
              <a:rPr lang="en-IN" dirty="0"/>
              <a:t>It targets product delivery, quality testing, feature development and     maintenance releases to –   </a:t>
            </a:r>
          </a:p>
          <a:p>
            <a:pPr algn="l"/>
            <a:r>
              <a:rPr lang="en-IN" dirty="0"/>
              <a:t>            • improve reliability and security</a:t>
            </a:r>
          </a:p>
          <a:p>
            <a:pPr algn="l"/>
            <a:r>
              <a:rPr lang="en-IN" dirty="0"/>
              <a:t>            • faster development and development cycles</a:t>
            </a:r>
          </a:p>
        </p:txBody>
      </p:sp>
      <p:sp>
        <p:nvSpPr>
          <p:cNvPr id="4" name="Oval 3">
            <a:extLst>
              <a:ext uri="{FF2B5EF4-FFF2-40B4-BE49-F238E27FC236}">
                <a16:creationId xmlns:a16="http://schemas.microsoft.com/office/drawing/2014/main" id="{0645292C-0051-4B80-9F25-80104B650336}"/>
              </a:ext>
            </a:extLst>
          </p:cNvPr>
          <p:cNvSpPr/>
          <p:nvPr/>
        </p:nvSpPr>
        <p:spPr>
          <a:xfrm>
            <a:off x="2015232" y="5316621"/>
            <a:ext cx="1766656" cy="12073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727CFF56-01A0-4576-98F5-C7DAA9B85129}"/>
              </a:ext>
            </a:extLst>
          </p:cNvPr>
          <p:cNvSpPr txBox="1"/>
          <p:nvPr/>
        </p:nvSpPr>
        <p:spPr>
          <a:xfrm rot="10800000" flipH="1" flipV="1">
            <a:off x="2325950" y="5689471"/>
            <a:ext cx="896644" cy="461665"/>
          </a:xfrm>
          <a:prstGeom prst="rect">
            <a:avLst/>
          </a:prstGeom>
          <a:noFill/>
        </p:spPr>
        <p:txBody>
          <a:bodyPr wrap="square" rtlCol="0">
            <a:spAutoFit/>
          </a:bodyPr>
          <a:lstStyle/>
          <a:p>
            <a:r>
              <a:rPr lang="en-US" dirty="0"/>
              <a:t>    </a:t>
            </a:r>
            <a:r>
              <a:rPr lang="en-US" sz="2400" dirty="0"/>
              <a:t>Dev</a:t>
            </a:r>
            <a:endParaRPr lang="en-IN" sz="2400" dirty="0"/>
          </a:p>
        </p:txBody>
      </p:sp>
      <p:sp>
        <p:nvSpPr>
          <p:cNvPr id="6" name="Oval 5">
            <a:extLst>
              <a:ext uri="{FF2B5EF4-FFF2-40B4-BE49-F238E27FC236}">
                <a16:creationId xmlns:a16="http://schemas.microsoft.com/office/drawing/2014/main" id="{72AD362A-D223-4EC3-A3DF-DD96716B8642}"/>
              </a:ext>
            </a:extLst>
          </p:cNvPr>
          <p:cNvSpPr/>
          <p:nvPr/>
        </p:nvSpPr>
        <p:spPr>
          <a:xfrm>
            <a:off x="5140171" y="5282214"/>
            <a:ext cx="1766656" cy="12073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EE1FF81C-77CA-4C50-B6A7-5D0CCCECAEE9}"/>
              </a:ext>
            </a:extLst>
          </p:cNvPr>
          <p:cNvSpPr txBox="1"/>
          <p:nvPr/>
        </p:nvSpPr>
        <p:spPr>
          <a:xfrm>
            <a:off x="5548544" y="5735636"/>
            <a:ext cx="949910" cy="461665"/>
          </a:xfrm>
          <a:prstGeom prst="rect">
            <a:avLst/>
          </a:prstGeom>
          <a:noFill/>
        </p:spPr>
        <p:txBody>
          <a:bodyPr wrap="square" rtlCol="0">
            <a:spAutoFit/>
          </a:bodyPr>
          <a:lstStyle/>
          <a:p>
            <a:pPr algn="ctr"/>
            <a:r>
              <a:rPr lang="en-US" sz="2400" dirty="0"/>
              <a:t>Ops</a:t>
            </a:r>
            <a:endParaRPr lang="en-IN" sz="2400" dirty="0"/>
          </a:p>
        </p:txBody>
      </p:sp>
      <p:cxnSp>
        <p:nvCxnSpPr>
          <p:cNvPr id="9" name="Straight Connector 8">
            <a:extLst>
              <a:ext uri="{FF2B5EF4-FFF2-40B4-BE49-F238E27FC236}">
                <a16:creationId xmlns:a16="http://schemas.microsoft.com/office/drawing/2014/main" id="{59CAC5C9-3BF7-45AD-B430-21D8D0700513}"/>
              </a:ext>
            </a:extLst>
          </p:cNvPr>
          <p:cNvCxnSpPr/>
          <p:nvPr/>
        </p:nvCxnSpPr>
        <p:spPr>
          <a:xfrm>
            <a:off x="4012707" y="5920302"/>
            <a:ext cx="79899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96BABAE-F8B7-439C-83A2-1584B54C8633}"/>
              </a:ext>
            </a:extLst>
          </p:cNvPr>
          <p:cNvCxnSpPr/>
          <p:nvPr/>
        </p:nvCxnSpPr>
        <p:spPr>
          <a:xfrm>
            <a:off x="4429957" y="555742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A7C8BE6-1404-4296-B7D0-C142BFACF7A3}"/>
              </a:ext>
            </a:extLst>
          </p:cNvPr>
          <p:cNvCxnSpPr/>
          <p:nvPr/>
        </p:nvCxnSpPr>
        <p:spPr>
          <a:xfrm>
            <a:off x="4412202" y="5619565"/>
            <a:ext cx="0" cy="6747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2DD7BC5-39F3-4E33-88BD-F2A088FCCDAE}"/>
              </a:ext>
            </a:extLst>
          </p:cNvPr>
          <p:cNvCxnSpPr/>
          <p:nvPr/>
        </p:nvCxnSpPr>
        <p:spPr>
          <a:xfrm>
            <a:off x="7173157" y="5689471"/>
            <a:ext cx="93215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DF3635-06DF-4A97-9102-FC3E4CB9BA70}"/>
              </a:ext>
            </a:extLst>
          </p:cNvPr>
          <p:cNvCxnSpPr/>
          <p:nvPr/>
        </p:nvCxnSpPr>
        <p:spPr>
          <a:xfrm>
            <a:off x="7164280" y="5966468"/>
            <a:ext cx="95878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755949C-7EA7-4412-9182-68AF4A2C2FF3}"/>
              </a:ext>
            </a:extLst>
          </p:cNvPr>
          <p:cNvSpPr/>
          <p:nvPr/>
        </p:nvSpPr>
        <p:spPr>
          <a:xfrm>
            <a:off x="8537358" y="5282214"/>
            <a:ext cx="1873189" cy="120736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B0DFF921-C51D-48BF-A86D-025C15E990A5}"/>
              </a:ext>
            </a:extLst>
          </p:cNvPr>
          <p:cNvSpPr txBox="1"/>
          <p:nvPr/>
        </p:nvSpPr>
        <p:spPr>
          <a:xfrm flipH="1">
            <a:off x="8797771" y="5619565"/>
            <a:ext cx="1378997" cy="461665"/>
          </a:xfrm>
          <a:prstGeom prst="rect">
            <a:avLst/>
          </a:prstGeom>
          <a:noFill/>
        </p:spPr>
        <p:txBody>
          <a:bodyPr wrap="square" rtlCol="0">
            <a:spAutoFit/>
          </a:bodyPr>
          <a:lstStyle/>
          <a:p>
            <a:pPr algn="ctr"/>
            <a:r>
              <a:rPr lang="en-US" sz="2400" dirty="0"/>
              <a:t>DevOps</a:t>
            </a:r>
            <a:endParaRPr lang="en-IN" sz="2400" dirty="0"/>
          </a:p>
        </p:txBody>
      </p:sp>
      <p:pic>
        <p:nvPicPr>
          <p:cNvPr id="14" name="Picture 13">
            <a:extLst>
              <a:ext uri="{FF2B5EF4-FFF2-40B4-BE49-F238E27FC236}">
                <a16:creationId xmlns:a16="http://schemas.microsoft.com/office/drawing/2014/main" id="{B9F7A46E-F912-45C9-A71C-6D6457F91A14}"/>
              </a:ext>
            </a:extLst>
          </p:cNvPr>
          <p:cNvPicPr>
            <a:picLocks noChangeAspect="1"/>
          </p:cNvPicPr>
          <p:nvPr/>
        </p:nvPicPr>
        <p:blipFill rotWithShape="1">
          <a:blip r:embed="rId2">
            <a:extLst>
              <a:ext uri="{28A0092B-C50C-407E-A947-70E740481C1C}">
                <a14:useLocalDpi xmlns:a14="http://schemas.microsoft.com/office/drawing/2010/main" val="0"/>
              </a:ext>
            </a:extLst>
          </a:blip>
          <a:srcRect l="13109" r="20279" b="-4347"/>
          <a:stretch/>
        </p:blipFill>
        <p:spPr>
          <a:xfrm rot="20729448">
            <a:off x="9936736" y="1727061"/>
            <a:ext cx="1818248" cy="2848273"/>
          </a:xfrm>
          <a:prstGeom prst="rect">
            <a:avLst/>
          </a:prstGeom>
        </p:spPr>
      </p:pic>
      <p:sp>
        <p:nvSpPr>
          <p:cNvPr id="8" name="Date Placeholder 7">
            <a:extLst>
              <a:ext uri="{FF2B5EF4-FFF2-40B4-BE49-F238E27FC236}">
                <a16:creationId xmlns:a16="http://schemas.microsoft.com/office/drawing/2014/main" id="{DF3702B8-9920-4E25-8783-61B8DE2F241D}"/>
              </a:ext>
            </a:extLst>
          </p:cNvPr>
          <p:cNvSpPr>
            <a:spLocks noGrp="1"/>
          </p:cNvSpPr>
          <p:nvPr>
            <p:ph type="dt" sz="half" idx="10"/>
          </p:nvPr>
        </p:nvSpPr>
        <p:spPr/>
        <p:txBody>
          <a:bodyPr/>
          <a:lstStyle/>
          <a:p>
            <a:fld id="{FA98B7B5-6409-41C1-950D-7B7ECAC6F555}" type="datetime1">
              <a:rPr lang="en-IN" smtClean="0"/>
              <a:t>08-06-2021</a:t>
            </a:fld>
            <a:endParaRPr lang="en-IN"/>
          </a:p>
        </p:txBody>
      </p:sp>
      <p:sp>
        <p:nvSpPr>
          <p:cNvPr id="10" name="Slide Number Placeholder 9">
            <a:extLst>
              <a:ext uri="{FF2B5EF4-FFF2-40B4-BE49-F238E27FC236}">
                <a16:creationId xmlns:a16="http://schemas.microsoft.com/office/drawing/2014/main" id="{6C679A31-5BEF-49BA-A133-D51716ABE38C}"/>
              </a:ext>
            </a:extLst>
          </p:cNvPr>
          <p:cNvSpPr>
            <a:spLocks noGrp="1"/>
          </p:cNvSpPr>
          <p:nvPr>
            <p:ph type="sldNum" sz="quarter" idx="12"/>
          </p:nvPr>
        </p:nvSpPr>
        <p:spPr/>
        <p:txBody>
          <a:bodyPr/>
          <a:lstStyle/>
          <a:p>
            <a:fld id="{14DFE575-40DC-49F8-B410-E95913528757}" type="slidenum">
              <a:rPr lang="en-IN" smtClean="0"/>
              <a:t>2</a:t>
            </a:fld>
            <a:endParaRPr lang="en-IN"/>
          </a:p>
        </p:txBody>
      </p:sp>
    </p:spTree>
    <p:extLst>
      <p:ext uri="{BB962C8B-B14F-4D97-AF65-F5344CB8AC3E}">
        <p14:creationId xmlns:p14="http://schemas.microsoft.com/office/powerpoint/2010/main" val="3313360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7A9D3F4-8E85-4969-A57B-4820CB5FF46B}"/>
              </a:ext>
            </a:extLst>
          </p:cNvPr>
          <p:cNvPicPr>
            <a:picLocks noChangeAspect="1"/>
          </p:cNvPicPr>
          <p:nvPr/>
        </p:nvPicPr>
        <p:blipFill rotWithShape="1">
          <a:blip r:embed="rId2">
            <a:extLst>
              <a:ext uri="{28A0092B-C50C-407E-A947-70E740481C1C}">
                <a14:useLocalDpi xmlns:a14="http://schemas.microsoft.com/office/drawing/2010/main" val="0"/>
              </a:ext>
            </a:extLst>
          </a:blip>
          <a:srcRect t="16374"/>
          <a:stretch/>
        </p:blipFill>
        <p:spPr>
          <a:xfrm>
            <a:off x="0" y="2077375"/>
            <a:ext cx="12192000" cy="4851646"/>
          </a:xfrm>
          <a:prstGeom prst="rect">
            <a:avLst/>
          </a:prstGeom>
        </p:spPr>
      </p:pic>
      <p:sp>
        <p:nvSpPr>
          <p:cNvPr id="5" name="Title 4">
            <a:extLst>
              <a:ext uri="{FF2B5EF4-FFF2-40B4-BE49-F238E27FC236}">
                <a16:creationId xmlns:a16="http://schemas.microsoft.com/office/drawing/2014/main" id="{F5B0BC66-FF4B-4DA8-A1D1-73202DC0D702}"/>
              </a:ext>
            </a:extLst>
          </p:cNvPr>
          <p:cNvSpPr>
            <a:spLocks noGrp="1"/>
          </p:cNvSpPr>
          <p:nvPr>
            <p:ph type="title"/>
          </p:nvPr>
        </p:nvSpPr>
        <p:spPr>
          <a:xfrm>
            <a:off x="2746899" y="977685"/>
            <a:ext cx="6725575" cy="1325563"/>
          </a:xfrm>
        </p:spPr>
        <p:txBody>
          <a:bodyPr/>
          <a:lstStyle/>
          <a:p>
            <a:pPr algn="ctr"/>
            <a:r>
              <a:rPr lang="en-US" i="1" u="sng" dirty="0">
                <a:latin typeface="Bodoni MT" panose="02070603080606020203" pitchFamily="18" charset="0"/>
              </a:rPr>
              <a:t>WHY DEVOPS…</a:t>
            </a:r>
            <a:endParaRPr lang="en-IN" i="1" u="sng" dirty="0">
              <a:latin typeface="Bodoni MT" panose="02070603080606020203" pitchFamily="18" charset="0"/>
            </a:endParaRPr>
          </a:p>
        </p:txBody>
      </p:sp>
      <p:pic>
        <p:nvPicPr>
          <p:cNvPr id="3" name="Picture 2">
            <a:extLst>
              <a:ext uri="{FF2B5EF4-FFF2-40B4-BE49-F238E27FC236}">
                <a16:creationId xmlns:a16="http://schemas.microsoft.com/office/drawing/2014/main" id="{F309F9CC-D454-4518-A878-1FC3DF0161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331770">
            <a:off x="10556532" y="1499232"/>
            <a:ext cx="1186218" cy="1085263"/>
          </a:xfrm>
          <a:prstGeom prst="rect">
            <a:avLst/>
          </a:prstGeom>
        </p:spPr>
      </p:pic>
      <p:sp>
        <p:nvSpPr>
          <p:cNvPr id="2" name="Date Placeholder 1">
            <a:extLst>
              <a:ext uri="{FF2B5EF4-FFF2-40B4-BE49-F238E27FC236}">
                <a16:creationId xmlns:a16="http://schemas.microsoft.com/office/drawing/2014/main" id="{05E765A9-6AF6-4303-BB47-4BAE911D1379}"/>
              </a:ext>
            </a:extLst>
          </p:cNvPr>
          <p:cNvSpPr>
            <a:spLocks noGrp="1"/>
          </p:cNvSpPr>
          <p:nvPr>
            <p:ph type="dt" sz="half" idx="10"/>
          </p:nvPr>
        </p:nvSpPr>
        <p:spPr/>
        <p:txBody>
          <a:bodyPr/>
          <a:lstStyle/>
          <a:p>
            <a:fld id="{1478FEFA-E8A1-48D1-9EE4-0CE935803BE2}" type="datetime1">
              <a:rPr lang="en-IN" smtClean="0"/>
              <a:t>08-06-2021</a:t>
            </a:fld>
            <a:endParaRPr lang="en-IN"/>
          </a:p>
        </p:txBody>
      </p:sp>
      <p:sp>
        <p:nvSpPr>
          <p:cNvPr id="6" name="Slide Number Placeholder 5">
            <a:extLst>
              <a:ext uri="{FF2B5EF4-FFF2-40B4-BE49-F238E27FC236}">
                <a16:creationId xmlns:a16="http://schemas.microsoft.com/office/drawing/2014/main" id="{A1524D7F-C9F0-4D36-9BB7-2C90BB4A3FD7}"/>
              </a:ext>
            </a:extLst>
          </p:cNvPr>
          <p:cNvSpPr>
            <a:spLocks noGrp="1"/>
          </p:cNvSpPr>
          <p:nvPr>
            <p:ph type="sldNum" sz="quarter" idx="12"/>
          </p:nvPr>
        </p:nvSpPr>
        <p:spPr/>
        <p:txBody>
          <a:bodyPr/>
          <a:lstStyle/>
          <a:p>
            <a:fld id="{14DFE575-40DC-49F8-B410-E95913528757}" type="slidenum">
              <a:rPr lang="en-IN" smtClean="0"/>
              <a:t>3</a:t>
            </a:fld>
            <a:endParaRPr lang="en-IN"/>
          </a:p>
        </p:txBody>
      </p:sp>
    </p:spTree>
    <p:extLst>
      <p:ext uri="{BB962C8B-B14F-4D97-AF65-F5344CB8AC3E}">
        <p14:creationId xmlns:p14="http://schemas.microsoft.com/office/powerpoint/2010/main" val="486363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50DA8-A9ED-4F4B-BF95-9AA8E0CB3684}"/>
              </a:ext>
            </a:extLst>
          </p:cNvPr>
          <p:cNvSpPr>
            <a:spLocks noGrp="1"/>
          </p:cNvSpPr>
          <p:nvPr>
            <p:ph type="title"/>
          </p:nvPr>
        </p:nvSpPr>
        <p:spPr>
          <a:xfrm>
            <a:off x="838200" y="365125"/>
            <a:ext cx="10515600" cy="1721127"/>
          </a:xfrm>
        </p:spPr>
        <p:txBody>
          <a:bodyPr>
            <a:normAutofit/>
          </a:bodyPr>
          <a:lstStyle/>
          <a:p>
            <a:pPr algn="ctr"/>
            <a:r>
              <a:rPr lang="en-US" sz="4400" i="1" u="sng" dirty="0">
                <a:latin typeface="Bodoni MT" panose="02070603080606020203" pitchFamily="18" charset="0"/>
              </a:rPr>
              <a:t>HISTORY</a:t>
            </a:r>
            <a:endParaRPr lang="en-IN" sz="4400" i="1" u="sng" dirty="0">
              <a:latin typeface="Bodoni MT" panose="02070603080606020203" pitchFamily="18" charset="0"/>
            </a:endParaRPr>
          </a:p>
        </p:txBody>
      </p:sp>
      <p:pic>
        <p:nvPicPr>
          <p:cNvPr id="5" name="Picture 4">
            <a:extLst>
              <a:ext uri="{FF2B5EF4-FFF2-40B4-BE49-F238E27FC236}">
                <a16:creationId xmlns:a16="http://schemas.microsoft.com/office/drawing/2014/main" id="{27B7221D-7708-47B1-AAD2-1EE18E3B56C3}"/>
              </a:ext>
            </a:extLst>
          </p:cNvPr>
          <p:cNvPicPr>
            <a:picLocks noChangeAspect="1"/>
          </p:cNvPicPr>
          <p:nvPr/>
        </p:nvPicPr>
        <p:blipFill rotWithShape="1">
          <a:blip r:embed="rId2">
            <a:extLst>
              <a:ext uri="{28A0092B-C50C-407E-A947-70E740481C1C}">
                <a14:useLocalDpi xmlns:a14="http://schemas.microsoft.com/office/drawing/2010/main" val="0"/>
              </a:ext>
            </a:extLst>
          </a:blip>
          <a:srcRect t="18984" b="6201"/>
          <a:stretch/>
        </p:blipFill>
        <p:spPr>
          <a:xfrm>
            <a:off x="1198485" y="1731147"/>
            <a:ext cx="9419208" cy="4927105"/>
          </a:xfrm>
          <a:prstGeom prst="rect">
            <a:avLst/>
          </a:prstGeom>
        </p:spPr>
      </p:pic>
      <p:pic>
        <p:nvPicPr>
          <p:cNvPr id="7" name="Picture 6">
            <a:extLst>
              <a:ext uri="{FF2B5EF4-FFF2-40B4-BE49-F238E27FC236}">
                <a16:creationId xmlns:a16="http://schemas.microsoft.com/office/drawing/2014/main" id="{8F58947F-15B7-4E7D-B342-8DB827067159}"/>
              </a:ext>
            </a:extLst>
          </p:cNvPr>
          <p:cNvPicPr>
            <a:picLocks noChangeAspect="1"/>
          </p:cNvPicPr>
          <p:nvPr/>
        </p:nvPicPr>
        <p:blipFill rotWithShape="1">
          <a:blip r:embed="rId3">
            <a:extLst>
              <a:ext uri="{28A0092B-C50C-407E-A947-70E740481C1C}">
                <a14:useLocalDpi xmlns:a14="http://schemas.microsoft.com/office/drawing/2010/main" val="0"/>
              </a:ext>
            </a:extLst>
          </a:blip>
          <a:srcRect t="6443" r="12747" b="11784"/>
          <a:stretch/>
        </p:blipFill>
        <p:spPr>
          <a:xfrm rot="20507741">
            <a:off x="9962025" y="1423673"/>
            <a:ext cx="1595683" cy="2048498"/>
          </a:xfrm>
          <a:prstGeom prst="rect">
            <a:avLst/>
          </a:prstGeom>
        </p:spPr>
      </p:pic>
      <p:sp>
        <p:nvSpPr>
          <p:cNvPr id="3" name="Date Placeholder 2">
            <a:extLst>
              <a:ext uri="{FF2B5EF4-FFF2-40B4-BE49-F238E27FC236}">
                <a16:creationId xmlns:a16="http://schemas.microsoft.com/office/drawing/2014/main" id="{5DBA49BA-D4E8-4988-B4B1-861ECB8D5949}"/>
              </a:ext>
            </a:extLst>
          </p:cNvPr>
          <p:cNvSpPr>
            <a:spLocks noGrp="1"/>
          </p:cNvSpPr>
          <p:nvPr>
            <p:ph type="dt" sz="half" idx="10"/>
          </p:nvPr>
        </p:nvSpPr>
        <p:spPr/>
        <p:txBody>
          <a:bodyPr/>
          <a:lstStyle/>
          <a:p>
            <a:fld id="{B1B00420-9C67-45A9-BA63-E48DB3C74696}" type="datetime1">
              <a:rPr lang="en-IN" smtClean="0"/>
              <a:t>08-06-2021</a:t>
            </a:fld>
            <a:endParaRPr lang="en-IN"/>
          </a:p>
        </p:txBody>
      </p:sp>
      <p:sp>
        <p:nvSpPr>
          <p:cNvPr id="4" name="Slide Number Placeholder 3">
            <a:extLst>
              <a:ext uri="{FF2B5EF4-FFF2-40B4-BE49-F238E27FC236}">
                <a16:creationId xmlns:a16="http://schemas.microsoft.com/office/drawing/2014/main" id="{A651186D-A37A-4BE9-B758-4BFC827CDDBD}"/>
              </a:ext>
            </a:extLst>
          </p:cNvPr>
          <p:cNvSpPr>
            <a:spLocks noGrp="1"/>
          </p:cNvSpPr>
          <p:nvPr>
            <p:ph type="sldNum" sz="quarter" idx="12"/>
          </p:nvPr>
        </p:nvSpPr>
        <p:spPr/>
        <p:txBody>
          <a:bodyPr/>
          <a:lstStyle/>
          <a:p>
            <a:fld id="{14DFE575-40DC-49F8-B410-E95913528757}" type="slidenum">
              <a:rPr lang="en-IN" smtClean="0"/>
              <a:t>4</a:t>
            </a:fld>
            <a:endParaRPr lang="en-IN"/>
          </a:p>
        </p:txBody>
      </p:sp>
    </p:spTree>
    <p:extLst>
      <p:ext uri="{BB962C8B-B14F-4D97-AF65-F5344CB8AC3E}">
        <p14:creationId xmlns:p14="http://schemas.microsoft.com/office/powerpoint/2010/main" val="2728570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0FFD3-ECBE-445B-B676-5EED3260F7F5}"/>
              </a:ext>
            </a:extLst>
          </p:cNvPr>
          <p:cNvSpPr>
            <a:spLocks noGrp="1"/>
          </p:cNvSpPr>
          <p:nvPr>
            <p:ph type="ctrTitle"/>
          </p:nvPr>
        </p:nvSpPr>
        <p:spPr>
          <a:xfrm>
            <a:off x="1524000" y="288449"/>
            <a:ext cx="9144000" cy="1451574"/>
          </a:xfrm>
        </p:spPr>
        <p:txBody>
          <a:bodyPr>
            <a:normAutofit/>
          </a:bodyPr>
          <a:lstStyle/>
          <a:p>
            <a:r>
              <a:rPr lang="en-US" sz="4000" i="1" u="sng" dirty="0">
                <a:latin typeface="Bodoni MT" panose="02070603080606020203" pitchFamily="18" charset="0"/>
              </a:rPr>
              <a:t>ARCHITECTURE FEATURES</a:t>
            </a:r>
            <a:endParaRPr lang="en-IN" sz="4000" i="1" u="sng" dirty="0">
              <a:latin typeface="Bodoni MT" panose="02070603080606020203" pitchFamily="18" charset="0"/>
            </a:endParaRPr>
          </a:p>
        </p:txBody>
      </p:sp>
      <p:sp>
        <p:nvSpPr>
          <p:cNvPr id="3" name="Subtitle 2">
            <a:extLst>
              <a:ext uri="{FF2B5EF4-FFF2-40B4-BE49-F238E27FC236}">
                <a16:creationId xmlns:a16="http://schemas.microsoft.com/office/drawing/2014/main" id="{C6AE92B3-70EC-4B61-9B84-3FAF2C9A3EC1}"/>
              </a:ext>
            </a:extLst>
          </p:cNvPr>
          <p:cNvSpPr>
            <a:spLocks noGrp="1"/>
          </p:cNvSpPr>
          <p:nvPr>
            <p:ph type="subTitle" idx="1"/>
          </p:nvPr>
        </p:nvSpPr>
        <p:spPr>
          <a:xfrm>
            <a:off x="1524000" y="2272683"/>
            <a:ext cx="9144000" cy="4101484"/>
          </a:xfrm>
        </p:spPr>
        <p:txBody>
          <a:bodyPr/>
          <a:lstStyle/>
          <a:p>
            <a:pPr marL="342900" indent="-342900" algn="l">
              <a:buFont typeface="Wingdings" panose="05000000000000000000" pitchFamily="2" charset="2"/>
              <a:buChar char="Ø"/>
            </a:pPr>
            <a:r>
              <a:rPr lang="en-US" dirty="0"/>
              <a:t>DevOps Architecture is the solution to mend the gap between the Development and Operations teams so that the delivery of applications can be faster with fewer issues.</a:t>
            </a:r>
          </a:p>
          <a:p>
            <a:pPr marL="342900" indent="-342900" algn="l">
              <a:buFont typeface="Wingdings" panose="05000000000000000000" pitchFamily="2" charset="2"/>
              <a:buChar char="Ø"/>
            </a:pPr>
            <a:r>
              <a:rPr lang="en-US" dirty="0"/>
              <a:t>It effectively decreases the deployment time.</a:t>
            </a:r>
          </a:p>
          <a:p>
            <a:pPr marL="342900" indent="-342900" algn="l">
              <a:buFont typeface="Wingdings" panose="05000000000000000000" pitchFamily="2" charset="2"/>
              <a:buChar char="Ø"/>
            </a:pPr>
            <a:r>
              <a:rPr lang="en-IN" dirty="0"/>
              <a:t>It enables :</a:t>
            </a:r>
          </a:p>
          <a:p>
            <a:pPr algn="l"/>
            <a:r>
              <a:rPr lang="en-IN" dirty="0"/>
              <a:t>                    • Automation</a:t>
            </a:r>
          </a:p>
          <a:p>
            <a:pPr algn="l"/>
            <a:r>
              <a:rPr lang="en-IN" dirty="0"/>
              <a:t>                    • Collaboration</a:t>
            </a:r>
          </a:p>
          <a:p>
            <a:pPr algn="l"/>
            <a:r>
              <a:rPr lang="en-IN" dirty="0"/>
              <a:t>                    • Integration</a:t>
            </a:r>
          </a:p>
          <a:p>
            <a:pPr algn="l"/>
            <a:r>
              <a:rPr lang="en-IN" dirty="0"/>
              <a:t>                    • Configuration Management</a:t>
            </a:r>
          </a:p>
        </p:txBody>
      </p:sp>
      <p:sp>
        <p:nvSpPr>
          <p:cNvPr id="4" name="Date Placeholder 3">
            <a:extLst>
              <a:ext uri="{FF2B5EF4-FFF2-40B4-BE49-F238E27FC236}">
                <a16:creationId xmlns:a16="http://schemas.microsoft.com/office/drawing/2014/main" id="{41E7A56F-4BA7-46BE-9220-2A14E6EE340B}"/>
              </a:ext>
            </a:extLst>
          </p:cNvPr>
          <p:cNvSpPr>
            <a:spLocks noGrp="1"/>
          </p:cNvSpPr>
          <p:nvPr>
            <p:ph type="dt" sz="half" idx="10"/>
          </p:nvPr>
        </p:nvSpPr>
        <p:spPr/>
        <p:txBody>
          <a:bodyPr/>
          <a:lstStyle/>
          <a:p>
            <a:fld id="{D5C3D4B2-1FE9-434E-875E-0EA7C7437A1C}" type="datetime1">
              <a:rPr lang="en-IN" smtClean="0"/>
              <a:t>08-06-2021</a:t>
            </a:fld>
            <a:endParaRPr lang="en-IN"/>
          </a:p>
        </p:txBody>
      </p:sp>
      <p:sp>
        <p:nvSpPr>
          <p:cNvPr id="5" name="Slide Number Placeholder 4">
            <a:extLst>
              <a:ext uri="{FF2B5EF4-FFF2-40B4-BE49-F238E27FC236}">
                <a16:creationId xmlns:a16="http://schemas.microsoft.com/office/drawing/2014/main" id="{EB762B02-F67E-411A-B847-B1F390BD4C37}"/>
              </a:ext>
            </a:extLst>
          </p:cNvPr>
          <p:cNvSpPr>
            <a:spLocks noGrp="1"/>
          </p:cNvSpPr>
          <p:nvPr>
            <p:ph type="sldNum" sz="quarter" idx="12"/>
          </p:nvPr>
        </p:nvSpPr>
        <p:spPr/>
        <p:txBody>
          <a:bodyPr/>
          <a:lstStyle/>
          <a:p>
            <a:fld id="{14DFE575-40DC-49F8-B410-E95913528757}" type="slidenum">
              <a:rPr lang="en-IN" smtClean="0"/>
              <a:t>5</a:t>
            </a:fld>
            <a:endParaRPr lang="en-IN"/>
          </a:p>
        </p:txBody>
      </p:sp>
    </p:spTree>
    <p:extLst>
      <p:ext uri="{BB962C8B-B14F-4D97-AF65-F5344CB8AC3E}">
        <p14:creationId xmlns:p14="http://schemas.microsoft.com/office/powerpoint/2010/main" val="4052993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C3263-7C40-4519-825D-20518E484E4D}"/>
              </a:ext>
            </a:extLst>
          </p:cNvPr>
          <p:cNvSpPr>
            <a:spLocks noGrp="1"/>
          </p:cNvSpPr>
          <p:nvPr>
            <p:ph type="ctrTitle"/>
          </p:nvPr>
        </p:nvSpPr>
        <p:spPr>
          <a:xfrm>
            <a:off x="1666043" y="275208"/>
            <a:ext cx="8179293" cy="1412011"/>
          </a:xfrm>
        </p:spPr>
        <p:txBody>
          <a:bodyPr>
            <a:normAutofit fontScale="90000"/>
          </a:bodyPr>
          <a:lstStyle/>
          <a:p>
            <a:br>
              <a:rPr lang="en-US" u="sng" dirty="0"/>
            </a:br>
            <a:br>
              <a:rPr lang="en-US" u="sng" dirty="0"/>
            </a:br>
            <a:br>
              <a:rPr lang="en-US" u="sng" dirty="0"/>
            </a:br>
            <a:r>
              <a:rPr lang="en-US" sz="5300" i="1" u="sng" dirty="0">
                <a:latin typeface="Bodoni MT" panose="02070603080606020203" pitchFamily="18" charset="0"/>
              </a:rPr>
              <a:t>WORKFLOW</a:t>
            </a:r>
            <a:endParaRPr lang="en-IN" sz="5300" i="1" u="sng" dirty="0">
              <a:latin typeface="Bodoni MT" panose="02070603080606020203" pitchFamily="18" charset="0"/>
            </a:endParaRPr>
          </a:p>
        </p:txBody>
      </p:sp>
      <p:sp>
        <p:nvSpPr>
          <p:cNvPr id="3" name="Subtitle 2">
            <a:extLst>
              <a:ext uri="{FF2B5EF4-FFF2-40B4-BE49-F238E27FC236}">
                <a16:creationId xmlns:a16="http://schemas.microsoft.com/office/drawing/2014/main" id="{AF631459-A2E8-42C8-A0AF-A085E388A009}"/>
              </a:ext>
            </a:extLst>
          </p:cNvPr>
          <p:cNvSpPr>
            <a:spLocks noGrp="1"/>
          </p:cNvSpPr>
          <p:nvPr>
            <p:ph type="subTitle" idx="1"/>
          </p:nvPr>
        </p:nvSpPr>
        <p:spPr>
          <a:xfrm>
            <a:off x="1131903" y="1855434"/>
            <a:ext cx="9928194" cy="1495886"/>
          </a:xfrm>
        </p:spPr>
        <p:txBody>
          <a:bodyPr>
            <a:normAutofit lnSpcReduction="10000"/>
          </a:bodyPr>
          <a:lstStyle/>
          <a:p>
            <a:pPr algn="l"/>
            <a:r>
              <a:rPr lang="en-US" dirty="0"/>
              <a:t>The DevOps workflow is about </a:t>
            </a:r>
            <a:r>
              <a:rPr lang="en-US" dirty="0" err="1"/>
              <a:t>efficientyly</a:t>
            </a:r>
            <a:r>
              <a:rPr lang="en-US" dirty="0"/>
              <a:t> producing useful outcomes – in both software and process – that inform and improve the next cycle of work from day-to-deploy. </a:t>
            </a:r>
          </a:p>
          <a:p>
            <a:pPr algn="l"/>
            <a:r>
              <a:rPr lang="en-US" dirty="0"/>
              <a:t>It enables team members to deliver value faster.</a:t>
            </a:r>
            <a:endParaRPr lang="en-IN" dirty="0"/>
          </a:p>
        </p:txBody>
      </p:sp>
      <p:pic>
        <p:nvPicPr>
          <p:cNvPr id="5" name="Picture 4">
            <a:extLst>
              <a:ext uri="{FF2B5EF4-FFF2-40B4-BE49-F238E27FC236}">
                <a16:creationId xmlns:a16="http://schemas.microsoft.com/office/drawing/2014/main" id="{79875D01-11D0-4CB3-BCA1-52C4954D3E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0" y="3187084"/>
            <a:ext cx="8763000" cy="3475654"/>
          </a:xfrm>
          <a:prstGeom prst="rect">
            <a:avLst/>
          </a:prstGeom>
        </p:spPr>
      </p:pic>
      <p:sp>
        <p:nvSpPr>
          <p:cNvPr id="4" name="Date Placeholder 3">
            <a:extLst>
              <a:ext uri="{FF2B5EF4-FFF2-40B4-BE49-F238E27FC236}">
                <a16:creationId xmlns:a16="http://schemas.microsoft.com/office/drawing/2014/main" id="{662C60C1-3DF9-4B2F-BC09-D15B66A5FDF5}"/>
              </a:ext>
            </a:extLst>
          </p:cNvPr>
          <p:cNvSpPr>
            <a:spLocks noGrp="1"/>
          </p:cNvSpPr>
          <p:nvPr>
            <p:ph type="dt" sz="half" idx="10"/>
          </p:nvPr>
        </p:nvSpPr>
        <p:spPr/>
        <p:txBody>
          <a:bodyPr/>
          <a:lstStyle/>
          <a:p>
            <a:fld id="{FA2B248F-55A0-47A3-BA8C-A0D0911C8B98}" type="datetime1">
              <a:rPr lang="en-IN" smtClean="0"/>
              <a:t>08-06-2021</a:t>
            </a:fld>
            <a:endParaRPr lang="en-IN"/>
          </a:p>
        </p:txBody>
      </p:sp>
      <p:sp>
        <p:nvSpPr>
          <p:cNvPr id="6" name="Slide Number Placeholder 5">
            <a:extLst>
              <a:ext uri="{FF2B5EF4-FFF2-40B4-BE49-F238E27FC236}">
                <a16:creationId xmlns:a16="http://schemas.microsoft.com/office/drawing/2014/main" id="{A55FD38A-BF8F-456E-BFE9-9AD6D70E864E}"/>
              </a:ext>
            </a:extLst>
          </p:cNvPr>
          <p:cNvSpPr>
            <a:spLocks noGrp="1"/>
          </p:cNvSpPr>
          <p:nvPr>
            <p:ph type="sldNum" sz="quarter" idx="12"/>
          </p:nvPr>
        </p:nvSpPr>
        <p:spPr/>
        <p:txBody>
          <a:bodyPr/>
          <a:lstStyle/>
          <a:p>
            <a:fld id="{14DFE575-40DC-49F8-B410-E95913528757}" type="slidenum">
              <a:rPr lang="en-IN" smtClean="0"/>
              <a:t>6</a:t>
            </a:fld>
            <a:endParaRPr lang="en-IN"/>
          </a:p>
        </p:txBody>
      </p:sp>
    </p:spTree>
    <p:extLst>
      <p:ext uri="{BB962C8B-B14F-4D97-AF65-F5344CB8AC3E}">
        <p14:creationId xmlns:p14="http://schemas.microsoft.com/office/powerpoint/2010/main" val="3239385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C7DB8-D985-4957-B5AA-80C0256FD235}"/>
              </a:ext>
            </a:extLst>
          </p:cNvPr>
          <p:cNvSpPr>
            <a:spLocks noGrp="1"/>
          </p:cNvSpPr>
          <p:nvPr>
            <p:ph type="title"/>
          </p:nvPr>
        </p:nvSpPr>
        <p:spPr>
          <a:xfrm>
            <a:off x="536360" y="681037"/>
            <a:ext cx="10515600" cy="1083074"/>
          </a:xfrm>
        </p:spPr>
        <p:txBody>
          <a:bodyPr/>
          <a:lstStyle/>
          <a:p>
            <a:pPr algn="ctr"/>
            <a:r>
              <a:rPr lang="en-US" i="1" u="sng" dirty="0">
                <a:latin typeface="Bodoni MT" panose="02070603080606020203" pitchFamily="18" charset="0"/>
              </a:rPr>
              <a:t>PRINCIPLES</a:t>
            </a:r>
            <a:endParaRPr lang="en-IN" i="1" u="sng" dirty="0">
              <a:latin typeface="Bodoni MT" panose="02070603080606020203" pitchFamily="18" charset="0"/>
            </a:endParaRPr>
          </a:p>
        </p:txBody>
      </p:sp>
      <p:sp>
        <p:nvSpPr>
          <p:cNvPr id="3" name="Content Placeholder 2">
            <a:extLst>
              <a:ext uri="{FF2B5EF4-FFF2-40B4-BE49-F238E27FC236}">
                <a16:creationId xmlns:a16="http://schemas.microsoft.com/office/drawing/2014/main" id="{E5589C39-BC5E-4FA8-8F91-8753F062A6FA}"/>
              </a:ext>
            </a:extLst>
          </p:cNvPr>
          <p:cNvSpPr>
            <a:spLocks noGrp="1"/>
          </p:cNvSpPr>
          <p:nvPr>
            <p:ph idx="1"/>
          </p:nvPr>
        </p:nvSpPr>
        <p:spPr>
          <a:xfrm>
            <a:off x="740546" y="1967667"/>
            <a:ext cx="7045171" cy="4351338"/>
          </a:xfrm>
        </p:spPr>
        <p:txBody>
          <a:bodyPr>
            <a:normAutofit/>
          </a:bodyPr>
          <a:lstStyle/>
          <a:p>
            <a:pPr marL="0" indent="0">
              <a:buNone/>
            </a:pPr>
            <a:endParaRPr lang="en-US" dirty="0"/>
          </a:p>
          <a:p>
            <a:r>
              <a:rPr lang="en-US" dirty="0"/>
              <a:t>Foster a collaborative environment </a:t>
            </a:r>
          </a:p>
          <a:p>
            <a:r>
              <a:rPr lang="en-US" dirty="0"/>
              <a:t>Impose end-to-end responsibility</a:t>
            </a:r>
          </a:p>
          <a:p>
            <a:r>
              <a:rPr lang="en-US" dirty="0"/>
              <a:t>Automate (Almost</a:t>
            </a:r>
            <a:r>
              <a:rPr lang="en-IN" dirty="0"/>
              <a:t>) everything</a:t>
            </a:r>
          </a:p>
          <a:p>
            <a:r>
              <a:rPr lang="en-IN" dirty="0"/>
              <a:t>Focus on the customers’ needs</a:t>
            </a:r>
          </a:p>
          <a:p>
            <a:r>
              <a:rPr lang="en-IN" dirty="0"/>
              <a:t>Embrace failure and learn from it</a:t>
            </a:r>
          </a:p>
          <a:p>
            <a:r>
              <a:rPr lang="en-IN" dirty="0"/>
              <a:t>Unite teams and “Expertise”</a:t>
            </a:r>
            <a:endParaRPr lang="en-US" dirty="0"/>
          </a:p>
        </p:txBody>
      </p:sp>
      <p:pic>
        <p:nvPicPr>
          <p:cNvPr id="5" name="Picture 4">
            <a:extLst>
              <a:ext uri="{FF2B5EF4-FFF2-40B4-BE49-F238E27FC236}">
                <a16:creationId xmlns:a16="http://schemas.microsoft.com/office/drawing/2014/main" id="{C6213047-AF56-4A28-89D7-4499BEC50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9388" y="3680210"/>
            <a:ext cx="2143125" cy="2143125"/>
          </a:xfrm>
          <a:prstGeom prst="rect">
            <a:avLst/>
          </a:prstGeom>
        </p:spPr>
      </p:pic>
      <p:sp>
        <p:nvSpPr>
          <p:cNvPr id="4" name="Date Placeholder 3">
            <a:extLst>
              <a:ext uri="{FF2B5EF4-FFF2-40B4-BE49-F238E27FC236}">
                <a16:creationId xmlns:a16="http://schemas.microsoft.com/office/drawing/2014/main" id="{5B556653-F54D-4695-8A8C-B3A685785272}"/>
              </a:ext>
            </a:extLst>
          </p:cNvPr>
          <p:cNvSpPr>
            <a:spLocks noGrp="1"/>
          </p:cNvSpPr>
          <p:nvPr>
            <p:ph type="dt" sz="half" idx="10"/>
          </p:nvPr>
        </p:nvSpPr>
        <p:spPr/>
        <p:txBody>
          <a:bodyPr/>
          <a:lstStyle/>
          <a:p>
            <a:fld id="{0D0F99A4-67D4-44F2-9095-AD0E47ACD90A}" type="datetime1">
              <a:rPr lang="en-IN" smtClean="0"/>
              <a:t>08-06-2021</a:t>
            </a:fld>
            <a:endParaRPr lang="en-IN"/>
          </a:p>
        </p:txBody>
      </p:sp>
      <p:sp>
        <p:nvSpPr>
          <p:cNvPr id="6" name="Slide Number Placeholder 5">
            <a:extLst>
              <a:ext uri="{FF2B5EF4-FFF2-40B4-BE49-F238E27FC236}">
                <a16:creationId xmlns:a16="http://schemas.microsoft.com/office/drawing/2014/main" id="{187DBC93-0699-4CF6-8557-54520A324E91}"/>
              </a:ext>
            </a:extLst>
          </p:cNvPr>
          <p:cNvSpPr>
            <a:spLocks noGrp="1"/>
          </p:cNvSpPr>
          <p:nvPr>
            <p:ph type="sldNum" sz="quarter" idx="12"/>
          </p:nvPr>
        </p:nvSpPr>
        <p:spPr/>
        <p:txBody>
          <a:bodyPr/>
          <a:lstStyle/>
          <a:p>
            <a:fld id="{14DFE575-40DC-49F8-B410-E95913528757}" type="slidenum">
              <a:rPr lang="en-IN" smtClean="0"/>
              <a:t>7</a:t>
            </a:fld>
            <a:endParaRPr lang="en-IN"/>
          </a:p>
        </p:txBody>
      </p:sp>
    </p:spTree>
    <p:extLst>
      <p:ext uri="{BB962C8B-B14F-4D97-AF65-F5344CB8AC3E}">
        <p14:creationId xmlns:p14="http://schemas.microsoft.com/office/powerpoint/2010/main" val="2159225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3318E-ED2D-4ECA-800A-878B2195C9F2}"/>
              </a:ext>
            </a:extLst>
          </p:cNvPr>
          <p:cNvSpPr>
            <a:spLocks noGrp="1"/>
          </p:cNvSpPr>
          <p:nvPr>
            <p:ph type="ctrTitle"/>
          </p:nvPr>
        </p:nvSpPr>
        <p:spPr>
          <a:xfrm>
            <a:off x="1524000" y="1122363"/>
            <a:ext cx="9144000" cy="608783"/>
          </a:xfrm>
        </p:spPr>
        <p:txBody>
          <a:bodyPr>
            <a:normAutofit fontScale="90000"/>
          </a:bodyPr>
          <a:lstStyle/>
          <a:p>
            <a:r>
              <a:rPr lang="en-US" sz="4800" i="1" u="sng" dirty="0">
                <a:latin typeface="Bodoni MT" panose="02070603080606020203" pitchFamily="18" charset="0"/>
              </a:rPr>
              <a:t>COMPONENTS</a:t>
            </a:r>
            <a:endParaRPr lang="en-IN" sz="4800" i="1" u="sng" dirty="0">
              <a:latin typeface="Bodoni MT" panose="02070603080606020203" pitchFamily="18" charset="0"/>
            </a:endParaRPr>
          </a:p>
        </p:txBody>
      </p:sp>
      <p:sp>
        <p:nvSpPr>
          <p:cNvPr id="8" name="Subtitle 7">
            <a:extLst>
              <a:ext uri="{FF2B5EF4-FFF2-40B4-BE49-F238E27FC236}">
                <a16:creationId xmlns:a16="http://schemas.microsoft.com/office/drawing/2014/main" id="{D82296DF-3093-42FA-A7EE-548EE0D2C49E}"/>
              </a:ext>
            </a:extLst>
          </p:cNvPr>
          <p:cNvSpPr>
            <a:spLocks noGrp="1"/>
          </p:cNvSpPr>
          <p:nvPr>
            <p:ph type="subTitle" idx="1"/>
          </p:nvPr>
        </p:nvSpPr>
        <p:spPr>
          <a:xfrm>
            <a:off x="1524000" y="1997476"/>
            <a:ext cx="9144000" cy="1431524"/>
          </a:xfrm>
        </p:spPr>
        <p:txBody>
          <a:bodyPr>
            <a:normAutofit fontScale="92500"/>
          </a:bodyPr>
          <a:lstStyle/>
          <a:p>
            <a:pPr algn="l"/>
            <a:r>
              <a:rPr lang="en-US" dirty="0"/>
              <a:t>DevOps builds the gap between development and operations teams.</a:t>
            </a:r>
          </a:p>
          <a:p>
            <a:pPr algn="l"/>
            <a:r>
              <a:rPr lang="en-US" dirty="0"/>
              <a:t>They work together in a systematic way.</a:t>
            </a:r>
          </a:p>
          <a:p>
            <a:pPr algn="l"/>
            <a:r>
              <a:rPr lang="en-US" dirty="0"/>
              <a:t>DevOps has following components which are involved  in the whole process.</a:t>
            </a:r>
            <a:endParaRPr lang="en-IN" dirty="0"/>
          </a:p>
        </p:txBody>
      </p:sp>
      <p:pic>
        <p:nvPicPr>
          <p:cNvPr id="7" name="Picture 6">
            <a:extLst>
              <a:ext uri="{FF2B5EF4-FFF2-40B4-BE49-F238E27FC236}">
                <a16:creationId xmlns:a16="http://schemas.microsoft.com/office/drawing/2014/main" id="{52813000-939F-4320-A330-D3707050F8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3052" y="3602038"/>
            <a:ext cx="5885895" cy="2849732"/>
          </a:xfrm>
          <a:prstGeom prst="rect">
            <a:avLst/>
          </a:prstGeom>
        </p:spPr>
      </p:pic>
      <p:sp>
        <p:nvSpPr>
          <p:cNvPr id="3" name="Date Placeholder 2">
            <a:extLst>
              <a:ext uri="{FF2B5EF4-FFF2-40B4-BE49-F238E27FC236}">
                <a16:creationId xmlns:a16="http://schemas.microsoft.com/office/drawing/2014/main" id="{7A64EAB3-914E-4F31-A769-FCDDD7EBC32C}"/>
              </a:ext>
            </a:extLst>
          </p:cNvPr>
          <p:cNvSpPr>
            <a:spLocks noGrp="1"/>
          </p:cNvSpPr>
          <p:nvPr>
            <p:ph type="dt" sz="half" idx="10"/>
          </p:nvPr>
        </p:nvSpPr>
        <p:spPr/>
        <p:txBody>
          <a:bodyPr/>
          <a:lstStyle/>
          <a:p>
            <a:fld id="{5C5E5DAD-FFC6-4BD9-9BCE-88E8E2323D43}" type="datetime1">
              <a:rPr lang="en-IN" smtClean="0"/>
              <a:t>08-06-2021</a:t>
            </a:fld>
            <a:endParaRPr lang="en-IN"/>
          </a:p>
        </p:txBody>
      </p:sp>
      <p:sp>
        <p:nvSpPr>
          <p:cNvPr id="4" name="Slide Number Placeholder 3">
            <a:extLst>
              <a:ext uri="{FF2B5EF4-FFF2-40B4-BE49-F238E27FC236}">
                <a16:creationId xmlns:a16="http://schemas.microsoft.com/office/drawing/2014/main" id="{A91FD2FA-105E-4A3D-B13A-47F60734F852}"/>
              </a:ext>
            </a:extLst>
          </p:cNvPr>
          <p:cNvSpPr>
            <a:spLocks noGrp="1"/>
          </p:cNvSpPr>
          <p:nvPr>
            <p:ph type="sldNum" sz="quarter" idx="12"/>
          </p:nvPr>
        </p:nvSpPr>
        <p:spPr/>
        <p:txBody>
          <a:bodyPr/>
          <a:lstStyle/>
          <a:p>
            <a:fld id="{14DFE575-40DC-49F8-B410-E95913528757}" type="slidenum">
              <a:rPr lang="en-IN" smtClean="0"/>
              <a:t>8</a:t>
            </a:fld>
            <a:endParaRPr lang="en-IN"/>
          </a:p>
        </p:txBody>
      </p:sp>
    </p:spTree>
    <p:extLst>
      <p:ext uri="{BB962C8B-B14F-4D97-AF65-F5344CB8AC3E}">
        <p14:creationId xmlns:p14="http://schemas.microsoft.com/office/powerpoint/2010/main" val="847394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19375-011B-498D-BCA5-641B64E1177E}"/>
              </a:ext>
            </a:extLst>
          </p:cNvPr>
          <p:cNvSpPr>
            <a:spLocks noGrp="1"/>
          </p:cNvSpPr>
          <p:nvPr>
            <p:ph type="ctrTitle"/>
          </p:nvPr>
        </p:nvSpPr>
        <p:spPr>
          <a:xfrm>
            <a:off x="2059618" y="852256"/>
            <a:ext cx="6738151" cy="630315"/>
          </a:xfrm>
        </p:spPr>
        <p:txBody>
          <a:bodyPr>
            <a:noAutofit/>
          </a:bodyPr>
          <a:lstStyle/>
          <a:p>
            <a:r>
              <a:rPr lang="en-US" sz="4400" i="1" u="sng" dirty="0">
                <a:latin typeface="Bodoni MT" panose="02070603080606020203" pitchFamily="18" charset="0"/>
              </a:rPr>
              <a:t>LIFECYCLE</a:t>
            </a:r>
            <a:endParaRPr lang="en-IN" sz="4400" i="1" u="sng" dirty="0">
              <a:latin typeface="Bodoni MT" panose="02070603080606020203" pitchFamily="18" charset="0"/>
            </a:endParaRPr>
          </a:p>
        </p:txBody>
      </p:sp>
      <p:sp>
        <p:nvSpPr>
          <p:cNvPr id="3" name="Subtitle 2">
            <a:extLst>
              <a:ext uri="{FF2B5EF4-FFF2-40B4-BE49-F238E27FC236}">
                <a16:creationId xmlns:a16="http://schemas.microsoft.com/office/drawing/2014/main" id="{00FED58C-23DB-451C-99D4-2F7082427379}"/>
              </a:ext>
            </a:extLst>
          </p:cNvPr>
          <p:cNvSpPr>
            <a:spLocks noGrp="1"/>
          </p:cNvSpPr>
          <p:nvPr>
            <p:ph type="subTitle" idx="1"/>
          </p:nvPr>
        </p:nvSpPr>
        <p:spPr>
          <a:xfrm>
            <a:off x="1337569" y="1873188"/>
            <a:ext cx="9333390" cy="4305670"/>
          </a:xfrm>
        </p:spPr>
        <p:txBody>
          <a:bodyPr/>
          <a:lstStyle/>
          <a:p>
            <a:pPr algn="l"/>
            <a:r>
              <a:rPr lang="en-US" dirty="0">
                <a:effectLst/>
                <a:latin typeface="Calibri" panose="020F0502020204030204" pitchFamily="34" charset="0"/>
                <a:ea typeface="PMingLiU" panose="02020500000000000000" pitchFamily="18" charset="-120"/>
                <a:cs typeface="Calibri" panose="020F0502020204030204" pitchFamily="34" charset="0"/>
              </a:rPr>
              <a:t>           DevOps is the process practiced </a:t>
            </a:r>
            <a:r>
              <a:rPr lang="en-US" spc="-20" dirty="0">
                <a:effectLst/>
                <a:latin typeface="Calibri" panose="020F0502020204030204" pitchFamily="34" charset="0"/>
                <a:ea typeface="PMingLiU" panose="02020500000000000000" pitchFamily="18" charset="-120"/>
                <a:cs typeface="Calibri" panose="020F0502020204030204" pitchFamily="34" charset="0"/>
              </a:rPr>
              <a:t>by </a:t>
            </a:r>
            <a:r>
              <a:rPr lang="en-US" dirty="0">
                <a:effectLst/>
                <a:latin typeface="Calibri" panose="020F0502020204030204" pitchFamily="34" charset="0"/>
                <a:ea typeface="PMingLiU" panose="02020500000000000000" pitchFamily="18" charset="-120"/>
                <a:cs typeface="Calibri" panose="020F0502020204030204" pitchFamily="34" charset="0"/>
              </a:rPr>
              <a:t>the development team and operational engineers together from beginning to the final stage of the</a:t>
            </a:r>
            <a:r>
              <a:rPr lang="en-US" spc="50" dirty="0">
                <a:effectLst/>
                <a:latin typeface="Calibri" panose="020F0502020204030204" pitchFamily="34" charset="0"/>
                <a:ea typeface="PMingLiU" panose="02020500000000000000" pitchFamily="18" charset="-120"/>
                <a:cs typeface="Calibri" panose="020F0502020204030204" pitchFamily="34" charset="0"/>
              </a:rPr>
              <a:t> </a:t>
            </a:r>
            <a:r>
              <a:rPr lang="en-US" dirty="0" err="1">
                <a:effectLst/>
                <a:latin typeface="Calibri" panose="020F0502020204030204" pitchFamily="34" charset="0"/>
                <a:ea typeface="PMingLiU" panose="02020500000000000000" pitchFamily="18" charset="-120"/>
                <a:cs typeface="Calibri" panose="020F0502020204030204" pitchFamily="34" charset="0"/>
              </a:rPr>
              <a:t>product.A</a:t>
            </a:r>
            <a:r>
              <a:rPr lang="en-US" dirty="0">
                <a:effectLst/>
                <a:latin typeface="Calibri" panose="020F0502020204030204" pitchFamily="34" charset="0"/>
                <a:ea typeface="PMingLiU" panose="02020500000000000000" pitchFamily="18" charset="-120"/>
                <a:cs typeface="Calibri" panose="020F0502020204030204" pitchFamily="34" charset="0"/>
              </a:rPr>
              <a:t> lot can </a:t>
            </a:r>
            <a:r>
              <a:rPr lang="en-US" spc="20" dirty="0">
                <a:effectLst/>
                <a:latin typeface="Calibri" panose="020F0502020204030204" pitchFamily="34" charset="0"/>
                <a:ea typeface="PMingLiU" panose="02020500000000000000" pitchFamily="18" charset="-120"/>
                <a:cs typeface="Calibri" panose="020F0502020204030204" pitchFamily="34" charset="0"/>
              </a:rPr>
              <a:t>be </a:t>
            </a:r>
            <a:r>
              <a:rPr lang="en-US" dirty="0">
                <a:effectLst/>
                <a:latin typeface="Calibri" panose="020F0502020204030204" pitchFamily="34" charset="0"/>
                <a:ea typeface="PMingLiU" panose="02020500000000000000" pitchFamily="18" charset="-120"/>
                <a:cs typeface="Calibri" panose="020F0502020204030204" pitchFamily="34" charset="0"/>
              </a:rPr>
              <a:t>achieved with the right implementation of DevOps lifecycle, making the production of apps more effective and</a:t>
            </a:r>
            <a:r>
              <a:rPr lang="en-US" spc="-295" dirty="0">
                <a:effectLst/>
                <a:latin typeface="Calibri" panose="020F0502020204030204" pitchFamily="34" charset="0"/>
                <a:ea typeface="PMingLiU" panose="02020500000000000000" pitchFamily="18" charset="-120"/>
                <a:cs typeface="Calibri" panose="020F0502020204030204" pitchFamily="34" charset="0"/>
              </a:rPr>
              <a:t> </a:t>
            </a:r>
            <a:r>
              <a:rPr lang="en-US" dirty="0">
                <a:effectLst/>
                <a:latin typeface="Calibri" panose="020F0502020204030204" pitchFamily="34" charset="0"/>
                <a:ea typeface="PMingLiU" panose="02020500000000000000" pitchFamily="18" charset="-120"/>
                <a:cs typeface="Calibri" panose="020F0502020204030204" pitchFamily="34" charset="0"/>
              </a:rPr>
              <a:t>secured.</a:t>
            </a:r>
            <a:endParaRPr lang="en-IN" dirty="0"/>
          </a:p>
        </p:txBody>
      </p:sp>
      <p:pic>
        <p:nvPicPr>
          <p:cNvPr id="6" name="Picture 5">
            <a:extLst>
              <a:ext uri="{FF2B5EF4-FFF2-40B4-BE49-F238E27FC236}">
                <a16:creationId xmlns:a16="http://schemas.microsoft.com/office/drawing/2014/main" id="{576B4FF1-219F-479F-A66F-354FCDAE58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938" y="3429000"/>
            <a:ext cx="4067175" cy="3253666"/>
          </a:xfrm>
          <a:prstGeom prst="rect">
            <a:avLst/>
          </a:prstGeom>
        </p:spPr>
      </p:pic>
      <p:sp>
        <p:nvSpPr>
          <p:cNvPr id="4" name="Date Placeholder 3">
            <a:extLst>
              <a:ext uri="{FF2B5EF4-FFF2-40B4-BE49-F238E27FC236}">
                <a16:creationId xmlns:a16="http://schemas.microsoft.com/office/drawing/2014/main" id="{C8BC3650-C0EA-42BF-981A-7CF7C130F71C}"/>
              </a:ext>
            </a:extLst>
          </p:cNvPr>
          <p:cNvSpPr>
            <a:spLocks noGrp="1"/>
          </p:cNvSpPr>
          <p:nvPr>
            <p:ph type="dt" sz="half" idx="10"/>
          </p:nvPr>
        </p:nvSpPr>
        <p:spPr/>
        <p:txBody>
          <a:bodyPr/>
          <a:lstStyle/>
          <a:p>
            <a:fld id="{45AC3E05-D353-4832-8779-E2C8139D2E1D}" type="datetime1">
              <a:rPr lang="en-IN" smtClean="0"/>
              <a:t>08-06-2021</a:t>
            </a:fld>
            <a:endParaRPr lang="en-IN"/>
          </a:p>
        </p:txBody>
      </p:sp>
      <p:sp>
        <p:nvSpPr>
          <p:cNvPr id="5" name="Slide Number Placeholder 4">
            <a:extLst>
              <a:ext uri="{FF2B5EF4-FFF2-40B4-BE49-F238E27FC236}">
                <a16:creationId xmlns:a16="http://schemas.microsoft.com/office/drawing/2014/main" id="{F544DF03-1D32-4608-9F11-90AF4EF79576}"/>
              </a:ext>
            </a:extLst>
          </p:cNvPr>
          <p:cNvSpPr>
            <a:spLocks noGrp="1"/>
          </p:cNvSpPr>
          <p:nvPr>
            <p:ph type="sldNum" sz="quarter" idx="12"/>
          </p:nvPr>
        </p:nvSpPr>
        <p:spPr/>
        <p:txBody>
          <a:bodyPr/>
          <a:lstStyle/>
          <a:p>
            <a:fld id="{14DFE575-40DC-49F8-B410-E95913528757}" type="slidenum">
              <a:rPr lang="en-IN" smtClean="0"/>
              <a:t>9</a:t>
            </a:fld>
            <a:endParaRPr lang="en-IN"/>
          </a:p>
        </p:txBody>
      </p:sp>
    </p:spTree>
    <p:extLst>
      <p:ext uri="{BB962C8B-B14F-4D97-AF65-F5344CB8AC3E}">
        <p14:creationId xmlns:p14="http://schemas.microsoft.com/office/powerpoint/2010/main" val="1474068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715</TotalTime>
  <Words>735</Words>
  <Application>Microsoft Office PowerPoint</Application>
  <PresentationFormat>Widescreen</PresentationFormat>
  <Paragraphs>118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Bodoni MT</vt:lpstr>
      <vt:lpstr>Calibri</vt:lpstr>
      <vt:lpstr>Calibri Light</vt:lpstr>
      <vt:lpstr>Wingdings</vt:lpstr>
      <vt:lpstr>Office Theme</vt:lpstr>
      <vt:lpstr>PowerPoint Presentation</vt:lpstr>
      <vt:lpstr>WHAT IS DEVOPS ?</vt:lpstr>
      <vt:lpstr>WHY DEVOPS…</vt:lpstr>
      <vt:lpstr>HISTORY</vt:lpstr>
      <vt:lpstr>ARCHITECTURE FEATURES</vt:lpstr>
      <vt:lpstr>   WORKFLOW</vt:lpstr>
      <vt:lpstr>PRINCIPLES</vt:lpstr>
      <vt:lpstr>COMPONENTS</vt:lpstr>
      <vt:lpstr>LIFECYCLE</vt:lpstr>
      <vt:lpstr>TOOLS</vt:lpstr>
      <vt:lpstr>DEVOPS AUTOMATION</vt:lpstr>
      <vt:lpstr>PIPELINE</vt:lpstr>
      <vt:lpstr>ADVANTAGES</vt:lpstr>
      <vt:lpstr>DISADVANTAGES</vt:lpstr>
      <vt:lpstr>DEVOPS AND SECURITY</vt:lpstr>
      <vt:lpstr>REAL-LIFE  DEVOPS  APPLICATIONS</vt:lpstr>
      <vt:lpstr>         DevOps is helping business in tremendous way. It’s bridging the gap between developers and operations, thus creates smooth path for Continuous Development and Continuous Integration.           It takes some efforts to integrate DevOps in your process, but  eventually it will help to create an agile and scalable system that’s  ready for rapid change and growth.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Pranali</dc:creator>
  <cp:lastModifiedBy>Jyoti Khalkar</cp:lastModifiedBy>
  <cp:revision>49</cp:revision>
  <dcterms:created xsi:type="dcterms:W3CDTF">2020-12-19T01:20:09Z</dcterms:created>
  <dcterms:modified xsi:type="dcterms:W3CDTF">2021-06-08T09:18:09Z</dcterms:modified>
</cp:coreProperties>
</file>