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70" r:id="rId13"/>
    <p:sldId id="271" r:id="rId14"/>
    <p:sldId id="272" r:id="rId15"/>
    <p:sldId id="273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060EA-8C72-4583-B44D-7872DD3AAC03}" v="16" dt="2020-12-17T12:47:24.746"/>
    <p1510:client id="{1E0B3EFE-4412-43D0-AED0-8313EF4CA3D9}" v="718" dt="2020-12-23T10:53:17.047"/>
    <p1510:client id="{22C0BA91-0031-40DB-AACE-97A8E3D90D1D}" v="1474" dt="2020-12-24T05:23:15.528"/>
    <p1510:client id="{488DEBBB-B06D-48D3-AC7D-35D54F4AA367}" v="297" dt="2020-12-17T15:33:12.262"/>
    <p1510:client id="{6AAD74CC-8372-4B66-9214-0927B13E71C5}" v="372" dt="2020-12-21T11:54:59.626"/>
    <p1510:client id="{7299C678-7004-4D9E-BC44-1A86AD62EF18}" v="516" dt="2020-12-23T09:11:57.702"/>
    <p1510:client id="{D4A38004-4D8D-4268-8DC8-C6FE2925D4BC}" v="33" dt="2020-12-17T08:34:36.702"/>
    <p1510:client id="{DE033656-E280-4FE1-B4BE-5B1CF8E0A368}" v="26" dt="2020-12-17T14:17:33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li Dudhane" userId="e5fc830b0836a36c" providerId="Windows Live" clId="Web-{22C0BA91-0031-40DB-AACE-97A8E3D90D1D}"/>
    <pc:docChg chg="modSld">
      <pc:chgData name="Sayali Dudhane" userId="e5fc830b0836a36c" providerId="Windows Live" clId="Web-{22C0BA91-0031-40DB-AACE-97A8E3D90D1D}" dt="2020-12-24T05:23:15.528" v="1467" actId="20577"/>
      <pc:docMkLst>
        <pc:docMk/>
      </pc:docMkLst>
      <pc:sldChg chg="modSp">
        <pc:chgData name="Sayali Dudhane" userId="e5fc830b0836a36c" providerId="Windows Live" clId="Web-{22C0BA91-0031-40DB-AACE-97A8E3D90D1D}" dt="2020-12-24T04:29:33.617" v="43" actId="20577"/>
        <pc:sldMkLst>
          <pc:docMk/>
          <pc:sldMk cId="3732862967" sldId="257"/>
        </pc:sldMkLst>
        <pc:spChg chg="mod">
          <ac:chgData name="Sayali Dudhane" userId="e5fc830b0836a36c" providerId="Windows Live" clId="Web-{22C0BA91-0031-40DB-AACE-97A8E3D90D1D}" dt="2020-12-24T04:29:33.617" v="43" actId="20577"/>
          <ac:spMkLst>
            <pc:docMk/>
            <pc:sldMk cId="3732862967" sldId="257"/>
            <ac:spMk id="2" creationId="{2EDD963E-9DE1-4484-BF36-774FE1978A69}"/>
          </ac:spMkLst>
        </pc:spChg>
      </pc:sldChg>
      <pc:sldChg chg="modSp">
        <pc:chgData name="Sayali Dudhane" userId="e5fc830b0836a36c" providerId="Windows Live" clId="Web-{22C0BA91-0031-40DB-AACE-97A8E3D90D1D}" dt="2020-12-24T04:38:35.743" v="255" actId="20577"/>
        <pc:sldMkLst>
          <pc:docMk/>
          <pc:sldMk cId="2147559504" sldId="258"/>
        </pc:sldMkLst>
        <pc:spChg chg="mod">
          <ac:chgData name="Sayali Dudhane" userId="e5fc830b0836a36c" providerId="Windows Live" clId="Web-{22C0BA91-0031-40DB-AACE-97A8E3D90D1D}" dt="2020-12-24T04:33:26.336" v="65" actId="20577"/>
          <ac:spMkLst>
            <pc:docMk/>
            <pc:sldMk cId="2147559504" sldId="258"/>
            <ac:spMk id="2" creationId="{6003C7FA-7863-4505-A80D-AAD83CDDEF14}"/>
          </ac:spMkLst>
        </pc:spChg>
        <pc:spChg chg="mod">
          <ac:chgData name="Sayali Dudhane" userId="e5fc830b0836a36c" providerId="Windows Live" clId="Web-{22C0BA91-0031-40DB-AACE-97A8E3D90D1D}" dt="2020-12-24T04:38:35.743" v="255" actId="20577"/>
          <ac:spMkLst>
            <pc:docMk/>
            <pc:sldMk cId="2147559504" sldId="258"/>
            <ac:spMk id="3" creationId="{9A8934D7-328D-4456-8F5D-1114180B5CA9}"/>
          </ac:spMkLst>
        </pc:spChg>
      </pc:sldChg>
      <pc:sldChg chg="modSp">
        <pc:chgData name="Sayali Dudhane" userId="e5fc830b0836a36c" providerId="Windows Live" clId="Web-{22C0BA91-0031-40DB-AACE-97A8E3D90D1D}" dt="2020-12-24T04:42:14.712" v="329" actId="20577"/>
        <pc:sldMkLst>
          <pc:docMk/>
          <pc:sldMk cId="109029386" sldId="260"/>
        </pc:sldMkLst>
        <pc:spChg chg="mod">
          <ac:chgData name="Sayali Dudhane" userId="e5fc830b0836a36c" providerId="Windows Live" clId="Web-{22C0BA91-0031-40DB-AACE-97A8E3D90D1D}" dt="2020-12-24T04:42:14.712" v="329" actId="20577"/>
          <ac:spMkLst>
            <pc:docMk/>
            <pc:sldMk cId="109029386" sldId="260"/>
            <ac:spMk id="4" creationId="{6625777D-DA5D-4D25-AAC1-A3F3C7CCDB2E}"/>
          </ac:spMkLst>
        </pc:spChg>
        <pc:spChg chg="mod">
          <ac:chgData name="Sayali Dudhane" userId="e5fc830b0836a36c" providerId="Windows Live" clId="Web-{22C0BA91-0031-40DB-AACE-97A8E3D90D1D}" dt="2020-12-24T04:41:25.931" v="309" actId="20577"/>
          <ac:spMkLst>
            <pc:docMk/>
            <pc:sldMk cId="109029386" sldId="260"/>
            <ac:spMk id="6" creationId="{355FF819-FBE9-4993-9526-E11208CB54CF}"/>
          </ac:spMkLst>
        </pc:spChg>
      </pc:sldChg>
      <pc:sldChg chg="modSp">
        <pc:chgData name="Sayali Dudhane" userId="e5fc830b0836a36c" providerId="Windows Live" clId="Web-{22C0BA91-0031-40DB-AACE-97A8E3D90D1D}" dt="2020-12-24T04:54:08.338" v="679" actId="20577"/>
        <pc:sldMkLst>
          <pc:docMk/>
          <pc:sldMk cId="506518641" sldId="261"/>
        </pc:sldMkLst>
        <pc:spChg chg="mod">
          <ac:chgData name="Sayali Dudhane" userId="e5fc830b0836a36c" providerId="Windows Live" clId="Web-{22C0BA91-0031-40DB-AACE-97A8E3D90D1D}" dt="2020-12-24T04:54:08.338" v="679" actId="20577"/>
          <ac:spMkLst>
            <pc:docMk/>
            <pc:sldMk cId="506518641" sldId="261"/>
            <ac:spMk id="8" creationId="{D5BEE207-F6FA-4AAB-ADC9-752026B03B04}"/>
          </ac:spMkLst>
        </pc:spChg>
      </pc:sldChg>
      <pc:sldChg chg="modSp">
        <pc:chgData name="Sayali Dudhane" userId="e5fc830b0836a36c" providerId="Windows Live" clId="Web-{22C0BA91-0031-40DB-AACE-97A8E3D90D1D}" dt="2020-12-24T05:06:37.307" v="995" actId="20577"/>
        <pc:sldMkLst>
          <pc:docMk/>
          <pc:sldMk cId="2325430165" sldId="262"/>
        </pc:sldMkLst>
        <pc:spChg chg="mod">
          <ac:chgData name="Sayali Dudhane" userId="e5fc830b0836a36c" providerId="Windows Live" clId="Web-{22C0BA91-0031-40DB-AACE-97A8E3D90D1D}" dt="2020-12-24T05:06:37.307" v="995" actId="20577"/>
          <ac:spMkLst>
            <pc:docMk/>
            <pc:sldMk cId="2325430165" sldId="262"/>
            <ac:spMk id="3" creationId="{DC11C34D-D8B7-4567-BE2D-429DC70E988D}"/>
          </ac:spMkLst>
        </pc:spChg>
      </pc:sldChg>
      <pc:sldChg chg="modSp">
        <pc:chgData name="Sayali Dudhane" userId="e5fc830b0836a36c" providerId="Windows Live" clId="Web-{22C0BA91-0031-40DB-AACE-97A8E3D90D1D}" dt="2020-12-24T05:09:44.323" v="999" actId="1076"/>
        <pc:sldMkLst>
          <pc:docMk/>
          <pc:sldMk cId="613942057" sldId="263"/>
        </pc:sldMkLst>
        <pc:picChg chg="mod">
          <ac:chgData name="Sayali Dudhane" userId="e5fc830b0836a36c" providerId="Windows Live" clId="Web-{22C0BA91-0031-40DB-AACE-97A8E3D90D1D}" dt="2020-12-24T05:09:44.323" v="999" actId="1076"/>
          <ac:picMkLst>
            <pc:docMk/>
            <pc:sldMk cId="613942057" sldId="263"/>
            <ac:picMk id="4" creationId="{44FAA262-C095-44A5-81BD-65CB47774534}"/>
          </ac:picMkLst>
        </pc:picChg>
      </pc:sldChg>
      <pc:sldChg chg="addSp modSp">
        <pc:chgData name="Sayali Dudhane" userId="e5fc830b0836a36c" providerId="Windows Live" clId="Web-{22C0BA91-0031-40DB-AACE-97A8E3D90D1D}" dt="2020-12-24T05:13:55.309" v="1334" actId="20577"/>
        <pc:sldMkLst>
          <pc:docMk/>
          <pc:sldMk cId="2922256208" sldId="264"/>
        </pc:sldMkLst>
        <pc:spChg chg="mod">
          <ac:chgData name="Sayali Dudhane" userId="e5fc830b0836a36c" providerId="Windows Live" clId="Web-{22C0BA91-0031-40DB-AACE-97A8E3D90D1D}" dt="2020-12-24T05:10:35.885" v="1005" actId="14100"/>
          <ac:spMkLst>
            <pc:docMk/>
            <pc:sldMk cId="2922256208" sldId="264"/>
            <ac:spMk id="2" creationId="{9B5E388A-011D-4A1B-A1AE-345AFACA09C9}"/>
          </ac:spMkLst>
        </pc:spChg>
        <pc:spChg chg="add mod">
          <ac:chgData name="Sayali Dudhane" userId="e5fc830b0836a36c" providerId="Windows Live" clId="Web-{22C0BA91-0031-40DB-AACE-97A8E3D90D1D}" dt="2020-12-24T05:13:55.309" v="1334" actId="20577"/>
          <ac:spMkLst>
            <pc:docMk/>
            <pc:sldMk cId="2922256208" sldId="264"/>
            <ac:spMk id="3" creationId="{5EE90BDA-F617-4145-8CCD-59C00E2C3517}"/>
          </ac:spMkLst>
        </pc:spChg>
      </pc:sldChg>
      <pc:sldChg chg="modSp">
        <pc:chgData name="Sayali Dudhane" userId="e5fc830b0836a36c" providerId="Windows Live" clId="Web-{22C0BA91-0031-40DB-AACE-97A8E3D90D1D}" dt="2020-12-24T05:23:15.528" v="1466" actId="20577"/>
        <pc:sldMkLst>
          <pc:docMk/>
          <pc:sldMk cId="2820486824" sldId="267"/>
        </pc:sldMkLst>
        <pc:spChg chg="mod">
          <ac:chgData name="Sayali Dudhane" userId="e5fc830b0836a36c" providerId="Windows Live" clId="Web-{22C0BA91-0031-40DB-AACE-97A8E3D90D1D}" dt="2020-12-24T05:23:15.528" v="1466" actId="20577"/>
          <ac:spMkLst>
            <pc:docMk/>
            <pc:sldMk cId="2820486824" sldId="267"/>
            <ac:spMk id="5" creationId="{D7320764-8058-417D-91A2-A527AED590D1}"/>
          </ac:spMkLst>
        </pc:spChg>
      </pc:sldChg>
      <pc:sldChg chg="modSp">
        <pc:chgData name="Sayali Dudhane" userId="e5fc830b0836a36c" providerId="Windows Live" clId="Web-{22C0BA91-0031-40DB-AACE-97A8E3D90D1D}" dt="2020-12-24T04:40:38.774" v="305" actId="20577"/>
        <pc:sldMkLst>
          <pc:docMk/>
          <pc:sldMk cId="2239968809" sldId="269"/>
        </pc:sldMkLst>
        <pc:spChg chg="mod">
          <ac:chgData name="Sayali Dudhane" userId="e5fc830b0836a36c" providerId="Windows Live" clId="Web-{22C0BA91-0031-40DB-AACE-97A8E3D90D1D}" dt="2020-12-24T04:40:38.774" v="305" actId="20577"/>
          <ac:spMkLst>
            <pc:docMk/>
            <pc:sldMk cId="2239968809" sldId="269"/>
            <ac:spMk id="3" creationId="{700BAE2D-BE00-4457-A561-4BB0C58FFD41}"/>
          </ac:spMkLst>
        </pc:spChg>
      </pc:sldChg>
      <pc:sldChg chg="modSp">
        <pc:chgData name="Sayali Dudhane" userId="e5fc830b0836a36c" providerId="Windows Live" clId="Web-{22C0BA91-0031-40DB-AACE-97A8E3D90D1D}" dt="2020-12-24T05:17:42.668" v="1424" actId="20577"/>
        <pc:sldMkLst>
          <pc:docMk/>
          <pc:sldMk cId="4096109941" sldId="270"/>
        </pc:sldMkLst>
        <pc:spChg chg="mod">
          <ac:chgData name="Sayali Dudhane" userId="e5fc830b0836a36c" providerId="Windows Live" clId="Web-{22C0BA91-0031-40DB-AACE-97A8E3D90D1D}" dt="2020-12-24T05:17:42.668" v="1424" actId="20577"/>
          <ac:spMkLst>
            <pc:docMk/>
            <pc:sldMk cId="4096109941" sldId="270"/>
            <ac:spMk id="3" creationId="{AD65AFE0-B0CC-4D66-BDD4-CA4DAEEB8B11}"/>
          </ac:spMkLst>
        </pc:spChg>
      </pc:sldChg>
    </pc:docChg>
  </pc:docChgLst>
  <pc:docChgLst>
    <pc:chgData clId="Web-{22C0BA91-0031-40DB-AACE-97A8E3D90D1D}"/>
    <pc:docChg chg="sldOrd">
      <pc:chgData name="" userId="" providerId="" clId="Web-{22C0BA91-0031-40DB-AACE-97A8E3D90D1D}" dt="2020-12-24T04:27:12.242" v="0"/>
      <pc:docMkLst>
        <pc:docMk/>
      </pc:docMkLst>
      <pc:sldChg chg="ord">
        <pc:chgData name="" userId="" providerId="" clId="Web-{22C0BA91-0031-40DB-AACE-97A8E3D90D1D}" dt="2020-12-24T04:27:12.242" v="0"/>
        <pc:sldMkLst>
          <pc:docMk/>
          <pc:sldMk cId="2147559504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FF47-60DF-43A8-A185-C4FA5F948F3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C747-B663-4B68-8764-A2B1936EC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8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589E-03AB-4053-9EA4-A69441844C7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214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478-060D-463E-8896-6F74C0FD03B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73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4A-7D68-4EEF-A619-E9EA8196688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0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3D28-3420-4963-BFD8-30F6572B316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1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E5B9-8C12-483C-AD75-B462131C572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604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257-74FE-4689-9D1C-1F23F61B59F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93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562F-B23E-4E07-AF5D-43AD7AE732F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018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27D9-33C7-490C-9870-EEFFC6891BA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72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A70-0C64-4CD6-BE2C-C422427C2A4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58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8F7D-B40D-4E56-B96F-3D82427E07B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541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514F-D254-45B8-9062-F3EA4BD83D8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1747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54FA-FA27-43F3-BDB7-5EABDD3EF8B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spd="slow">
    <p:push dir="u"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A0B07FE-4FC1-4CB4-A996-DF86DF5F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9" r="1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48669-48E5-4FCA-89C0-6D8C6EE35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latin typeface="Franklin Gothic Book"/>
              </a:rPr>
              <a:t>SOFT ROBOTICS</a:t>
            </a:r>
            <a:endParaRPr lang="en-US" sz="4000" b="1" dirty="0">
              <a:latin typeface="Franklin Gothic Book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A3017-D8EB-4BF4-8ACD-3EDA1FB1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 dirty="0"/>
              <a:t>Sayali Sanjay </a:t>
            </a:r>
            <a:r>
              <a:rPr lang="en-US" sz="1600" b="1" dirty="0" err="1"/>
              <a:t>Dudhane</a:t>
            </a:r>
            <a:endParaRPr lang="en-US" sz="1600" b="1" dirty="0" err="1">
              <a:cs typeface="Calibri"/>
            </a:endParaRPr>
          </a:p>
          <a:p>
            <a:r>
              <a:rPr lang="en-US" sz="1600" b="1" dirty="0"/>
              <a:t>10303320181124510009</a:t>
            </a:r>
            <a:endParaRPr lang="en-US" sz="1600" b="1" dirty="0">
              <a:cs typeface="Calibri"/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DB7A-BF62-4151-A034-49A422FF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C54-7A41-47FC-AAC4-3A3C706DE5B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6056-9D40-4885-B9C1-59C81CED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444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, cup, indoor, sitting&#10;&#10;Description automatically generated">
            <a:extLst>
              <a:ext uri="{FF2B5EF4-FFF2-40B4-BE49-F238E27FC236}">
                <a16:creationId xmlns:a16="http://schemas.microsoft.com/office/drawing/2014/main" id="{A167F8E7-BA38-43CC-9DEF-155A1FA14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1CC04-F83E-4D0D-98EB-03915310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  <a:latin typeface="Comic Sans MS"/>
              </a:rPr>
              <a:t>OCTOBOT</a:t>
            </a:r>
            <a:br>
              <a:rPr lang="en-US" sz="5200" b="1" dirty="0">
                <a:solidFill>
                  <a:srgbClr val="FFFFFF"/>
                </a:solidFill>
                <a:latin typeface="Comic Sans MS"/>
              </a:rPr>
            </a:br>
            <a:r>
              <a:rPr lang="en-US" sz="5200" b="1" dirty="0">
                <a:solidFill>
                  <a:srgbClr val="FFFFFF"/>
                </a:solidFill>
                <a:latin typeface="Comic Sans MS"/>
              </a:rPr>
              <a:t>The First Soft Robot</a:t>
            </a:r>
            <a:endParaRPr lang="en-US" sz="5200" b="1" dirty="0">
              <a:solidFill>
                <a:srgbClr val="FFFFFF"/>
              </a:solidFill>
              <a:latin typeface="Comic Sans MS"/>
              <a:cs typeface="Calibri Ligh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87DAE-5F4D-4234-A880-0BF0CD65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43A-D777-494F-AF65-C9CE8683D1A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EAEFE-E3D1-4669-BAF2-32A4E69B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491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7CE2-7DF6-44EB-BDF1-03624FDF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Applications Of Soft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798B-7D10-4555-A293-6032F8FA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 dirty="0">
                <a:cs typeface="Calibri"/>
              </a:rPr>
              <a:t>Surgical Assistance</a:t>
            </a:r>
          </a:p>
          <a:p>
            <a:r>
              <a:rPr lang="en-US" dirty="0" err="1">
                <a:cs typeface="Calibri"/>
              </a:rPr>
              <a:t>Exosuits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Collaborative Robots</a:t>
            </a:r>
          </a:p>
          <a:p>
            <a:r>
              <a:rPr lang="en-US" dirty="0">
                <a:cs typeface="Calibri"/>
              </a:rPr>
              <a:t>Bio mimicry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stage, person&#10;&#10;Description automatically generated">
            <a:extLst>
              <a:ext uri="{FF2B5EF4-FFF2-40B4-BE49-F238E27FC236}">
                <a16:creationId xmlns:a16="http://schemas.microsoft.com/office/drawing/2014/main" id="{7137C0D7-A482-4543-9DAC-5C1D73B71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8" r="18953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CB0C7-117A-494C-BB81-4F5D9EF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C2C-DC0C-4B63-881A-172737F03B9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FF13-E147-40E3-AAFF-8E4E1896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9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FECEC-13C9-4369-809E-EAFB1B49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  <a:cs typeface="Calibri Light"/>
              </a:rPr>
              <a:t>Surgical Assistance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AFE0-B0CC-4D66-BDD4-CA4DAEEB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Surgeries – especially in neuroscience(MINIR) for brain tumors.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Easily navigate in the body.</a:t>
            </a:r>
          </a:p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Artifical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Muscles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C62EA-55E4-4CA0-9988-3FE970D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D437-0FC9-4971-A6EF-BEBC89B84BF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953B3-350A-4389-BD79-AC7FC0F8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9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BF02-2735-481F-A108-9AD90249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1137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</a:rPr>
              <a:t>Exosuits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A picture containing outdoor, grass, person, person&#10;&#10;Description automatically generated">
            <a:extLst>
              <a:ext uri="{FF2B5EF4-FFF2-40B4-BE49-F238E27FC236}">
                <a16:creationId xmlns:a16="http://schemas.microsoft.com/office/drawing/2014/main" id="{66896CB0-E1B9-461A-979E-FFA6F196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27" r="324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2C9AE-250E-4CAA-B03F-61806EA7E5B7}"/>
              </a:ext>
            </a:extLst>
          </p:cNvPr>
          <p:cNvSpPr txBox="1"/>
          <p:nvPr/>
        </p:nvSpPr>
        <p:spPr>
          <a:xfrm>
            <a:off x="6578600" y="2476500"/>
            <a:ext cx="4762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Provide Energetic Movements 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5CD32-67D4-420F-B803-9E994F92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8491-4170-47F5-B861-C1A7566E6D4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CB8D-97BE-46E8-90AD-C6ABAC0F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021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6B7B-78BF-441A-BE7A-A0A1882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Collaborative Robots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indoor, table, toy, food&#10;&#10;Description automatically generated">
            <a:extLst>
              <a:ext uri="{FF2B5EF4-FFF2-40B4-BE49-F238E27FC236}">
                <a16:creationId xmlns:a16="http://schemas.microsoft.com/office/drawing/2014/main" id="{8AE604D1-C85D-44BF-8063-77E41040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6" r="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F88D-0D39-4674-A5BD-EF5C10B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8D1-AE30-458F-A23D-C85703F7220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099C9-A45B-47EA-B763-2B32C6DC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2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fish swimming in a body of water&#10;&#10;Description automatically generated">
            <a:extLst>
              <a:ext uri="{FF2B5EF4-FFF2-40B4-BE49-F238E27FC236}">
                <a16:creationId xmlns:a16="http://schemas.microsoft.com/office/drawing/2014/main" id="{6DFCB082-F64C-40B6-8EF7-9008BF96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" y="3175"/>
            <a:ext cx="12182475" cy="685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4BC66-793C-41F6-8460-06E244D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cs typeface="Calibri Light"/>
              </a:rPr>
              <a:t>Biomimcry</a:t>
            </a:r>
            <a:endParaRPr lang="en-US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11C5-26FE-4797-B223-68A9ACA8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Bio inspired Robots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is the greatest application of soft robots.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They are inspired by the Nature and copy the concept of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 Embodied intelligence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3DF77-5DDA-4B18-AA0B-794B019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D0E8-D240-454C-8D9D-503E981F20B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29A9-5BC9-47AC-A358-21857D75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483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pic>
        <p:nvPicPr>
          <p:cNvPr id="4" name="Picture 4" descr="A picture containing window, water, sitting, boat&#10;&#10;Description automatically generated">
            <a:extLst>
              <a:ext uri="{FF2B5EF4-FFF2-40B4-BE49-F238E27FC236}">
                <a16:creationId xmlns:a16="http://schemas.microsoft.com/office/drawing/2014/main" id="{953BF665-0870-408E-85B0-ECD153099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30" r="4629" b="-1"/>
          <a:stretch/>
        </p:blipFill>
        <p:spPr>
          <a:xfrm>
            <a:off x="5907" y="-52279"/>
            <a:ext cx="12186093" cy="6915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69865-F892-4CDA-B832-46258C1E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84" y="857723"/>
            <a:ext cx="8621869" cy="859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Conclusions and 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20764-8058-417D-91A2-A527AED590D1}"/>
              </a:ext>
            </a:extLst>
          </p:cNvPr>
          <p:cNvSpPr txBox="1"/>
          <p:nvPr/>
        </p:nvSpPr>
        <p:spPr>
          <a:xfrm>
            <a:off x="406400" y="3200400"/>
            <a:ext cx="7061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Soft Robotics recent technology and emerging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Medical and Industries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Soft and rigid robotic systems could work together in unprecedented ways.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Humanoids</a:t>
            </a: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8B8FF-4273-4B54-A281-3D048C1A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FC31-ECD3-48C0-95F2-1F75330AF01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D935-4910-4D9C-AB8A-F14158A2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868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rog&#10;&#10;Description automatically generated">
            <a:extLst>
              <a:ext uri="{FF2B5EF4-FFF2-40B4-BE49-F238E27FC236}">
                <a16:creationId xmlns:a16="http://schemas.microsoft.com/office/drawing/2014/main" id="{BE384AF4-203F-4CB6-93E4-C989263E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8" y="5557"/>
            <a:ext cx="12195175" cy="6848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DC966F-9D21-453E-8C69-9103503F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87625"/>
            <a:ext cx="4559300" cy="9826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Thank You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7EAD8-D4D4-4F0E-91F3-4DD8131A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209-4054-4F73-A0F0-B33FDFD43C4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BB7D-51AD-449D-BD40-1CDBFEE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63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FA8F1F4-6C76-4486-84F6-FC1CD4071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" b="1669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D963E-9DE1-4484-BF36-774FE197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96" y="2573590"/>
            <a:ext cx="3897063" cy="68311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cs typeface="Calibri Light"/>
              </a:rPr>
              <a:t>What is a </a:t>
            </a:r>
            <a:r>
              <a:rPr lang="en-US" sz="3600" b="1" dirty="0">
                <a:solidFill>
                  <a:srgbClr val="FF0000"/>
                </a:solidFill>
                <a:cs typeface="Calibri Light"/>
              </a:rPr>
              <a:t>ROBOT</a:t>
            </a:r>
            <a:r>
              <a:rPr lang="en-US" sz="3600" dirty="0">
                <a:solidFill>
                  <a:srgbClr val="FF0000"/>
                </a:solidFill>
                <a:cs typeface="Calibri Light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1295-AE89-47E3-826E-337B7C4C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A robot is a machine especially one programmable by a computer capable of carrying out a complex series of actions automatically.</a:t>
            </a:r>
            <a:endParaRPr lang="en-US" sz="1800" b="1" dirty="0">
              <a:solidFill>
                <a:srgbClr val="00B05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F0"/>
                </a:solidFill>
              </a:rPr>
              <a:t>Machine that replaces human effort, though it may not resemble human beings in appearance or perform functions in a humanlike manner.</a:t>
            </a:r>
            <a:endParaRPr lang="en-US" sz="1800" b="1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E755-E078-4BB0-8106-408D58E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B3C-A4EF-41DC-8578-6BCBA849C66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9191-3D3B-4FBB-8DFF-99A29E2E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629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C7FA-7863-4505-A80D-AAD83CDD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Hard Robot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34D7-328D-4456-8F5D-1114180B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Reduce human effort and minimize cost in Industries.</a:t>
            </a:r>
          </a:p>
          <a:p>
            <a:r>
              <a:rPr lang="en-US" sz="1800" dirty="0">
                <a:ea typeface="+mn-lt"/>
                <a:cs typeface="+mn-lt"/>
              </a:rPr>
              <a:t>Problem in their Architecture.</a:t>
            </a:r>
          </a:p>
          <a:p>
            <a:r>
              <a:rPr lang="en-US" sz="1800" dirty="0">
                <a:cs typeface="Calibri" panose="020F0502020204030204"/>
              </a:rPr>
              <a:t>Real world interactions are difficult</a:t>
            </a:r>
          </a:p>
          <a:p>
            <a:r>
              <a:rPr lang="en-US" sz="1800" dirty="0">
                <a:ea typeface="+mn-lt"/>
                <a:cs typeface="+mn-lt"/>
              </a:rPr>
              <a:t>Need to make small measurements Can cause destruction </a:t>
            </a:r>
          </a:p>
          <a:p>
            <a:r>
              <a:rPr lang="en-US" sz="1800" dirty="0">
                <a:ea typeface="+mn-lt"/>
                <a:cs typeface="+mn-lt"/>
              </a:rPr>
              <a:t>Low level of behavioral diversity as lacks flexibility.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Low level of bio-inspiration as it cannot mimic humans and other animals.</a:t>
            </a:r>
            <a:endParaRPr lang="en-US" sz="1800" dirty="0">
              <a:cs typeface="Calibri"/>
            </a:endParaRPr>
          </a:p>
        </p:txBody>
      </p:sp>
      <p:pic>
        <p:nvPicPr>
          <p:cNvPr id="4" name="Picture 14" descr="A picture containing water, clock, large, sitting&#10;&#10;Description automatically generated">
            <a:extLst>
              <a:ext uri="{FF2B5EF4-FFF2-40B4-BE49-F238E27FC236}">
                <a16:creationId xmlns:a16="http://schemas.microsoft.com/office/drawing/2014/main" id="{3CD5BF62-AB91-4451-9594-94F48D5E7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9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12D2-E852-4798-8BF7-6771FD0A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F1B1-C448-4355-884C-FEB0EC1CF5D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EFA6-42C9-4687-AE51-07C5844E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95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jellyfish in water&#10;&#10;Description automatically generated">
            <a:extLst>
              <a:ext uri="{FF2B5EF4-FFF2-40B4-BE49-F238E27FC236}">
                <a16:creationId xmlns:a16="http://schemas.microsoft.com/office/drawing/2014/main" id="{FDF7AB04-E9A0-4B00-8C48-18AC2F57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020800" cy="670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050C3-7E70-48E2-A68B-D2B8FD12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8300" cy="7794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Soft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AE2D-BE00-4457-A561-4BB0C58F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46225"/>
            <a:ext cx="10515600" cy="4491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Soft Robotics is the specific subfield of robotics dealing with constructing robots from highly compliant materials, similar to those found in living organisms.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cs typeface="Calibri"/>
              </a:rPr>
              <a:t>Inspired from Nature.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DB6D-E61B-43A5-8C7E-B504898E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F4C0-F848-4350-8660-37661C607F9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57EE-0C43-440E-B84D-23AD66B5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688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9DBA554-4973-48AB-A973-F7549D26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450"/>
            <a:ext cx="13944600" cy="697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B8DF9-D983-4A96-8A48-69662F9B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Types of Robots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777D-DA5D-4D25-AAC1-A3F3C7CCD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764087" cy="23510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Made of flexible, stretchable materials with reversible and variable properties</a:t>
            </a:r>
          </a:p>
          <a:p>
            <a:r>
              <a:rPr lang="en-US" b="1" dirty="0">
                <a:ea typeface="+mn-lt"/>
                <a:cs typeface="+mn-lt"/>
              </a:rPr>
              <a:t>Compliant body</a:t>
            </a: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Infinite </a:t>
            </a:r>
            <a:r>
              <a:rPr lang="en-US" b="1" dirty="0" err="1">
                <a:ea typeface="+mn-lt"/>
                <a:cs typeface="+mn-lt"/>
              </a:rPr>
              <a:t>DoF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86519-5FD4-4C84-9068-3CFF86230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 Black"/>
                <a:cs typeface="Calibri"/>
              </a:rPr>
              <a:t>SOFT Robotics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8D934-1C7A-473D-A277-3A4EC668F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0000" y="1528763"/>
            <a:ext cx="5183188" cy="9001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 Black"/>
                <a:cs typeface="Calibri"/>
              </a:rPr>
              <a:t>HARD Robotics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FF819-FBE9-4993-9526-E11208CB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789488" cy="2287588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Made of hard materials with invariable properties</a:t>
            </a:r>
          </a:p>
          <a:p>
            <a:r>
              <a:rPr lang="en-US" b="1" dirty="0">
                <a:ea typeface="+mn-lt"/>
                <a:cs typeface="+mn-lt"/>
              </a:rPr>
              <a:t>Rigid Body</a:t>
            </a:r>
          </a:p>
          <a:p>
            <a:r>
              <a:rPr lang="en-US" b="1" dirty="0">
                <a:ea typeface="+mn-lt"/>
                <a:cs typeface="+mn-lt"/>
              </a:rPr>
              <a:t>finite </a:t>
            </a:r>
            <a:r>
              <a:rPr lang="en-US" b="1" dirty="0" err="1">
                <a:ea typeface="+mn-lt"/>
                <a:cs typeface="+mn-lt"/>
              </a:rPr>
              <a:t>DoF</a:t>
            </a:r>
            <a:endParaRPr lang="en-US" b="1" dirty="0"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139E0-BFB0-4171-956B-E33BE1DD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B05-1F54-4003-85EF-4F68D3EB87A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BE24B1-7452-45BC-A5FE-164231D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93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98E6E-A442-4283-BE66-1D5F3447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2" b="1206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57A3E-F0D4-456F-99C4-64795EFF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01"/>
            <a:ext cx="9144000" cy="22056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i="1" dirty="0">
                <a:solidFill>
                  <a:srgbClr val="FF0000"/>
                </a:solidFill>
              </a:rPr>
              <a:t>Soft Components for building Soft Robots</a:t>
            </a:r>
            <a:endParaRPr lang="en-US" sz="5200" b="1" i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BEE207-F6FA-4AAB-ADC9-752026B0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4725"/>
            <a:ext cx="9144000" cy="3987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Soft Fluidic Actuation- pressurized fluid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Alternative Soft Actuation Methods- Elastic energy 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Soft Smart Structures- soft but not controlled by fluids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Soft Rigid Hybrid Systems- hybrid of soft and hard materials.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Electric Field- Dielectric Elastomer Actuator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Thermal- Shape memory polymers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Pressure Difference- Pneumatic artificial muscles</a:t>
            </a:r>
          </a:p>
          <a:p>
            <a:pPr algn="l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en-US" b="1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BBDFC-8C63-4EB6-A186-CD3E03542F08}"/>
              </a:ext>
            </a:extLst>
          </p:cNvPr>
          <p:cNvSpPr txBox="1"/>
          <p:nvPr/>
        </p:nvSpPr>
        <p:spPr>
          <a:xfrm>
            <a:off x="7187394" y="3377394"/>
            <a:ext cx="423081" cy="335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A1E7-B165-4E3A-8EBE-6245B148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CCC-2EFF-4516-A9FE-8203B9440B6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DF629-7647-4484-9EF1-5978A39C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86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F82548-0111-4A84-A606-705575B24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1" t="7562" r="14164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640A-6079-43B3-8122-F78897C8E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-160337"/>
            <a:ext cx="3985260" cy="24929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0000"/>
                </a:solidFill>
                <a:cs typeface="Calibri Light"/>
              </a:rPr>
              <a:t>Shaping Soft structure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C34D-D8B7-4567-BE2D-429DC70E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523422"/>
            <a:ext cx="7601915" cy="2376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cs typeface="Calibri"/>
              </a:rPr>
              <a:t>Molding (case of thermoplastic material molding)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cs typeface="Calibri"/>
              </a:rPr>
              <a:t>Reinforcements (Hard polymers for final shape)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cs typeface="Calibri"/>
              </a:rPr>
              <a:t>Additive Manufacturing (electroconductive materials for circuits)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cs typeface="Calibri"/>
              </a:rPr>
              <a:t>Shape Manufacturing (Complex structures)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cs typeface="Calibri"/>
              </a:rPr>
              <a:t>Architectural Considerations(mounting soft actuators)</a:t>
            </a:r>
          </a:p>
          <a:p>
            <a:pPr algn="l"/>
            <a:endParaRPr lang="en-US" sz="800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6B15-38EF-4F2F-AC86-81E701DF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397-2EBC-4290-BDAB-A43017CEEFF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2FD8A-9C93-407B-9A69-30006620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3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BC8E5-5D0C-48EE-A64F-35E2A2B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Manufacturing</a:t>
            </a:r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A picture containing indoor, table, counter, blue&#10;&#10;Description automatically generated">
            <a:extLst>
              <a:ext uri="{FF2B5EF4-FFF2-40B4-BE49-F238E27FC236}">
                <a16:creationId xmlns:a16="http://schemas.microsoft.com/office/drawing/2014/main" id="{44FAA262-C095-44A5-81BD-65CB47774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22" r="1499" b="1"/>
          <a:stretch/>
        </p:blipFill>
        <p:spPr>
          <a:xfrm>
            <a:off x="1183847" y="346181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50CC-7527-41A4-B553-CBC23FA1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6851-CAED-411B-9629-93D493438F8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1FC57-48B1-40D1-B9E0-DDD060A9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20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3E0ED-F3DA-4ADA-8764-18FCD35C0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E388A-011D-4A1B-A1AE-345AFACA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14673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0000"/>
                </a:solidFill>
              </a:rPr>
              <a:t>Types and Designs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90BDA-F617-4145-8CCD-59C00E2C3517}"/>
              </a:ext>
            </a:extLst>
          </p:cNvPr>
          <p:cNvSpPr txBox="1"/>
          <p:nvPr/>
        </p:nvSpPr>
        <p:spPr>
          <a:xfrm>
            <a:off x="2021681" y="2212181"/>
            <a:ext cx="87677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Nature is an inspiration for its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Look similar to the creatures.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Mathematics fails so we use EVOULTIONARY algorithms.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A01E-73D7-4D52-97B4-523448C6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D68-9DB8-4C1F-B358-1E1206FDA53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411D-B66E-4E82-A07A-E31CE9CC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62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423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Comic Sans MS</vt:lpstr>
      <vt:lpstr>Courier New</vt:lpstr>
      <vt:lpstr>Franklin Gothic Book</vt:lpstr>
      <vt:lpstr>Rockwell</vt:lpstr>
      <vt:lpstr>Wingdings</vt:lpstr>
      <vt:lpstr>Office Theme</vt:lpstr>
      <vt:lpstr>SOFT ROBOTICS</vt:lpstr>
      <vt:lpstr>What is a ROBOT?</vt:lpstr>
      <vt:lpstr>Hard Robot</vt:lpstr>
      <vt:lpstr>Soft Robotics</vt:lpstr>
      <vt:lpstr>Types of Robots</vt:lpstr>
      <vt:lpstr>Soft Components for building Soft Robots</vt:lpstr>
      <vt:lpstr>Shaping Soft structure</vt:lpstr>
      <vt:lpstr>Manufacturing</vt:lpstr>
      <vt:lpstr>Types and Designs</vt:lpstr>
      <vt:lpstr>OCTOBOT The First Soft Robot</vt:lpstr>
      <vt:lpstr>Applications Of Soft robotics</vt:lpstr>
      <vt:lpstr>Surgical Assistance</vt:lpstr>
      <vt:lpstr>Exosuits</vt:lpstr>
      <vt:lpstr>Collaborative Robots</vt:lpstr>
      <vt:lpstr>Biomimcry</vt:lpstr>
      <vt:lpstr>Conclusions and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ROBOTICS</dc:title>
  <dc:creator>Sayali Dudhane</dc:creator>
  <cp:lastModifiedBy>Jyoti Khalkar</cp:lastModifiedBy>
  <cp:revision>829</cp:revision>
  <dcterms:created xsi:type="dcterms:W3CDTF">2020-12-16T08:06:13Z</dcterms:created>
  <dcterms:modified xsi:type="dcterms:W3CDTF">2021-06-08T10:07:34Z</dcterms:modified>
</cp:coreProperties>
</file>