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03F0-98D0-48D8-9CCC-B58F6DF513A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1DA4B-65AF-4708-A847-4F371015B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1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841DB2-7867-4BD1-B16D-3039177384B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97C7-B3E4-40C3-89B1-7F6118BB69C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03197-A184-4A3E-8953-B4E28C26377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4EE8-78B5-4AAA-897B-363C636207C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FFB2-0FA1-4516-BDED-2261451C803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CF36-DC59-4AC2-9A14-0661016573E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567E-272F-4FC8-A018-E197A63FA81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9443-9A36-415E-AC96-22B3143689C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975F-AA1E-4384-80F4-833B23885FB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648-7530-4184-ACCA-A7C631C8B4F8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6207-6558-4113-B82E-BBF22E5FF4D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5F66-11FB-40CF-B2F9-0B0BF094EA39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641E-5325-4254-81DE-D392EDDB466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3A8B-AF9E-4ECC-8CA0-7BB49E0C24EB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F369-E1F0-4337-9397-0FF2CAEBC36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4009-45DE-410F-8F27-DE1D7700379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116-6087-48C6-A35F-69AA540ECF8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DCE26-AD5A-481A-BA24-3C9FF52D986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BD06-3320-4435-ADE4-6FBB59D13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 Sound Technology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5583F-7AE4-4B98-A26C-AE29A092A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                                 Guided By: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Rajesh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Mr. Vinayak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Mukkawar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BBF5-3DAB-4FE2-9FC2-878E149C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6C6F-72F2-4E6E-A172-95B5336CE12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7289D-27DB-4C34-A83B-E3E5C8F0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96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148F-A6A6-4A8A-8543-6D02B0D2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6D06-3C25-406F-80E5-63540E50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65131"/>
            <a:ext cx="9601196" cy="3510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into majority of languages but for languages such as Chinese. Hence this technology is difficult to apply in such situations.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differentiating between people and emotions cannot be done.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presently needs nine leads to be attached to our face which is quite impractical to make it usable.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1DDA-762C-4BDB-9447-6D5586AB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E6F-A63C-4580-8277-8444EA2EF50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B520B-386A-4557-9FD3-B23FF1B8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359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FA4-83D4-4AFF-B314-4396C50B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D023-B647-4B42-AF29-0789C904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 sound technology gives way to a bright future to speech recognition technology.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having electrodes hanging all around your face, these electrodes will be incorporated into cellphones.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technology will be a mentionable step towards making the device handy.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4E69-341F-4E20-B081-CB8152AC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4064-CE5F-4438-AB32-BF98D5E85C6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3BBE1-A2A5-4158-AC80-A5C9E0AE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520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6942-F4C4-4BCE-AE33-2DAC216F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8FA3-4E3D-4049-AC0A-FEC87F3A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 Sound Technology, one of the recent trends in the fields of Information Technology implements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Talking without Talking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claim that the device is working with 99% of efficiency.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one of the innovation and useful technology and in mere future this technology will be in our day to day life.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1CF7-A4B8-49C4-A418-D5C4863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044-4184-4235-8DDC-7C66F2D3E3D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8068C-254B-445A-BD6A-CF22F4F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42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D73-A530-4BE8-B44E-EA95D23B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125133"/>
            <a:ext cx="9601196" cy="13038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07EE-79DF-4985-88B5-41960C99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D28D-9CE9-4B83-BDE7-CD5767CDB70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AE9E-7C2E-4CD6-901A-B2DD9B4A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0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BAD-6B20-4465-BB95-E63724C5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 is…..?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7C6DD7-522B-493C-834D-0D3F00A03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2" y="2611315"/>
            <a:ext cx="6989886" cy="335866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0C426-6E61-42FE-AED2-DA492DFA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A5C0-A0A1-4AF8-BB5D-F058A680DAA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4F5BD-B0C4-4D2C-93D8-8406090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9546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71A7-6A24-4461-A65B-AA40AE59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Silent Sound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D73F-5EC8-4AFE-9BD6-E8374BFF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 Sound Technology will put an end to embarrassed situation.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better way communication in noisy places.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and new way of communication for those peoples who have lost their voices.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B4A6-C637-44F0-9EB9-3D28AE7B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446B-6CA3-4DD0-B7A1-685DAD57AEE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0A9AE-56D2-424B-B2C5-19F5FFE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325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26B7-351F-4F8E-95B9-AE413DFF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47D3-6EE9-4CDC-890F-82B17B3C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are capable of producing and understanding whispered speech.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interpreting silent speech was popularized in the 1968 Stanley Kubrick sci-fi film “2001 – A Space Odyssey”.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focal point was the DAPRA Advanced Speech Encoding Program (ASE) of the early 2000’s.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6290-2A14-4EBA-8911-DA959F5E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219-E5B1-4D94-91E4-D72C09C9005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C9092-A608-4A20-90CD-3BA4A4A5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118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677-7B96-40E5-A2A6-568B04B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Events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8744-11EC-48C5-A665-41FCCC17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2010 at CeBIT, one of the largest trade fair, a new concept called “Silent Sound Technology” was demonstrated.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is being developed by scientists of Karlsruhe Institute of Technology (KIT), Germany.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9FE0-0B3A-449F-BD20-37819415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86" y="3894992"/>
            <a:ext cx="4255111" cy="2057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37A3-8249-48D1-BB7E-E2226B6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0019-4843-4436-A818-D67D05A640B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CBB13-B2D1-437F-85F1-205C093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72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4A7A-77E1-48EE-878D-2EFB0AFC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 speak…..?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A1F8-5849-47F0-8432-661BCF18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generally speak aloud, air passes through larynx and the tongue. Words are produced using articulator muscle in the mouth and jaw region.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AB032-ECCD-4D06-8AC6-44251C1C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862" y="3332285"/>
            <a:ext cx="2930766" cy="27051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9D34-0145-40ED-B02A-5048B3A9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E1E3-CE57-4472-B023-982D9EBDD56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8C0C-15A5-44D6-A55D-F5DD507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155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913B-07EF-4762-9978-0CD32C48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68314"/>
            <a:ext cx="9601196" cy="44075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imagine a technology that could allow everyone to make phone calls, and talk, without making a sound…….. Peacefully.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electrical signals are known as ELECTROMYOGRAMS.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F7E60-BB4C-4ADD-9478-5AD7E2CC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20" y="3150255"/>
            <a:ext cx="5830114" cy="27256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AC600-C5EA-42FB-8311-071F0CF9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0D79-53F4-4472-A611-FE580C77A27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2243-707E-4B80-BF56-E2CFFD10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3363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8659-F2B4-451A-B28A-ED45D824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ELECTROMYOGRAPHY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1B1E-377F-4A2A-AAFC-8A0D52C6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17885"/>
            <a:ext cx="7699131" cy="36064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which monitors tiny muscular movements and pulses generated by it.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transducers involved converts the pulses into electric signals.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them with pre-recorded signal pattern of spoken words.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on to the other end of the line.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BC47B-AD79-42B1-8DE3-8118663B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091" y="2488222"/>
            <a:ext cx="2533650" cy="35361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20B4-DBE7-4332-A95E-F7E0F058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190C-E606-43FD-9945-B2CA9CCFC69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0B47-7FB8-4B74-BF83-F72FD0FB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230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1A86-02FA-47CB-9DCD-B7629E31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8B4B-BDF2-46B0-AA8C-4E25C685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0300"/>
            <a:ext cx="9601196" cy="347556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can be best utilized by astronauts.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silent calls even if we are standing in a crowded place.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people who have lost their voice.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can be used for communication in nasty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confidential information.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53A5-678E-44FD-948D-840B01D9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9E11-9018-4FD3-9013-364C9B0A2B16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62A0-B3CB-437C-A8C2-15E8F0E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3092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608</TotalTime>
  <Words>502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Silent Sound Technology</vt:lpstr>
      <vt:lpstr>What it is…..?</vt:lpstr>
      <vt:lpstr>Need for Silent Sound</vt:lpstr>
      <vt:lpstr>Origination </vt:lpstr>
      <vt:lpstr>Recent Events</vt:lpstr>
      <vt:lpstr>How we speak…..?</vt:lpstr>
      <vt:lpstr>PowerPoint Presentation</vt:lpstr>
      <vt:lpstr>ELECTROMYOGRAPHY</vt:lpstr>
      <vt:lpstr>APPLICATION </vt:lpstr>
      <vt:lpstr>RESTRICTIONS </vt:lpstr>
      <vt:lpstr>FUTURE PROSPECTS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Sound Technology</dc:title>
  <dc:creator>Shreya Thalkar</dc:creator>
  <cp:lastModifiedBy>Jyoti Khalkar</cp:lastModifiedBy>
  <cp:revision>27</cp:revision>
  <dcterms:created xsi:type="dcterms:W3CDTF">2020-12-16T14:09:44Z</dcterms:created>
  <dcterms:modified xsi:type="dcterms:W3CDTF">2021-06-08T13:05:46Z</dcterms:modified>
</cp:coreProperties>
</file>